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16" r:id="rId3"/>
    <p:sldId id="317"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265" r:id="rId31"/>
    <p:sldId id="258" r:id="rId32"/>
    <p:sldId id="259" r:id="rId33"/>
    <p:sldId id="260" r:id="rId34"/>
    <p:sldId id="261" r:id="rId35"/>
    <p:sldId id="262" r:id="rId36"/>
    <p:sldId id="263" r:id="rId37"/>
    <p:sldId id="264" r:id="rId38"/>
    <p:sldId id="266" r:id="rId39"/>
    <p:sldId id="267" r:id="rId40"/>
    <p:sldId id="268" r:id="rId41"/>
    <p:sldId id="270" r:id="rId42"/>
    <p:sldId id="271" r:id="rId43"/>
    <p:sldId id="272" r:id="rId44"/>
    <p:sldId id="273" r:id="rId45"/>
    <p:sldId id="274" r:id="rId46"/>
    <p:sldId id="275" r:id="rId47"/>
    <p:sldId id="276" r:id="rId48"/>
    <p:sldId id="277" r:id="rId49"/>
    <p:sldId id="278" r:id="rId50"/>
    <p:sldId id="279" r:id="rId51"/>
    <p:sldId id="289" r:id="rId52"/>
    <p:sldId id="290" r:id="rId53"/>
    <p:sldId id="291" r:id="rId54"/>
    <p:sldId id="292" r:id="rId55"/>
    <p:sldId id="293" r:id="rId56"/>
    <p:sldId id="294" r:id="rId57"/>
    <p:sldId id="295" r:id="rId58"/>
    <p:sldId id="296" r:id="rId59"/>
    <p:sldId id="297" r:id="rId60"/>
    <p:sldId id="298" r:id="rId61"/>
    <p:sldId id="299" r:id="rId62"/>
    <p:sldId id="300" r:id="rId63"/>
    <p:sldId id="301" r:id="rId64"/>
    <p:sldId id="302" r:id="rId65"/>
    <p:sldId id="303" r:id="rId66"/>
    <p:sldId id="304" r:id="rId67"/>
    <p:sldId id="305" r:id="rId68"/>
    <p:sldId id="306" r:id="rId69"/>
    <p:sldId id="307" r:id="rId70"/>
    <p:sldId id="308" r:id="rId71"/>
    <p:sldId id="309" r:id="rId72"/>
    <p:sldId id="310" r:id="rId73"/>
    <p:sldId id="311" r:id="rId74"/>
    <p:sldId id="312" r:id="rId75"/>
    <p:sldId id="313" r:id="rId76"/>
    <p:sldId id="314" r:id="rId77"/>
    <p:sldId id="315" r:id="rId78"/>
    <p:sldId id="280"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E488BA2-7281-4C06-969D-730916E25B32}" type="datetimeFigureOut">
              <a:rPr lang="en-US" smtClean="0"/>
              <a:pPr/>
              <a:t>9/1/2011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48A079C-75EA-4F2E-A01D-624FA5CA1E91}"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488BA2-7281-4C06-969D-730916E25B32}" type="datetimeFigureOut">
              <a:rPr lang="en-US" smtClean="0"/>
              <a:pPr/>
              <a:t>9/1/2011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A079C-75EA-4F2E-A01D-624FA5CA1E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488BA2-7281-4C06-969D-730916E25B32}" type="datetimeFigureOut">
              <a:rPr lang="en-US" smtClean="0"/>
              <a:pPr/>
              <a:t>9/1/2011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A079C-75EA-4F2E-A01D-624FA5CA1E9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61302DC9-989B-4C55-B741-FCF690DF7D9A}" type="slidenum">
              <a:rPr lang="en-US"/>
              <a:pPr/>
              <a:t>‹#›</a:t>
            </a:fld>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E488BA2-7281-4C06-969D-730916E25B32}" type="datetimeFigureOut">
              <a:rPr lang="en-US" smtClean="0"/>
              <a:pPr/>
              <a:t>9/1/2011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A079C-75EA-4F2E-A01D-624FA5CA1E91}"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E488BA2-7281-4C06-969D-730916E25B32}" type="datetimeFigureOut">
              <a:rPr lang="en-US" smtClean="0"/>
              <a:pPr/>
              <a:t>9/1/2011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48A079C-75EA-4F2E-A01D-624FA5CA1E9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E488BA2-7281-4C06-969D-730916E25B32}" type="datetimeFigureOut">
              <a:rPr lang="en-US" smtClean="0"/>
              <a:pPr/>
              <a:t>9/1/2011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A079C-75EA-4F2E-A01D-624FA5CA1E91}"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E488BA2-7281-4C06-969D-730916E25B32}" type="datetimeFigureOut">
              <a:rPr lang="en-US" smtClean="0"/>
              <a:pPr/>
              <a:t>9/1/2011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8A079C-75EA-4F2E-A01D-624FA5CA1E91}"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E488BA2-7281-4C06-969D-730916E25B32}" type="datetimeFigureOut">
              <a:rPr lang="en-US" smtClean="0"/>
              <a:pPr/>
              <a:t>9/1/2011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8A079C-75EA-4F2E-A01D-624FA5CA1E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88BA2-7281-4C06-969D-730916E25B32}" type="datetimeFigureOut">
              <a:rPr lang="en-US" smtClean="0"/>
              <a:pPr/>
              <a:t>9/1/2011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8A079C-75EA-4F2E-A01D-624FA5CA1E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E488BA2-7281-4C06-969D-730916E25B32}" type="datetimeFigureOut">
              <a:rPr lang="en-US" smtClean="0"/>
              <a:pPr/>
              <a:t>9/1/2011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A079C-75EA-4F2E-A01D-624FA5CA1E91}"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E488BA2-7281-4C06-969D-730916E25B32}" type="datetimeFigureOut">
              <a:rPr lang="en-US" smtClean="0"/>
              <a:pPr/>
              <a:t>9/1/2011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C48A079C-75EA-4F2E-A01D-624FA5CA1E91}"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E488BA2-7281-4C06-969D-730916E25B32}" type="datetimeFigureOut">
              <a:rPr lang="en-US" smtClean="0"/>
              <a:pPr/>
              <a:t>9/1/2011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48A079C-75EA-4F2E-A01D-624FA5CA1E9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in/imgres?imgurl=http://www.dailyspeculations.com/index.211.jpg&amp;imgrefurl=http://www.dailyspeculations.com/wordpress/%3Fcat%3D117&amp;h=594&amp;w=375&amp;sz=30&amp;tbnid=aSr1Fm1IhDIJ::&amp;tbnh=135&amp;tbnw=85&amp;prev=/images%3Fq%3Dpicture%2Bof%2Bbatsman,bowler,filder%2Band%2Bcoaches&amp;hl=en&amp;sa=X&amp;oi=image_result&amp;resnum=2&amp;ct=image&amp;cd=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in/imgres?imgurl=http://www.bollywood2000.com/wallpapers/actors/amitabh/images/big/amit12.jpg&amp;imgrefurl=http://alicepotato.livejournal.com/&amp;h=768&amp;w=1024&amp;sz=122&amp;tbnid=hjs_f0d2y4YJ::&amp;tbnh=113&amp;tbnw=150&amp;prev=/images%3Fq%3Dpicture%2Bof%2Bamitabh%2Bbacchan&amp;hl=en&amp;sa=X&amp;oi=image_result&amp;resnum=1&amp;ct=image&amp;cd=1"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google.co.in/imgres?imgurl=http://www.letsgodigital.org/images/artikelen/2/hd-video-camera.jpg&amp;imgrefurl=http://www.letsgodigital.org/en/18834/hd-video-camera/&amp;h=426&amp;w=530&amp;sz=80&amp;tbnid=mfMziuOZEQYJ::&amp;tbnh=106&amp;tbnw=132&amp;prev=/images%3Fq%3Dpicture%2Bof%2Ba%2Bvideo%2Bcamera&amp;hl=en&amp;sa=X&amp;oi=image_result&amp;resnum=3&amp;ct=image&amp;cd=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hyperlink" Target="http://www.animationfactory.com/en/search/close-up.mc?&amp;oid=4970290&amp;s=1&amp;sc=1&amp;st=251&amp;category_id=E1&amp;q=teacher&amp;spage=1&amp;hoid=a11f0c7327e193a41a47a4d613582d4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in/imgres?imgurl=http://www.cookingfor.us/catalog/images/cooking%2520utensils.jpg&amp;imgrefurl=http://www.cookingfor.us/catalog/-c-161_163.html&amp;h=280&amp;w=280&amp;sz=11&amp;tbnid=yAmPL1-Yi9IJ::&amp;tbnh=114&amp;tbnw=114&amp;prev=/images%3Fq%3Dpicture%2Bof%2Bcook%2Band%2Butensils&amp;hl=en&amp;sa=X&amp;oi=image_result&amp;resnum=2&amp;ct=image&amp;cd=1"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in/imgres?imgurl=http://farm1.static.flickr.com/167/471244358_fa9a5e7677.jpg%3Fv%3D0&amp;imgrefurl=http://flickr.com/photos/17638904%40N00/471244358&amp;h=333&amp;w=500&amp;sz=220&amp;tbnid=EsCnNYZ0GdwJ::&amp;tbnh=87&amp;tbnw=130&amp;prev=/images%3Fq%3Dpicture%2Bof%2Ba%2Bnail%2Band%2Bshoe&amp;hl=en&amp;sa=X&amp;oi=image_result&amp;resnum=2&amp;ct=image&amp;cd=1" TargetMode="External"/><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hyperlink" Target="http://www.animationfactory.com/en/search/close-up.mc?&amp;oid=4956386&amp;s=1&amp;sc=1&amp;st=50&amp;category_id=E1&amp;q=horseshoe%20nail&amp;spage=1&amp;hoid=1d3832ded49e89c238e71bbdb8ff9aa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www.animationfactory.com/en/search/close-up.mc?&amp;oid=4940830&amp;s=1&amp;sc=1&amp;st=140&amp;category_id=E1&amp;q=horse&amp;spage=1&amp;hoid=d38db1e547611ea1fa450af5502c0728" TargetMode="External"/><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hyperlink" Target="http://www.animationfactory.com/en/search/close-up.mc?&amp;oid=4956386&amp;s=1&amp;sc=1&amp;st=50&amp;category_id=E1&amp;q=horseshoe%20nail&amp;spage=1&amp;hoid=1d3832ded49e89c238e71bbdb8ff9aa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hyperlink" Target="http://www.animationfactory.com/en/search/close-up.mc?&amp;oid=5064152&amp;s=1&amp;sc=1&amp;st=140&amp;category_id=E1&amp;q=horse&amp;spage=1&amp;hoid=538f9ac4b3712a6adef8a031462bdac9"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hyperlink" Target="http://www.animationfactory.com/en/search/close-up.mc?&amp;oid=6292866&amp;s=1&amp;sc=1&amp;st=158&amp;category_id=E1&amp;q=horse%20rider&amp;spage=1&amp;hoid=71f9bd8a647c587789d74b7b6be53d7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http://www.animationfactory.com/en/search/close-up.mc?&amp;oid=4950417&amp;s=1&amp;sc=1&amp;st=65&amp;category_id=E1&amp;q=crown&amp;spage=1&amp;hoid=81151f83cd653175c41ab031b646d7b3" TargetMode="External"/><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hyperlink" Target="http://www.animationfactory.com/en/search/close-up.mc?&amp;oid=4955890&amp;s=1&amp;sc=1&amp;st=65&amp;category_id=E1&amp;q=crown&amp;spage=1&amp;hoid=a1c2d2d5f71d730bfb044abd2caebbe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hyperlink" Target="http://www.animationfactory.com/en/search/close-up.mc?&amp;oid=4956386&amp;s=1&amp;sc=1&amp;st=50&amp;category_id=E1&amp;q=horseshoe%20nail&amp;spage=1&amp;hoid=1d3832ded49e89c238e71bbdb8ff9aa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animationfactory.com/en/search/close-up.mc?&amp;oid=5280052&amp;s=76&amp;sc=76&amp;st=190&amp;category_id=EH&amp;q=animated%20letter%20t&amp;spage=4&amp;hoid=e2322fc6343ac11d13c1c70b1a62a581" TargetMode="External"/><Relationship Id="rId3" Type="http://schemas.openxmlformats.org/officeDocument/2006/relationships/image" Target="../media/image2.gif"/><Relationship Id="rId7" Type="http://schemas.openxmlformats.org/officeDocument/2006/relationships/image" Target="../media/image4.gif"/><Relationship Id="rId2" Type="http://schemas.openxmlformats.org/officeDocument/2006/relationships/hyperlink" Target="http://www.animationfactory.com/en/search/close-up.mc?&amp;oid=5280024&amp;s=1&amp;sc=1&amp;st=190&amp;category_id=EH&amp;q=animated%20letter%20t&amp;spage=1&amp;hoid=bb0149793813b8b03d4c0d49b1e320af" TargetMode="External"/><Relationship Id="rId1" Type="http://schemas.openxmlformats.org/officeDocument/2006/relationships/slideLayout" Target="../slideLayouts/slideLayout2.xml"/><Relationship Id="rId6" Type="http://schemas.openxmlformats.org/officeDocument/2006/relationships/hyperlink" Target="http://www.animationfactory.com/en/search/close-up.mc?&amp;oid=5280041&amp;s=76&amp;sc=76&amp;st=190&amp;category_id=EH&amp;q=animated%20letter%20t&amp;spage=4&amp;hoid=c4cd0a524db6c501cefa8bdebce9c402" TargetMode="External"/><Relationship Id="rId5" Type="http://schemas.openxmlformats.org/officeDocument/2006/relationships/image" Target="../media/image3.gif"/><Relationship Id="rId4" Type="http://schemas.openxmlformats.org/officeDocument/2006/relationships/hyperlink" Target="http://www.animationfactory.com/en/search/close-up.mc?&amp;oid=5279872&amp;s=26&amp;sc=26&amp;st=190&amp;category_id=EH&amp;q=animated%20letter%20t&amp;spage=2&amp;hoid=941ecf0c71f01a3bc09fe04d3018b7aa" TargetMode="External"/><Relationship Id="rId9" Type="http://schemas.openxmlformats.org/officeDocument/2006/relationships/image" Target="../media/image5.gif"/></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3.jpeg"/><Relationship Id="rId7" Type="http://schemas.openxmlformats.org/officeDocument/2006/relationships/hyperlink" Target="http://www.google.co.in/imgres?imgurl=http://etc.usf.edu/clipart/5200/5205/carpenter_3_lg.gif&amp;imgrefurl=http://etc.usf.edu/clipart/5200/5205/carpenter_3.htm&amp;h=700&amp;w=477&amp;sz=28&amp;tbnid=qpPNqkbCm3YJ::&amp;tbnh=140&amp;tbnw=95&amp;prev=/images%3Fq%3Dpicture%2Bof%2Ba%2Bcarpenter&amp;hl=en&amp;sa=X&amp;oi=image_result&amp;resnum=2&amp;ct=image&amp;cd=1" TargetMode="External"/><Relationship Id="rId12" Type="http://schemas.openxmlformats.org/officeDocument/2006/relationships/image" Target="../media/image38.jpeg"/><Relationship Id="rId2" Type="http://schemas.openxmlformats.org/officeDocument/2006/relationships/hyperlink" Target="http://www.google.co.in/imgres?imgurl=http://www.freefoto.com/images/13/51/13_51_51---Painter-Painting-a-house_web.jpg&amp;imgrefurl=http://www.freefoto.com/preview/13-51-51%3Fffid%3D13-51-51%26k%3DPainter%2BPainting%2Ba%2Bhouse&amp;h=600&amp;w=400&amp;sz=91&amp;tbnid=BhwRSBvNoykJ::&amp;tbnh=135&amp;tbnw=90&amp;prev=/images%3Fq%3Dpicture%2Bof%2Ba%2Bpainter&amp;hl=en&amp;sa=X&amp;oi=image_result&amp;resnum=3&amp;ct=image&amp;cd=1" TargetMode="External"/><Relationship Id="rId1" Type="http://schemas.openxmlformats.org/officeDocument/2006/relationships/slideLayout" Target="../slideLayouts/slideLayout12.xml"/><Relationship Id="rId6" Type="http://schemas.openxmlformats.org/officeDocument/2006/relationships/image" Target="../media/image35.jpeg"/><Relationship Id="rId11" Type="http://schemas.openxmlformats.org/officeDocument/2006/relationships/hyperlink" Target="http://www.google.co.in/imgres?imgurl=http://www.avonwildlifetrust.org.uk/level1/Yweb/uploaded_images/Bob_holding_ladder-749492.gif&amp;imgrefurl=http://www.avonwildlifetrust.co.uk/level1/Yweb/blog.htm&amp;h=320&amp;w=240&amp;sz=201&amp;tbnid=0A0etqFesokJ::&amp;tbnh=118&amp;tbnw=89&amp;prev=/images%3Fq%3Dpicture%2Bof%2Ba%2BLABOUR%2BHOLDING%2BA%2BLADDER&amp;hl=en&amp;sa=X&amp;oi=image_result&amp;resnum=2&amp;ct=image&amp;cd=1" TargetMode="External"/><Relationship Id="rId5" Type="http://schemas.openxmlformats.org/officeDocument/2006/relationships/image" Target="../media/image34.jpeg"/><Relationship Id="rId10" Type="http://schemas.openxmlformats.org/officeDocument/2006/relationships/image" Target="../media/image37.jpeg"/><Relationship Id="rId4" Type="http://schemas.openxmlformats.org/officeDocument/2006/relationships/hyperlink" Target="http://www.building-construction.co.za/Default.aspx?base" TargetMode="External"/><Relationship Id="rId9" Type="http://schemas.openxmlformats.org/officeDocument/2006/relationships/hyperlink" Target="http://www.google.co.in/imgres?imgurl=http://www.mediamagnet.com/images/catalog/comps/1/1f95387e-d72a-412f-be67-2b1dd7afa6fa.jpg&amp;imgrefurl=http://www.mediamagnet.com/searches%3Fq%3Dhouse%26per_page%3D50%26page%3D1&amp;h=484&amp;w=484&amp;sz=52&amp;tbnid=Jd1ChMsYh-UJ::&amp;tbnh=129&amp;tbnw=129&amp;prev=/images%3Fq%3Dpicture%2Bof%2Ba%2Bman%2Bpainting%2Ba%2Bwall&amp;hl=en&amp;sa=X&amp;oi=image_result&amp;resnum=2&amp;ct=image&amp;cd=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oogle.co.in/imgres?imgurl=http://www.mediamagnet.com/images/catalog/comps/1/1f95387e-d72a-412f-be67-2b1dd7afa6fa.jpg&amp;imgrefurl=http://www.mediamagnet.com/searches%3Fq%3Dhouse%26per_page%3D50%26page%3D1&amp;h=484&amp;w=484&amp;sz=52&amp;tbnid=Jd1ChMsYh-UJ::&amp;tbnh=129&amp;tbnw=129&amp;prev=/images%3Fq%3Dpicture%2Bof%2Ba%2Bman%2Bpainting%2Ba%2Bwall&amp;hl=en&amp;sa=X&amp;oi=image_result&amp;resnum=2&amp;ct=image&amp;cd=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co.in/imgres?imgurl=http://etc.usf.edu/clipart/5200/5205/carpenter_3_lg.gif&amp;imgrefurl=http://etc.usf.edu/clipart/5200/5205/carpenter_3.htm&amp;h=700&amp;w=477&amp;sz=28&amp;tbnid=qpPNqkbCm3YJ::&amp;tbnh=140&amp;tbnw=95&amp;prev=/images%3Fq%3Dpicture%2Bof%2Ba%2Bcarpenter&amp;hl=en&amp;sa=X&amp;oi=image_result&amp;resnum=2&amp;ct=image&amp;cd=1" TargetMode="Externa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o.in/imgres?imgurl=http://www.avonwildlifetrust.org.uk/level1/Yweb/uploaded_images/Bob_holding_ladder-749492.gif&amp;imgrefurl=http://www.avonwildlifetrust.co.uk/level1/Yweb/blog.htm&amp;h=320&amp;w=240&amp;sz=201&amp;tbnid=0A0etqFesokJ::&amp;tbnh=118&amp;tbnw=89&amp;prev=/images%3Fq%3Dpicture%2Bof%2Ba%2BLABOUR%2BHOLDING%2BA%2BLADDER&amp;hl=en&amp;sa=X&amp;oi=image_result&amp;resnum=2&amp;ct=image&amp;cd=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animationfactory.com/en/search/close-up.mc?&amp;oid=5280053&amp;s=101&amp;sc=101&amp;st=190&amp;category_id=EH&amp;q=animated%20letter%20t&amp;spage=5&amp;hoid=2a0f3a09a84961be170e7d722393051d" TargetMode="External"/><Relationship Id="rId3" Type="http://schemas.openxmlformats.org/officeDocument/2006/relationships/image" Target="../media/image6.gif"/><Relationship Id="rId7" Type="http://schemas.openxmlformats.org/officeDocument/2006/relationships/image" Target="../media/image8.gif"/><Relationship Id="rId2" Type="http://schemas.openxmlformats.org/officeDocument/2006/relationships/hyperlink" Target="http://www.animationfactory.com/en/search/close-up.mc?&amp;oid=5279993&amp;s=76&amp;sc=76&amp;st=190&amp;category_id=EH&amp;q=animated%20letter%20t&amp;spage=4&amp;hoid=87d6b158da474c621a69b943d0e9be34" TargetMode="External"/><Relationship Id="rId1" Type="http://schemas.openxmlformats.org/officeDocument/2006/relationships/slideLayout" Target="../slideLayouts/slideLayout2.xml"/><Relationship Id="rId6" Type="http://schemas.openxmlformats.org/officeDocument/2006/relationships/hyperlink" Target="http://www.animationfactory.com/en/search/close-up.mc?&amp;oid=5280067&amp;s=101&amp;sc=101&amp;st=190&amp;category_id=EH&amp;q=animated%20letter%20t&amp;spage=5&amp;hoid=63b24f9e2f3890dbc27a906b2e7c3983" TargetMode="External"/><Relationship Id="rId5" Type="http://schemas.openxmlformats.org/officeDocument/2006/relationships/image" Target="../media/image7.gif"/><Relationship Id="rId4" Type="http://schemas.openxmlformats.org/officeDocument/2006/relationships/hyperlink" Target="http://www.animationfactory.com/en/search/close-up.mc?&amp;oid=5279940&amp;s=76&amp;sc=76&amp;st=190&amp;category_id=EH&amp;q=animated%20letter%20t&amp;spage=4&amp;hoid=39089bcc1fd1d42e2c44b53f6ea4c4a9" TargetMode="External"/><Relationship Id="rId9" Type="http://schemas.openxmlformats.org/officeDocument/2006/relationships/image" Target="../media/image9.gif"/></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derrybgclub.org/images/images/kids1.jp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animationfactory.com/en/search/close-up.mc?&amp;oid=5280888&amp;s=1&amp;sc=1&amp;st=150&amp;category_id=EH2&amp;spage=1&amp;hoid=dd837542dc1c17d8ffc3e7051e13ac48"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www.animationfactory.com/en/search/close-up.mc?&amp;oid=5279142&amp;s=126&amp;sc=126&amp;st=353&amp;category_id=EH&amp;q=children%20playing&amp;spage=6&amp;hoid=558f39ecfa034ed0df2fc3cf4f3c071a" TargetMode="Externa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www.animationfactory.com/en/search/close-up.mc?&amp;oid=5309145&amp;s=126&amp;sc=126&amp;st=212&amp;category_id=EH&amp;q=BASKET%20BALL&amp;spage=6&amp;hoid=faea1c9cdffd52a1f5e0e7d1ebd1100c"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w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6.w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emf"/><Relationship Id="rId1" Type="http://schemas.openxmlformats.org/officeDocument/2006/relationships/slideLayout" Target="../slideLayouts/slideLayout7.xml"/><Relationship Id="rId4" Type="http://schemas.openxmlformats.org/officeDocument/2006/relationships/image" Target="../media/image62.emf"/></Relationships>
</file>

<file path=ppt/slides/_rels/slide55.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5.emf"/><Relationship Id="rId1" Type="http://schemas.openxmlformats.org/officeDocument/2006/relationships/slideLayout" Target="../slideLayouts/slideLayout7.xml"/><Relationship Id="rId4" Type="http://schemas.openxmlformats.org/officeDocument/2006/relationships/image" Target="../media/image66.emf"/></Relationships>
</file>

<file path=ppt/slides/_rels/slide57.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7.xml"/><Relationship Id="rId4" Type="http://schemas.openxmlformats.org/officeDocument/2006/relationships/image" Target="../media/image61.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www.animationfactory.com/en/search/close-up.mc?&amp;oid=5279653&amp;s=1&amp;sc=1&amp;st=353&amp;category_id=EH&amp;q=children%20playing&amp;spage=1&amp;hoid=71bc2f3038cc9df9d34b0f8ae42064a4"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56.w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7.xml"/><Relationship Id="rId4" Type="http://schemas.openxmlformats.org/officeDocument/2006/relationships/image" Target="../media/image61.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56.wmf"/><Relationship Id="rId1" Type="http://schemas.openxmlformats.org/officeDocument/2006/relationships/slideLayout" Target="../slideLayouts/slideLayout7.xml"/><Relationship Id="rId4" Type="http://schemas.openxmlformats.org/officeDocument/2006/relationships/image" Target="../media/image75.wmf"/></Relationships>
</file>

<file path=ppt/slides/_rels/slide67.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wmf"/><Relationship Id="rId1" Type="http://schemas.openxmlformats.org/officeDocument/2006/relationships/slideLayout" Target="../slideLayouts/slideLayout7.xml"/><Relationship Id="rId4" Type="http://schemas.openxmlformats.org/officeDocument/2006/relationships/image" Target="../media/image77.emf"/></Relationships>
</file>

<file path=ppt/slides/_rels/slide68.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8.emf"/><Relationship Id="rId1" Type="http://schemas.openxmlformats.org/officeDocument/2006/relationships/slideLayout" Target="../slideLayouts/slideLayout7.xml"/><Relationship Id="rId5" Type="http://schemas.openxmlformats.org/officeDocument/2006/relationships/image" Target="../media/image80.emf"/><Relationship Id="rId4" Type="http://schemas.openxmlformats.org/officeDocument/2006/relationships/image" Target="../media/image79.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56.w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56.wmf"/><Relationship Id="rId1" Type="http://schemas.openxmlformats.org/officeDocument/2006/relationships/slideLayout" Target="../slideLayouts/slideLayout7.xml"/><Relationship Id="rId4" Type="http://schemas.openxmlformats.org/officeDocument/2006/relationships/image" Target="../media/image83.emf"/></Relationships>
</file>

<file path=ppt/slides/_rels/slide73.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75.wmf"/><Relationship Id="rId1" Type="http://schemas.openxmlformats.org/officeDocument/2006/relationships/slideLayout" Target="../slideLayouts/slideLayout7.xml"/><Relationship Id="rId5" Type="http://schemas.openxmlformats.org/officeDocument/2006/relationships/image" Target="../media/image86.emf"/><Relationship Id="rId4" Type="http://schemas.openxmlformats.org/officeDocument/2006/relationships/image" Target="../media/image85.wmf"/></Relationships>
</file>

<file path=ppt/slides/_rels/slide74.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75.wmf"/><Relationship Id="rId1" Type="http://schemas.openxmlformats.org/officeDocument/2006/relationships/slideLayout" Target="../slideLayouts/slideLayout7.xml"/><Relationship Id="rId5" Type="http://schemas.openxmlformats.org/officeDocument/2006/relationships/image" Target="../media/image88.emf"/><Relationship Id="rId4" Type="http://schemas.openxmlformats.org/officeDocument/2006/relationships/image" Target="../media/image87.emf"/></Relationships>
</file>

<file path=ppt/slides/_rels/slide75.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75.wmf"/><Relationship Id="rId1" Type="http://schemas.openxmlformats.org/officeDocument/2006/relationships/slideLayout" Target="../slideLayouts/slideLayout7.xml"/><Relationship Id="rId5" Type="http://schemas.openxmlformats.org/officeDocument/2006/relationships/image" Target="../media/image90.emf"/><Relationship Id="rId4" Type="http://schemas.openxmlformats.org/officeDocument/2006/relationships/image" Target="../media/image85.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762001"/>
            <a:ext cx="6096000" cy="507831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Teamwork</a:t>
            </a:r>
          </a:p>
          <a:p>
            <a:pPr algn="ct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 poem</a:t>
            </a:r>
          </a:p>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By</a:t>
            </a:r>
          </a:p>
          <a:p>
            <a:pPr algn="ctr"/>
            <a:endPar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Jan </a:t>
            </a: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nigro</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en-US"/>
          </a:p>
        </p:txBody>
      </p:sp>
      <p:sp>
        <p:nvSpPr>
          <p:cNvPr id="29699" name="Rectangle 3"/>
          <p:cNvSpPr>
            <a:spLocks noGrp="1" noChangeArrowheads="1"/>
          </p:cNvSpPr>
          <p:nvPr>
            <p:ph type="body" idx="1"/>
          </p:nvPr>
        </p:nvSpPr>
        <p:spPr/>
        <p:txBody>
          <a:bodyPr/>
          <a:lstStyle/>
          <a:p>
            <a:endParaRPr lang="en-US"/>
          </a:p>
        </p:txBody>
      </p:sp>
      <p:pic>
        <p:nvPicPr>
          <p:cNvPr id="29701" name="Picture 5" descr="http://www.dailyspeculations.com/wordpress/?cat=117">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9703" name="WordArt 7"/>
          <p:cNvSpPr>
            <a:spLocks noChangeArrowheads="1" noChangeShapeType="1" noTextEdit="1"/>
          </p:cNvSpPr>
          <p:nvPr/>
        </p:nvSpPr>
        <p:spPr bwMode="auto">
          <a:xfrm>
            <a:off x="457200" y="2571750"/>
            <a:ext cx="8001000" cy="253365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To play cricket</a:t>
            </a:r>
          </a:p>
          <a:p>
            <a:pPr algn="ctr"/>
            <a:r>
              <a:rPr 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we need bowler</a:t>
            </a:r>
          </a:p>
          <a:p>
            <a:pPr algn="ctr"/>
            <a:r>
              <a:rPr 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batsman,coach.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checkerboard(across)">
                                      <p:cBhvr>
                                        <p:cTn id="7"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endParaRPr lang="en-US"/>
          </a:p>
        </p:txBody>
      </p:sp>
      <p:sp>
        <p:nvSpPr>
          <p:cNvPr id="30723" name="Rectangle 3"/>
          <p:cNvSpPr>
            <a:spLocks noGrp="1" noChangeArrowheads="1"/>
          </p:cNvSpPr>
          <p:nvPr>
            <p:ph type="body" idx="1"/>
          </p:nvPr>
        </p:nvSpPr>
        <p:spPr/>
        <p:txBody>
          <a:bodyPr/>
          <a:lstStyle/>
          <a:p>
            <a:endParaRPr lang="en-US"/>
          </a:p>
        </p:txBody>
      </p:sp>
      <p:pic>
        <p:nvPicPr>
          <p:cNvPr id="30725" name="Picture 5" descr="http://alicepotato.livejournal.com/">
            <a:hlinkClick r:id="rId2"/>
          </p:cNvPr>
          <p:cNvPicPr>
            <a:picLocks noChangeAspect="1" noChangeArrowheads="1"/>
          </p:cNvPicPr>
          <p:nvPr/>
        </p:nvPicPr>
        <p:blipFill>
          <a:blip r:embed="rId3"/>
          <a:srcRect/>
          <a:stretch>
            <a:fillRect/>
          </a:stretch>
        </p:blipFill>
        <p:spPr bwMode="auto">
          <a:xfrm>
            <a:off x="0" y="0"/>
            <a:ext cx="4572000" cy="6858000"/>
          </a:xfrm>
          <a:prstGeom prst="rect">
            <a:avLst/>
          </a:prstGeom>
          <a:noFill/>
        </p:spPr>
      </p:pic>
      <p:pic>
        <p:nvPicPr>
          <p:cNvPr id="30727" name="Picture 7" descr="http://www.letsgodigital.org/en/18834/hd-video-camera/">
            <a:hlinkClick r:id="rId4"/>
          </p:cNvPr>
          <p:cNvPicPr>
            <a:picLocks noChangeAspect="1" noChangeArrowheads="1"/>
          </p:cNvPicPr>
          <p:nvPr/>
        </p:nvPicPr>
        <p:blipFill>
          <a:blip r:embed="rId5"/>
          <a:srcRect/>
          <a:stretch>
            <a:fillRect/>
          </a:stretch>
        </p:blipFill>
        <p:spPr bwMode="auto">
          <a:xfrm>
            <a:off x="4648200" y="0"/>
            <a:ext cx="4495800" cy="6858000"/>
          </a:xfrm>
          <a:prstGeom prst="rect">
            <a:avLst/>
          </a:prstGeom>
          <a:noFill/>
        </p:spPr>
      </p:pic>
      <p:sp>
        <p:nvSpPr>
          <p:cNvPr id="30728" name="WordArt 8"/>
          <p:cNvSpPr>
            <a:spLocks noChangeArrowheads="1" noChangeShapeType="1" noTextEdit="1"/>
          </p:cNvSpPr>
          <p:nvPr/>
        </p:nvSpPr>
        <p:spPr bwMode="auto">
          <a:xfrm>
            <a:off x="685800" y="1143000"/>
            <a:ext cx="7924800" cy="45720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To make film </a:t>
            </a:r>
          </a:p>
          <a:p>
            <a:pPr algn="ctr"/>
            <a:r>
              <a:rPr 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we need ----</a:t>
            </a:r>
          </a:p>
          <a:p>
            <a:pPr algn="ctr"/>
            <a:endParaRPr 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endParaRPr>
          </a:p>
          <a:p>
            <a:pPr algn="ctr"/>
            <a:r>
              <a:rPr 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a:t>
            </a:r>
          </a:p>
          <a:p>
            <a:pPr algn="ctr"/>
            <a:r>
              <a:rPr 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circle(in)">
                                      <p:cBhvr>
                                        <p:cTn id="7" dur="2000"/>
                                        <p:tgtEl>
                                          <p:spTgt spid="307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27"/>
                                        </p:tgtEl>
                                        <p:attrNameLst>
                                          <p:attrName>style.visibility</p:attrName>
                                        </p:attrNameLst>
                                      </p:cBhvr>
                                      <p:to>
                                        <p:strVal val="visible"/>
                                      </p:to>
                                    </p:set>
                                    <p:animEffect transition="in" filter="circle(in)">
                                      <p:cBhvr>
                                        <p:cTn id="12" dur="2000"/>
                                        <p:tgtEl>
                                          <p:spTgt spid="307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0728"/>
                                        </p:tgtEl>
                                        <p:attrNameLst>
                                          <p:attrName>style.visibility</p:attrName>
                                        </p:attrNameLst>
                                      </p:cBhvr>
                                      <p:to>
                                        <p:strVal val="visible"/>
                                      </p:to>
                                    </p:set>
                                    <p:animEffect transition="in" filter="circle(in)">
                                      <p:cBhvr>
                                        <p:cTn id="17" dur="2000"/>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en-US"/>
          </a:p>
        </p:txBody>
      </p:sp>
      <p:sp>
        <p:nvSpPr>
          <p:cNvPr id="32771" name="Rectangle 3"/>
          <p:cNvSpPr>
            <a:spLocks noGrp="1" noChangeArrowheads="1"/>
          </p:cNvSpPr>
          <p:nvPr>
            <p:ph type="body" idx="1"/>
          </p:nvPr>
        </p:nvSpPr>
        <p:spPr/>
        <p:txBody>
          <a:bodyPr/>
          <a:lstStyle/>
          <a:p>
            <a:endParaRPr lang="en-US"/>
          </a:p>
        </p:txBody>
      </p:sp>
      <p:pic>
        <p:nvPicPr>
          <p:cNvPr id="32773" name="Picture 5" descr="Teacher Pointing at School Text on Slate Animation">
            <a:hlinkClick r:id="rId2"/>
          </p:cNvPr>
          <p:cNvPicPr>
            <a:picLocks noChangeAspect="1" noChangeArrowheads="1" noCrop="1"/>
          </p:cNvPicPr>
          <p:nvPr/>
        </p:nvPicPr>
        <p:blipFill>
          <a:blip r:embed="rId3"/>
          <a:srcRect/>
          <a:stretch>
            <a:fillRect/>
          </a:stretch>
        </p:blipFill>
        <p:spPr bwMode="auto">
          <a:xfrm>
            <a:off x="0" y="0"/>
            <a:ext cx="9144000" cy="6858000"/>
          </a:xfrm>
          <a:prstGeom prst="rect">
            <a:avLst/>
          </a:prstGeom>
          <a:noFill/>
        </p:spPr>
      </p:pic>
      <p:sp>
        <p:nvSpPr>
          <p:cNvPr id="32774" name="WordArt 6"/>
          <p:cNvSpPr>
            <a:spLocks noChangeArrowheads="1" noChangeShapeType="1" noTextEdit="1"/>
          </p:cNvSpPr>
          <p:nvPr/>
        </p:nvSpPr>
        <p:spPr bwMode="auto">
          <a:xfrm rot="-421778">
            <a:off x="533400" y="838200"/>
            <a:ext cx="7772400" cy="5105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CC0099"/>
                </a:solidFill>
                <a:effectLst>
                  <a:outerShdw dist="35921" dir="2700000" algn="ctr" rotWithShape="0">
                    <a:srgbClr val="C0C0C0">
                      <a:alpha val="80000"/>
                    </a:srgbClr>
                  </a:outerShdw>
                </a:effectLst>
                <a:latin typeface="Impact"/>
              </a:rPr>
              <a:t>To run a school</a:t>
            </a:r>
          </a:p>
          <a:p>
            <a:pPr algn="ctr"/>
            <a:r>
              <a:rPr lang="en-US" sz="3600" kern="10">
                <a:ln w="9525">
                  <a:noFill/>
                  <a:round/>
                  <a:headEnd/>
                  <a:tailEnd/>
                </a:ln>
                <a:solidFill>
                  <a:srgbClr val="CC0099"/>
                </a:solidFill>
                <a:effectLst>
                  <a:outerShdw dist="35921" dir="2700000" algn="ctr" rotWithShape="0">
                    <a:srgbClr val="C0C0C0">
                      <a:alpha val="80000"/>
                    </a:srgbClr>
                  </a:outerShdw>
                </a:effectLst>
                <a:latin typeface="Impact"/>
              </a:rPr>
              <a:t>we need  ----</a:t>
            </a:r>
          </a:p>
          <a:p>
            <a:pPr algn="ctr"/>
            <a:r>
              <a:rPr lang="en-US" sz="3600" kern="10">
                <a:ln w="9525">
                  <a:noFill/>
                  <a:round/>
                  <a:headEnd/>
                  <a:tailEnd/>
                </a:ln>
                <a:solidFill>
                  <a:srgbClr val="CC0099"/>
                </a:solidFill>
                <a:effectLst>
                  <a:outerShdw dist="35921" dir="2700000" algn="ctr" rotWithShape="0">
                    <a:srgbClr val="C0C0C0">
                      <a:alpha val="80000"/>
                    </a:srgbClr>
                  </a:outerShdw>
                </a:effectLst>
                <a:latin typeface="Impact"/>
              </a:rPr>
              <a:t>-----</a:t>
            </a:r>
          </a:p>
          <a:p>
            <a:pPr algn="ctr"/>
            <a:r>
              <a:rPr lang="en-US" sz="3600" kern="10">
                <a:ln w="9525">
                  <a:noFill/>
                  <a:round/>
                  <a:headEnd/>
                  <a:tailEnd/>
                </a:ln>
                <a:solidFill>
                  <a:srgbClr val="CC0099"/>
                </a:solidFill>
                <a:effectLst>
                  <a:outerShdw dist="35921" dir="2700000" algn="ctr" rotWithShape="0">
                    <a:srgbClr val="C0C0C0">
                      <a:alpha val="80000"/>
                    </a:srgbClr>
                  </a:outerShdw>
                </a:effectLst>
                <a:latin typeface="Impact"/>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circle(in)">
                                      <p:cBhvr>
                                        <p:cTn id="7" dur="2000"/>
                                        <p:tgtEl>
                                          <p:spTgt spid="327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774"/>
                                        </p:tgtEl>
                                        <p:attrNameLst>
                                          <p:attrName>style.visibility</p:attrName>
                                        </p:attrNameLst>
                                      </p:cBhvr>
                                      <p:to>
                                        <p:strVal val="visible"/>
                                      </p:to>
                                    </p:set>
                                    <p:animEffect transition="in" filter="wipe(down)">
                                      <p:cBhvr>
                                        <p:cTn id="12"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en-US"/>
          </a:p>
        </p:txBody>
      </p:sp>
      <p:sp>
        <p:nvSpPr>
          <p:cNvPr id="31747" name="Rectangle 3"/>
          <p:cNvSpPr>
            <a:spLocks noGrp="1" noChangeArrowheads="1"/>
          </p:cNvSpPr>
          <p:nvPr>
            <p:ph type="body" idx="1"/>
          </p:nvPr>
        </p:nvSpPr>
        <p:spPr/>
        <p:txBody>
          <a:bodyPr/>
          <a:lstStyle/>
          <a:p>
            <a:endParaRPr lang="en-US"/>
          </a:p>
        </p:txBody>
      </p:sp>
      <p:pic>
        <p:nvPicPr>
          <p:cNvPr id="31749" name="Picture 5" descr="http://www.cookingfor.us/catalog/-c-161_163.html">
            <a:hlinkClick r:id="rId2"/>
          </p:cNvPr>
          <p:cNvPicPr>
            <a:picLocks noChangeAspect="1" noChangeArrowheads="1"/>
          </p:cNvPicPr>
          <p:nvPr/>
        </p:nvPicPr>
        <p:blipFill>
          <a:blip r:embed="rId3"/>
          <a:srcRect/>
          <a:stretch>
            <a:fillRect/>
          </a:stretch>
        </p:blipFill>
        <p:spPr bwMode="auto">
          <a:xfrm>
            <a:off x="4724400" y="0"/>
            <a:ext cx="4419600" cy="6858000"/>
          </a:xfrm>
          <a:prstGeom prst="rect">
            <a:avLst/>
          </a:prstGeom>
          <a:noFill/>
        </p:spPr>
      </p:pic>
      <p:pic>
        <p:nvPicPr>
          <p:cNvPr id="31751" name="Picture 7" descr="78505-05ap"/>
          <p:cNvPicPr>
            <a:picLocks noChangeAspect="1" noChangeArrowheads="1"/>
          </p:cNvPicPr>
          <p:nvPr/>
        </p:nvPicPr>
        <p:blipFill>
          <a:blip r:embed="rId4"/>
          <a:srcRect/>
          <a:stretch>
            <a:fillRect/>
          </a:stretch>
        </p:blipFill>
        <p:spPr bwMode="auto">
          <a:xfrm>
            <a:off x="0" y="0"/>
            <a:ext cx="4800600" cy="6858000"/>
          </a:xfrm>
          <a:prstGeom prst="rect">
            <a:avLst/>
          </a:prstGeom>
          <a:noFill/>
        </p:spPr>
      </p:pic>
      <p:sp>
        <p:nvSpPr>
          <p:cNvPr id="31752" name="WordArt 8"/>
          <p:cNvSpPr>
            <a:spLocks noChangeArrowheads="1" noChangeShapeType="1" noTextEdit="1"/>
          </p:cNvSpPr>
          <p:nvPr/>
        </p:nvSpPr>
        <p:spPr bwMode="auto">
          <a:xfrm>
            <a:off x="609600" y="2571750"/>
            <a:ext cx="7620000" cy="268605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00FF"/>
                </a:solidFill>
                <a:effectLst>
                  <a:outerShdw dist="35921" dir="2700000" algn="ctr" rotWithShape="0">
                    <a:srgbClr val="C0C0C0">
                      <a:alpha val="80000"/>
                    </a:srgbClr>
                  </a:outerShdw>
                </a:effectLst>
                <a:latin typeface="Impact"/>
              </a:rPr>
              <a:t>To run a resturant</a:t>
            </a:r>
          </a:p>
          <a:p>
            <a:pPr algn="ctr"/>
            <a:r>
              <a:rPr lang="en-US" sz="3600" kern="10">
                <a:ln w="9525">
                  <a:noFill/>
                  <a:round/>
                  <a:headEnd/>
                  <a:tailEnd/>
                </a:ln>
                <a:solidFill>
                  <a:srgbClr val="FF00FF"/>
                </a:solidFill>
                <a:effectLst>
                  <a:outerShdw dist="35921" dir="2700000" algn="ctr" rotWithShape="0">
                    <a:srgbClr val="C0C0C0">
                      <a:alpha val="80000"/>
                    </a:srgbClr>
                  </a:outerShdw>
                </a:effectLst>
                <a:latin typeface="Impact"/>
              </a:rPr>
              <a:t>we need ---- ------</a:t>
            </a:r>
          </a:p>
          <a:p>
            <a:pPr algn="ctr"/>
            <a:r>
              <a:rPr lang="en-US" sz="3600" kern="10">
                <a:ln w="9525">
                  <a:noFill/>
                  <a:round/>
                  <a:headEnd/>
                  <a:tailEnd/>
                </a:ln>
                <a:solidFill>
                  <a:srgbClr val="FF00FF"/>
                </a:solidFill>
                <a:effectLst>
                  <a:outerShdw dist="35921" dir="2700000" algn="ctr" rotWithShape="0">
                    <a:srgbClr val="C0C0C0">
                      <a:alpha val="80000"/>
                    </a:srgbClr>
                  </a:outerShdw>
                </a:effectLst>
                <a:latin typeface="Impact"/>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51"/>
                                        </p:tgtEl>
                                        <p:attrNameLst>
                                          <p:attrName>style.visibility</p:attrName>
                                        </p:attrNameLst>
                                      </p:cBhvr>
                                      <p:to>
                                        <p:strVal val="visible"/>
                                      </p:to>
                                    </p:set>
                                    <p:anim calcmode="lin" valueType="num">
                                      <p:cBhvr additive="base">
                                        <p:cTn id="7" dur="500" fill="hold"/>
                                        <p:tgtEl>
                                          <p:spTgt spid="31751"/>
                                        </p:tgtEl>
                                        <p:attrNameLst>
                                          <p:attrName>ppt_x</p:attrName>
                                        </p:attrNameLst>
                                      </p:cBhvr>
                                      <p:tavLst>
                                        <p:tav tm="0">
                                          <p:val>
                                            <p:strVal val="#ppt_x"/>
                                          </p:val>
                                        </p:tav>
                                        <p:tav tm="100000">
                                          <p:val>
                                            <p:strVal val="#ppt_x"/>
                                          </p:val>
                                        </p:tav>
                                      </p:tavLst>
                                    </p:anim>
                                    <p:anim calcmode="lin" valueType="num">
                                      <p:cBhvr additive="base">
                                        <p:cTn id="8" dur="500" fill="hold"/>
                                        <p:tgtEl>
                                          <p:spTgt spid="317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49"/>
                                        </p:tgtEl>
                                        <p:attrNameLst>
                                          <p:attrName>style.visibility</p:attrName>
                                        </p:attrNameLst>
                                      </p:cBhvr>
                                      <p:to>
                                        <p:strVal val="visible"/>
                                      </p:to>
                                    </p:set>
                                    <p:anim calcmode="lin" valueType="num">
                                      <p:cBhvr additive="base">
                                        <p:cTn id="13" dur="500" fill="hold"/>
                                        <p:tgtEl>
                                          <p:spTgt spid="31749"/>
                                        </p:tgtEl>
                                        <p:attrNameLst>
                                          <p:attrName>ppt_x</p:attrName>
                                        </p:attrNameLst>
                                      </p:cBhvr>
                                      <p:tavLst>
                                        <p:tav tm="0">
                                          <p:val>
                                            <p:strVal val="#ppt_x"/>
                                          </p:val>
                                        </p:tav>
                                        <p:tav tm="100000">
                                          <p:val>
                                            <p:strVal val="#ppt_x"/>
                                          </p:val>
                                        </p:tav>
                                      </p:tavLst>
                                    </p:anim>
                                    <p:anim calcmode="lin" valueType="num">
                                      <p:cBhvr additive="base">
                                        <p:cTn id="14"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52"/>
                                        </p:tgtEl>
                                        <p:attrNameLst>
                                          <p:attrName>style.visibility</p:attrName>
                                        </p:attrNameLst>
                                      </p:cBhvr>
                                      <p:to>
                                        <p:strVal val="visible"/>
                                      </p:to>
                                    </p:set>
                                    <p:anim calcmode="lin" valueType="num">
                                      <p:cBhvr additive="base">
                                        <p:cTn id="19" dur="500" fill="hold"/>
                                        <p:tgtEl>
                                          <p:spTgt spid="31752"/>
                                        </p:tgtEl>
                                        <p:attrNameLst>
                                          <p:attrName>ppt_x</p:attrName>
                                        </p:attrNameLst>
                                      </p:cBhvr>
                                      <p:tavLst>
                                        <p:tav tm="0">
                                          <p:val>
                                            <p:strVal val="#ppt_x"/>
                                          </p:val>
                                        </p:tav>
                                        <p:tav tm="100000">
                                          <p:val>
                                            <p:strVal val="#ppt_x"/>
                                          </p:val>
                                        </p:tav>
                                      </p:tavLst>
                                    </p:anim>
                                    <p:anim calcmode="lin" valueType="num">
                                      <p:cBhvr additive="base">
                                        <p:cTn id="20" dur="500" fill="hold"/>
                                        <p:tgtEl>
                                          <p:spTgt spid="317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2" name="Rectangle 10"/>
          <p:cNvSpPr>
            <a:spLocks noGrp="1" noChangeArrowheads="1"/>
          </p:cNvSpPr>
          <p:nvPr>
            <p:ph type="title"/>
          </p:nvPr>
        </p:nvSpPr>
        <p:spPr/>
        <p:txBody>
          <a:bodyPr/>
          <a:lstStyle/>
          <a:p>
            <a:endParaRPr lang="en-US"/>
          </a:p>
        </p:txBody>
      </p:sp>
      <p:pic>
        <p:nvPicPr>
          <p:cNvPr id="33797" name="Picture 5" descr="http://flickr.com/photos/17638904@N00/471244358">
            <a:hlinkClick r:id="rId2"/>
          </p:cNvPr>
          <p:cNvPicPr>
            <a:picLocks noChangeAspect="1" noChangeArrowheads="1"/>
          </p:cNvPicPr>
          <p:nvPr/>
        </p:nvPicPr>
        <p:blipFill>
          <a:blip r:embed="rId3"/>
          <a:srcRect/>
          <a:stretch>
            <a:fillRect/>
          </a:stretch>
        </p:blipFill>
        <p:spPr bwMode="auto">
          <a:xfrm>
            <a:off x="0" y="0"/>
            <a:ext cx="4724400" cy="6858000"/>
          </a:xfrm>
          <a:prstGeom prst="rect">
            <a:avLst/>
          </a:prstGeom>
          <a:noFill/>
        </p:spPr>
      </p:pic>
      <p:pic>
        <p:nvPicPr>
          <p:cNvPr id="33801" name="Picture 9" descr="Horseshoe Magnet Spinning Animation">
            <a:hlinkClick r:id="rId4"/>
          </p:cNvPr>
          <p:cNvPicPr>
            <a:picLocks noChangeAspect="1" noChangeArrowheads="1" noCrop="1"/>
          </p:cNvPicPr>
          <p:nvPr>
            <p:ph idx="1"/>
          </p:nvPr>
        </p:nvPicPr>
        <p:blipFill>
          <a:blip r:embed="rId5"/>
          <a:srcRect/>
          <a:stretch>
            <a:fillRect/>
          </a:stretch>
        </p:blipFill>
        <p:spPr>
          <a:xfrm>
            <a:off x="4724400" y="0"/>
            <a:ext cx="5000625" cy="6858000"/>
          </a:xfrm>
          <a:noFill/>
          <a:ln/>
        </p:spPr>
      </p:pic>
      <p:sp>
        <p:nvSpPr>
          <p:cNvPr id="33804" name="WordArt 12"/>
          <p:cNvSpPr>
            <a:spLocks noChangeArrowheads="1" noChangeShapeType="1" noTextEdit="1"/>
          </p:cNvSpPr>
          <p:nvPr/>
        </p:nvSpPr>
        <p:spPr bwMode="auto">
          <a:xfrm>
            <a:off x="0" y="1600200"/>
            <a:ext cx="9144000" cy="4114800"/>
          </a:xfrm>
          <a:prstGeom prst="rect">
            <a:avLst/>
          </a:prstGeom>
        </p:spPr>
        <p:txBody>
          <a:bodyPr wrap="none" fromWordArt="1">
            <a:prstTxWarp prst="textWave4">
              <a:avLst>
                <a:gd name="adj1" fmla="val 13005"/>
                <a:gd name="adj2" fmla="val 0"/>
              </a:avLst>
            </a:prstTxWarp>
          </a:bodyPr>
          <a:lstStyle/>
          <a:p>
            <a:pPr algn="ctr"/>
            <a:r>
              <a:rPr lang="en-US" sz="3600" kern="10">
                <a:ln w="9525">
                  <a:noFill/>
                  <a:round/>
                  <a:headEnd/>
                  <a:tailEnd/>
                </a:ln>
                <a:gradFill rotWithShape="0">
                  <a:gsLst>
                    <a:gs pos="0">
                      <a:srgbClr val="00FF00"/>
                    </a:gs>
                    <a:gs pos="100000">
                      <a:srgbClr val="00CCFF"/>
                    </a:gs>
                  </a:gsLst>
                  <a:lin ang="5400000" scaled="1"/>
                </a:gradFill>
                <a:effectLst>
                  <a:outerShdw dist="99190" dir="7788334" algn="ctr" rotWithShape="0">
                    <a:srgbClr val="000080">
                      <a:alpha val="80000"/>
                    </a:srgbClr>
                  </a:outerShdw>
                </a:effectLst>
                <a:latin typeface="Arial Black"/>
              </a:rPr>
              <a:t>For want of </a:t>
            </a:r>
          </a:p>
          <a:p>
            <a:pPr algn="ctr"/>
            <a:r>
              <a:rPr lang="en-US" sz="3600" kern="10">
                <a:ln w="9525">
                  <a:noFill/>
                  <a:round/>
                  <a:headEnd/>
                  <a:tailEnd/>
                </a:ln>
                <a:gradFill rotWithShape="0">
                  <a:gsLst>
                    <a:gs pos="0">
                      <a:srgbClr val="00FF00"/>
                    </a:gs>
                    <a:gs pos="100000">
                      <a:srgbClr val="00CCFF"/>
                    </a:gs>
                  </a:gsLst>
                  <a:lin ang="5400000" scaled="1"/>
                </a:gradFill>
                <a:effectLst>
                  <a:outerShdw dist="99190" dir="7788334" algn="ctr" rotWithShape="0">
                    <a:srgbClr val="000080">
                      <a:alpha val="80000"/>
                    </a:srgbClr>
                  </a:outerShdw>
                </a:effectLst>
                <a:latin typeface="Arial Black"/>
              </a:rPr>
              <a:t>a nail the</a:t>
            </a:r>
          </a:p>
          <a:p>
            <a:pPr algn="ctr"/>
            <a:r>
              <a:rPr lang="en-US" sz="3600" kern="10">
                <a:ln w="9525">
                  <a:noFill/>
                  <a:round/>
                  <a:headEnd/>
                  <a:tailEnd/>
                </a:ln>
                <a:gradFill rotWithShape="0">
                  <a:gsLst>
                    <a:gs pos="0">
                      <a:srgbClr val="00FF00"/>
                    </a:gs>
                    <a:gs pos="100000">
                      <a:srgbClr val="00CCFF"/>
                    </a:gs>
                  </a:gsLst>
                  <a:lin ang="5400000" scaled="1"/>
                </a:gradFill>
                <a:effectLst>
                  <a:outerShdw dist="99190" dir="7788334" algn="ctr" rotWithShape="0">
                    <a:srgbClr val="000080">
                      <a:alpha val="80000"/>
                    </a:srgbClr>
                  </a:outerShdw>
                </a:effectLst>
                <a:latin typeface="Arial Black"/>
              </a:rPr>
              <a:t>shoe was lost.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801"/>
                                        </p:tgtEl>
                                        <p:attrNameLst>
                                          <p:attrName>style.visibility</p:attrName>
                                        </p:attrNameLst>
                                      </p:cBhvr>
                                      <p:to>
                                        <p:strVal val="visible"/>
                                      </p:to>
                                    </p:set>
                                    <p:animEffect transition="in" filter="blinds(horizontal)">
                                      <p:cBhvr>
                                        <p:cTn id="7" dur="500"/>
                                        <p:tgtEl>
                                          <p:spTgt spid="3380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3797"/>
                                        </p:tgtEl>
                                        <p:attrNameLst>
                                          <p:attrName>style.visibility</p:attrName>
                                        </p:attrNameLst>
                                      </p:cBhvr>
                                      <p:to>
                                        <p:strVal val="visible"/>
                                      </p:to>
                                    </p:set>
                                    <p:animEffect transition="in" filter="checkerboard(across)">
                                      <p:cBhvr>
                                        <p:cTn id="12" dur="500"/>
                                        <p:tgtEl>
                                          <p:spTgt spid="3379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3801"/>
                                        </p:tgtEl>
                                        <p:attrNameLst>
                                          <p:attrName>style.visibility</p:attrName>
                                        </p:attrNameLst>
                                      </p:cBhvr>
                                      <p:to>
                                        <p:strVal val="visible"/>
                                      </p:to>
                                    </p:set>
                                    <p:animEffect transition="in" filter="checkerboard(across)">
                                      <p:cBhvr>
                                        <p:cTn id="17" dur="500"/>
                                        <p:tgtEl>
                                          <p:spTgt spid="3380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3804"/>
                                        </p:tgtEl>
                                        <p:attrNameLst>
                                          <p:attrName>style.visibility</p:attrName>
                                        </p:attrNameLst>
                                      </p:cBhvr>
                                      <p:to>
                                        <p:strVal val="visible"/>
                                      </p:to>
                                    </p:set>
                                    <p:animEffect transition="in" filter="checkerboard(across)">
                                      <p:cBhvr>
                                        <p:cTn id="22" dur="500"/>
                                        <p:tgtEl>
                                          <p:spTgt spid="33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0" name="Rectangle 14"/>
          <p:cNvSpPr>
            <a:spLocks noGrp="1" noChangeArrowheads="1"/>
          </p:cNvSpPr>
          <p:nvPr>
            <p:ph type="title"/>
          </p:nvPr>
        </p:nvSpPr>
        <p:spPr/>
        <p:txBody>
          <a:bodyPr/>
          <a:lstStyle/>
          <a:p>
            <a:endParaRPr lang="en-US"/>
          </a:p>
        </p:txBody>
      </p:sp>
      <p:pic>
        <p:nvPicPr>
          <p:cNvPr id="34827" name="Picture 11" descr="Horse Galloping Animation">
            <a:hlinkClick r:id="rId2"/>
          </p:cNvPr>
          <p:cNvPicPr>
            <a:picLocks noChangeAspect="1" noChangeArrowheads="1" noCrop="1"/>
          </p:cNvPicPr>
          <p:nvPr/>
        </p:nvPicPr>
        <p:blipFill>
          <a:blip r:embed="rId3"/>
          <a:srcRect/>
          <a:stretch>
            <a:fillRect/>
          </a:stretch>
        </p:blipFill>
        <p:spPr bwMode="auto">
          <a:xfrm>
            <a:off x="3429000" y="0"/>
            <a:ext cx="5715000" cy="6858000"/>
          </a:xfrm>
          <a:prstGeom prst="rect">
            <a:avLst/>
          </a:prstGeom>
          <a:noFill/>
        </p:spPr>
      </p:pic>
      <p:pic>
        <p:nvPicPr>
          <p:cNvPr id="34829" name="Picture 13" descr="Horseshoe Magnet Spinning Animation">
            <a:hlinkClick r:id="rId4"/>
          </p:cNvPr>
          <p:cNvPicPr>
            <a:picLocks noChangeAspect="1" noChangeArrowheads="1" noCrop="1"/>
          </p:cNvPicPr>
          <p:nvPr>
            <p:ph idx="1"/>
          </p:nvPr>
        </p:nvPicPr>
        <p:blipFill>
          <a:blip r:embed="rId5"/>
          <a:srcRect/>
          <a:stretch>
            <a:fillRect/>
          </a:stretch>
        </p:blipFill>
        <p:spPr>
          <a:xfrm>
            <a:off x="0" y="0"/>
            <a:ext cx="3581400" cy="6858000"/>
          </a:xfrm>
          <a:noFill/>
          <a:ln/>
        </p:spPr>
      </p:pic>
      <p:sp>
        <p:nvSpPr>
          <p:cNvPr id="34832" name="WordArt 16"/>
          <p:cNvSpPr>
            <a:spLocks noChangeArrowheads="1" noChangeShapeType="1" noTextEdit="1"/>
          </p:cNvSpPr>
          <p:nvPr/>
        </p:nvSpPr>
        <p:spPr bwMode="auto">
          <a:xfrm>
            <a:off x="838200" y="514350"/>
            <a:ext cx="7772400" cy="58293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66FF66"/>
                </a:solidFill>
                <a:latin typeface="Arial Black"/>
              </a:rPr>
              <a:t>For want of </a:t>
            </a:r>
          </a:p>
          <a:p>
            <a:pPr algn="ctr"/>
            <a:r>
              <a:rPr lang="en-US" sz="3600" kern="10">
                <a:ln w="9525">
                  <a:solidFill>
                    <a:srgbClr val="000000"/>
                  </a:solidFill>
                  <a:round/>
                  <a:headEnd/>
                  <a:tailEnd/>
                </a:ln>
                <a:solidFill>
                  <a:srgbClr val="66FF66"/>
                </a:solidFill>
                <a:latin typeface="Arial Black"/>
              </a:rPr>
              <a:t>a shoe the </a:t>
            </a:r>
          </a:p>
          <a:p>
            <a:pPr algn="ctr"/>
            <a:r>
              <a:rPr lang="en-US" sz="3600" kern="10">
                <a:ln w="9525">
                  <a:solidFill>
                    <a:srgbClr val="000000"/>
                  </a:solidFill>
                  <a:round/>
                  <a:headEnd/>
                  <a:tailEnd/>
                </a:ln>
                <a:solidFill>
                  <a:srgbClr val="66FF66"/>
                </a:solidFill>
                <a:latin typeface="Arial Black"/>
              </a:rPr>
              <a:t>horse was </a:t>
            </a:r>
          </a:p>
          <a:p>
            <a:pPr algn="ctr"/>
            <a:r>
              <a:rPr lang="en-US" sz="3600" kern="10">
                <a:ln w="9525">
                  <a:solidFill>
                    <a:srgbClr val="000000"/>
                  </a:solidFill>
                  <a:round/>
                  <a:headEnd/>
                  <a:tailEnd/>
                </a:ln>
                <a:solidFill>
                  <a:srgbClr val="66FF66"/>
                </a:solidFill>
                <a:latin typeface="Arial Black"/>
              </a:rPr>
              <a:t>lost.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829"/>
                                        </p:tgtEl>
                                        <p:attrNameLst>
                                          <p:attrName>style.visibility</p:attrName>
                                        </p:attrNameLst>
                                      </p:cBhvr>
                                      <p:to>
                                        <p:strVal val="visible"/>
                                      </p:to>
                                    </p:set>
                                    <p:animEffect transition="in" filter="blinds(horizontal)">
                                      <p:cBhvr>
                                        <p:cTn id="7" dur="500"/>
                                        <p:tgtEl>
                                          <p:spTgt spid="34829"/>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34829"/>
                                        </p:tgtEl>
                                        <p:attrNameLst>
                                          <p:attrName>style.visibility</p:attrName>
                                        </p:attrNameLst>
                                      </p:cBhvr>
                                      <p:to>
                                        <p:strVal val="visible"/>
                                      </p:to>
                                    </p:set>
                                    <p:anim calcmode="lin" valueType="num">
                                      <p:cBhvr>
                                        <p:cTn id="12" dur="500" decel="50000" fill="hold">
                                          <p:stCondLst>
                                            <p:cond delay="0"/>
                                          </p:stCondLst>
                                        </p:cTn>
                                        <p:tgtEl>
                                          <p:spTgt spid="34829"/>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4829"/>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4829"/>
                                        </p:tgtEl>
                                        <p:attrNameLst>
                                          <p:attrName>ppt_w</p:attrName>
                                        </p:attrNameLst>
                                      </p:cBhvr>
                                      <p:tavLst>
                                        <p:tav tm="0">
                                          <p:val>
                                            <p:strVal val="#ppt_w*.05"/>
                                          </p:val>
                                        </p:tav>
                                        <p:tav tm="100000">
                                          <p:val>
                                            <p:strVal val="#ppt_w"/>
                                          </p:val>
                                        </p:tav>
                                      </p:tavLst>
                                    </p:anim>
                                    <p:anim calcmode="lin" valueType="num">
                                      <p:cBhvr>
                                        <p:cTn id="15" dur="1000" fill="hold"/>
                                        <p:tgtEl>
                                          <p:spTgt spid="34829"/>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4829"/>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4829"/>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4829"/>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4829"/>
                                        </p:tgtEl>
                                      </p:cBhvr>
                                    </p:animEffect>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nodeType="clickEffect">
                                  <p:stCondLst>
                                    <p:cond delay="0"/>
                                  </p:stCondLst>
                                  <p:childTnLst>
                                    <p:set>
                                      <p:cBhvr>
                                        <p:cTn id="23" dur="1" fill="hold">
                                          <p:stCondLst>
                                            <p:cond delay="0"/>
                                          </p:stCondLst>
                                        </p:cTn>
                                        <p:tgtEl>
                                          <p:spTgt spid="34827"/>
                                        </p:tgtEl>
                                        <p:attrNameLst>
                                          <p:attrName>style.visibility</p:attrName>
                                        </p:attrNameLst>
                                      </p:cBhvr>
                                      <p:to>
                                        <p:strVal val="visible"/>
                                      </p:to>
                                    </p:set>
                                    <p:anim calcmode="lin" valueType="num">
                                      <p:cBhvr>
                                        <p:cTn id="24" dur="500" fill="hold"/>
                                        <p:tgtEl>
                                          <p:spTgt spid="34827"/>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34827"/>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34827"/>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348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n-US"/>
          </a:p>
        </p:txBody>
      </p:sp>
      <p:sp>
        <p:nvSpPr>
          <p:cNvPr id="35843" name="Rectangle 3"/>
          <p:cNvSpPr>
            <a:spLocks noGrp="1" noChangeArrowheads="1"/>
          </p:cNvSpPr>
          <p:nvPr>
            <p:ph type="body" idx="1"/>
          </p:nvPr>
        </p:nvSpPr>
        <p:spPr/>
        <p:txBody>
          <a:bodyPr/>
          <a:lstStyle/>
          <a:p>
            <a:endParaRPr lang="en-US"/>
          </a:p>
        </p:txBody>
      </p:sp>
      <p:pic>
        <p:nvPicPr>
          <p:cNvPr id="35845" name="Picture 5" descr="Paul Revere Riding a Horse Animation">
            <a:hlinkClick r:id="rId2"/>
          </p:cNvPr>
          <p:cNvPicPr>
            <a:picLocks noChangeAspect="1" noChangeArrowheads="1" noCrop="1"/>
          </p:cNvPicPr>
          <p:nvPr/>
        </p:nvPicPr>
        <p:blipFill>
          <a:blip r:embed="rId3"/>
          <a:srcRect/>
          <a:stretch>
            <a:fillRect/>
          </a:stretch>
        </p:blipFill>
        <p:spPr bwMode="auto">
          <a:xfrm>
            <a:off x="0" y="0"/>
            <a:ext cx="9144000" cy="9982200"/>
          </a:xfrm>
          <a:prstGeom prst="rect">
            <a:avLst/>
          </a:prstGeom>
          <a:noFill/>
        </p:spPr>
      </p:pic>
      <p:sp>
        <p:nvSpPr>
          <p:cNvPr id="35846" name="WordArt 6"/>
          <p:cNvSpPr>
            <a:spLocks noChangeArrowheads="1" noChangeShapeType="1" noTextEdit="1"/>
          </p:cNvSpPr>
          <p:nvPr/>
        </p:nvSpPr>
        <p:spPr bwMode="auto">
          <a:xfrm rot="572225">
            <a:off x="685800" y="2286000"/>
            <a:ext cx="8458200" cy="3200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For want of </a:t>
            </a:r>
          </a:p>
          <a:p>
            <a:pPr algn="ctr"/>
            <a:r>
              <a:rPr 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a horse the </a:t>
            </a:r>
          </a:p>
          <a:p>
            <a:pPr algn="ctr"/>
            <a:r>
              <a:rPr 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rider was </a:t>
            </a:r>
          </a:p>
          <a:p>
            <a:pPr algn="ctr"/>
            <a:r>
              <a:rPr 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lost.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circle(in)">
                                      <p:cBhvr>
                                        <p:cTn id="7" dur="2000"/>
                                        <p:tgtEl>
                                          <p:spTgt spid="35845"/>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35846"/>
                                        </p:tgtEl>
                                        <p:attrNameLst>
                                          <p:attrName>style.visibility</p:attrName>
                                        </p:attrNameLst>
                                      </p:cBhvr>
                                      <p:to>
                                        <p:strVal val="visible"/>
                                      </p:to>
                                    </p:set>
                                    <p:anim calcmode="lin" valueType="num">
                                      <p:cBhvr>
                                        <p:cTn id="12" dur="500" fill="hold"/>
                                        <p:tgtEl>
                                          <p:spTgt spid="35846"/>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5846"/>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5846"/>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58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en-US"/>
          </a:p>
        </p:txBody>
      </p:sp>
      <p:sp>
        <p:nvSpPr>
          <p:cNvPr id="36867" name="Rectangle 3"/>
          <p:cNvSpPr>
            <a:spLocks noGrp="1" noChangeArrowheads="1"/>
          </p:cNvSpPr>
          <p:nvPr>
            <p:ph type="body" idx="1"/>
          </p:nvPr>
        </p:nvSpPr>
        <p:spPr/>
        <p:txBody>
          <a:bodyPr/>
          <a:lstStyle/>
          <a:p>
            <a:endParaRPr lang="en-US"/>
          </a:p>
        </p:txBody>
      </p:sp>
      <p:pic>
        <p:nvPicPr>
          <p:cNvPr id="36869" name="Picture 5" descr="Headless horseman charging Animation">
            <a:hlinkClick r:id="rId2"/>
          </p:cNvPr>
          <p:cNvPicPr>
            <a:picLocks noChangeAspect="1" noChangeArrowheads="1" noCrop="1"/>
          </p:cNvPicPr>
          <p:nvPr/>
        </p:nvPicPr>
        <p:blipFill>
          <a:blip r:embed="rId3"/>
          <a:srcRect/>
          <a:stretch>
            <a:fillRect/>
          </a:stretch>
        </p:blipFill>
        <p:spPr bwMode="auto">
          <a:xfrm>
            <a:off x="0" y="0"/>
            <a:ext cx="9144000" cy="8686800"/>
          </a:xfrm>
          <a:prstGeom prst="rect">
            <a:avLst/>
          </a:prstGeom>
          <a:noFill/>
        </p:spPr>
      </p:pic>
      <p:sp>
        <p:nvSpPr>
          <p:cNvPr id="36870" name="WordArt 6"/>
          <p:cNvSpPr>
            <a:spLocks noChangeArrowheads="1" noChangeShapeType="1" noTextEdit="1"/>
          </p:cNvSpPr>
          <p:nvPr/>
        </p:nvSpPr>
        <p:spPr bwMode="auto">
          <a:xfrm rot="1031227">
            <a:off x="0" y="2571750"/>
            <a:ext cx="9144000" cy="253365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99FF"/>
                </a:solidFill>
                <a:effectLst>
                  <a:outerShdw dist="35921" dir="2700000" algn="ctr" rotWithShape="0">
                    <a:srgbClr val="C0C0C0">
                      <a:alpha val="80000"/>
                    </a:srgbClr>
                  </a:outerShdw>
                </a:effectLst>
                <a:latin typeface="Impact"/>
              </a:rPr>
              <a:t>For want a rider</a:t>
            </a:r>
          </a:p>
          <a:p>
            <a:pPr algn="ctr"/>
            <a:r>
              <a:rPr lang="en-US" sz="3600" kern="10">
                <a:ln w="9525">
                  <a:noFill/>
                  <a:round/>
                  <a:headEnd/>
                  <a:tailEnd/>
                </a:ln>
                <a:solidFill>
                  <a:srgbClr val="FF99FF"/>
                </a:solidFill>
                <a:effectLst>
                  <a:outerShdw dist="35921" dir="2700000" algn="ctr" rotWithShape="0">
                    <a:srgbClr val="C0C0C0">
                      <a:alpha val="80000"/>
                    </a:srgbClr>
                  </a:outerShdw>
                </a:effectLst>
                <a:latin typeface="Impact"/>
              </a:rPr>
              <a:t>the battle was</a:t>
            </a:r>
          </a:p>
          <a:p>
            <a:pPr algn="ctr"/>
            <a:r>
              <a:rPr lang="en-US" sz="3600" kern="10">
                <a:ln w="9525">
                  <a:noFill/>
                  <a:round/>
                  <a:headEnd/>
                  <a:tailEnd/>
                </a:ln>
                <a:solidFill>
                  <a:srgbClr val="FF99FF"/>
                </a:solidFill>
                <a:effectLst>
                  <a:outerShdw dist="35921" dir="2700000" algn="ctr" rotWithShape="0">
                    <a:srgbClr val="C0C0C0">
                      <a:alpha val="80000"/>
                    </a:srgbClr>
                  </a:outerShdw>
                </a:effectLst>
                <a:latin typeface="Impact"/>
              </a:rPr>
              <a:t>lost.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circle(in)">
                                      <p:cBhvr>
                                        <p:cTn id="7" dur="2000"/>
                                        <p:tgtEl>
                                          <p:spTgt spid="368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870"/>
                                        </p:tgtEl>
                                        <p:attrNameLst>
                                          <p:attrName>style.visibility</p:attrName>
                                        </p:attrNameLst>
                                      </p:cBhvr>
                                      <p:to>
                                        <p:strVal val="visible"/>
                                      </p:to>
                                    </p:set>
                                    <p:animEffect transition="in" filter="wipe(down)">
                                      <p:cBhvr>
                                        <p:cTn id="12"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endParaRPr lang="en-US"/>
          </a:p>
        </p:txBody>
      </p:sp>
      <p:sp>
        <p:nvSpPr>
          <p:cNvPr id="37891" name="Rectangle 3"/>
          <p:cNvSpPr>
            <a:spLocks noGrp="1" noChangeArrowheads="1"/>
          </p:cNvSpPr>
          <p:nvPr>
            <p:ph type="body" idx="1"/>
          </p:nvPr>
        </p:nvSpPr>
        <p:spPr/>
        <p:txBody>
          <a:bodyPr/>
          <a:lstStyle/>
          <a:p>
            <a:endParaRPr lang="en-US"/>
          </a:p>
        </p:txBody>
      </p:sp>
      <p:pic>
        <p:nvPicPr>
          <p:cNvPr id="37893" name="Picture 5" descr="Toy King Royalty Walking Animation">
            <a:hlinkClick r:id="rId2"/>
          </p:cNvPr>
          <p:cNvPicPr>
            <a:picLocks noChangeAspect="1" noChangeArrowheads="1" noCrop="1"/>
          </p:cNvPicPr>
          <p:nvPr/>
        </p:nvPicPr>
        <p:blipFill>
          <a:blip r:embed="rId3"/>
          <a:srcRect/>
          <a:stretch>
            <a:fillRect/>
          </a:stretch>
        </p:blipFill>
        <p:spPr bwMode="auto">
          <a:xfrm>
            <a:off x="4267200" y="0"/>
            <a:ext cx="4876800" cy="6858000"/>
          </a:xfrm>
          <a:prstGeom prst="rect">
            <a:avLst/>
          </a:prstGeom>
          <a:noFill/>
        </p:spPr>
      </p:pic>
      <p:pic>
        <p:nvPicPr>
          <p:cNvPr id="37895" name="Picture 7" descr="Queen Walking Haughty Animation">
            <a:hlinkClick r:id="rId4"/>
          </p:cNvPr>
          <p:cNvPicPr>
            <a:picLocks noChangeAspect="1" noChangeArrowheads="1" noCrop="1"/>
          </p:cNvPicPr>
          <p:nvPr/>
        </p:nvPicPr>
        <p:blipFill>
          <a:blip r:embed="rId5"/>
          <a:srcRect/>
          <a:stretch>
            <a:fillRect/>
          </a:stretch>
        </p:blipFill>
        <p:spPr bwMode="auto">
          <a:xfrm>
            <a:off x="0" y="0"/>
            <a:ext cx="4572000" cy="6858000"/>
          </a:xfrm>
          <a:prstGeom prst="rect">
            <a:avLst/>
          </a:prstGeom>
          <a:noFill/>
        </p:spPr>
      </p:pic>
      <p:sp>
        <p:nvSpPr>
          <p:cNvPr id="37896" name="WordArt 8"/>
          <p:cNvSpPr>
            <a:spLocks noChangeArrowheads="1" noChangeShapeType="1" noTextEdit="1"/>
          </p:cNvSpPr>
          <p:nvPr/>
        </p:nvSpPr>
        <p:spPr bwMode="auto">
          <a:xfrm>
            <a:off x="762000" y="2057400"/>
            <a:ext cx="7010400" cy="33528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6600"/>
                </a:solidFill>
                <a:effectLst>
                  <a:outerShdw dist="35921" dir="2700000" algn="ctr" rotWithShape="0">
                    <a:srgbClr val="C0C0C0">
                      <a:alpha val="80000"/>
                    </a:srgbClr>
                  </a:outerShdw>
                </a:effectLst>
                <a:latin typeface="Impact"/>
              </a:rPr>
              <a:t>For want a </a:t>
            </a:r>
          </a:p>
          <a:p>
            <a:pPr algn="ctr"/>
            <a:r>
              <a:rPr lang="en-US" sz="3600" kern="10">
                <a:ln w="9525">
                  <a:noFill/>
                  <a:round/>
                  <a:headEnd/>
                  <a:tailEnd/>
                </a:ln>
                <a:solidFill>
                  <a:srgbClr val="FF6600"/>
                </a:solidFill>
                <a:effectLst>
                  <a:outerShdw dist="35921" dir="2700000" algn="ctr" rotWithShape="0">
                    <a:srgbClr val="C0C0C0">
                      <a:alpha val="80000"/>
                    </a:srgbClr>
                  </a:outerShdw>
                </a:effectLst>
                <a:latin typeface="Impact"/>
              </a:rPr>
              <a:t>battle the kingdom</a:t>
            </a:r>
          </a:p>
          <a:p>
            <a:pPr algn="ctr"/>
            <a:r>
              <a:rPr lang="en-US" sz="3600" kern="10">
                <a:ln w="9525">
                  <a:noFill/>
                  <a:round/>
                  <a:headEnd/>
                  <a:tailEnd/>
                </a:ln>
                <a:solidFill>
                  <a:srgbClr val="FF6600"/>
                </a:solidFill>
                <a:effectLst>
                  <a:outerShdw dist="35921" dir="2700000" algn="ctr" rotWithShape="0">
                    <a:srgbClr val="C0C0C0">
                      <a:alpha val="80000"/>
                    </a:srgbClr>
                  </a:outerShdw>
                </a:effectLst>
                <a:latin typeface="Impact"/>
              </a:rPr>
              <a:t>was lost.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circle(in)">
                                      <p:cBhvr>
                                        <p:cTn id="7" dur="2000"/>
                                        <p:tgtEl>
                                          <p:spTgt spid="37895"/>
                                        </p:tgtEl>
                                      </p:cBhvr>
                                    </p:animEffect>
                                  </p:childTnLst>
                                </p:cTn>
                              </p:par>
                            </p:childTnLst>
                          </p:cTn>
                        </p:par>
                      </p:childTnLst>
                    </p:cTn>
                  </p:par>
                  <p:par>
                    <p:cTn id="8" fill="hold">
                      <p:stCondLst>
                        <p:cond delay="indefinite"/>
                      </p:stCondLst>
                      <p:childTnLst>
                        <p:par>
                          <p:cTn id="9" fill="hold">
                            <p:stCondLst>
                              <p:cond delay="0"/>
                            </p:stCondLst>
                            <p:childTnLst>
                              <p:par>
                                <p:cTn id="10" presetID="58" presetClass="entr" presetSubtype="0" accel="100000" fill="hold" nodeType="clickEffect">
                                  <p:stCondLst>
                                    <p:cond delay="0"/>
                                  </p:stCondLst>
                                  <p:childTnLst>
                                    <p:set>
                                      <p:cBhvr>
                                        <p:cTn id="11" dur="1" fill="hold">
                                          <p:stCondLst>
                                            <p:cond delay="0"/>
                                          </p:stCondLst>
                                        </p:cTn>
                                        <p:tgtEl>
                                          <p:spTgt spid="37893"/>
                                        </p:tgtEl>
                                        <p:attrNameLst>
                                          <p:attrName>style.visibility</p:attrName>
                                        </p:attrNameLst>
                                      </p:cBhvr>
                                      <p:to>
                                        <p:strVal val="visible"/>
                                      </p:to>
                                    </p:set>
                                    <p:anim calcmode="lin" valueType="num">
                                      <p:cBhvr>
                                        <p:cTn id="12" dur="500" fill="hold"/>
                                        <p:tgtEl>
                                          <p:spTgt spid="37893"/>
                                        </p:tgtEl>
                                        <p:attrNameLst>
                                          <p:attrName>ppt_w</p:attrName>
                                        </p:attrNameLst>
                                      </p:cBhvr>
                                      <p:tavLst>
                                        <p:tav tm="0">
                                          <p:val>
                                            <p:strVal val="#ppt_w*2.5"/>
                                          </p:val>
                                        </p:tav>
                                        <p:tav tm="100000">
                                          <p:val>
                                            <p:strVal val="#ppt_w"/>
                                          </p:val>
                                        </p:tav>
                                      </p:tavLst>
                                    </p:anim>
                                    <p:anim calcmode="lin" valueType="num">
                                      <p:cBhvr>
                                        <p:cTn id="13" dur="500" fill="hold"/>
                                        <p:tgtEl>
                                          <p:spTgt spid="37893"/>
                                        </p:tgtEl>
                                        <p:attrNameLst>
                                          <p:attrName>ppt_h</p:attrName>
                                        </p:attrNameLst>
                                      </p:cBhvr>
                                      <p:tavLst>
                                        <p:tav tm="0">
                                          <p:val>
                                            <p:strVal val="#ppt_h*0.01"/>
                                          </p:val>
                                        </p:tav>
                                        <p:tav tm="100000">
                                          <p:val>
                                            <p:strVal val="#ppt_h"/>
                                          </p:val>
                                        </p:tav>
                                      </p:tavLst>
                                    </p:anim>
                                    <p:anim calcmode="lin" valueType="num">
                                      <p:cBhvr>
                                        <p:cTn id="14" dur="500" fill="hold"/>
                                        <p:tgtEl>
                                          <p:spTgt spid="37893"/>
                                        </p:tgtEl>
                                        <p:attrNameLst>
                                          <p:attrName>ppt_x</p:attrName>
                                        </p:attrNameLst>
                                      </p:cBhvr>
                                      <p:tavLst>
                                        <p:tav tm="0">
                                          <p:val>
                                            <p:strVal val="#ppt_x"/>
                                          </p:val>
                                        </p:tav>
                                        <p:tav tm="100000">
                                          <p:val>
                                            <p:strVal val="#ppt_x"/>
                                          </p:val>
                                        </p:tav>
                                      </p:tavLst>
                                    </p:anim>
                                    <p:anim calcmode="lin" valueType="num">
                                      <p:cBhvr>
                                        <p:cTn id="15" dur="500" fill="hold"/>
                                        <p:tgtEl>
                                          <p:spTgt spid="37893"/>
                                        </p:tgtEl>
                                        <p:attrNameLst>
                                          <p:attrName>ppt_y</p:attrName>
                                        </p:attrNameLst>
                                      </p:cBhvr>
                                      <p:tavLst>
                                        <p:tav tm="0">
                                          <p:val>
                                            <p:strVal val="#ppt_h+1"/>
                                          </p:val>
                                        </p:tav>
                                        <p:tav tm="100000">
                                          <p:val>
                                            <p:strVal val="#ppt_y"/>
                                          </p:val>
                                        </p:tav>
                                      </p:tavLst>
                                    </p:anim>
                                    <p:animEffect transition="in" filter="fade">
                                      <p:cBhvr>
                                        <p:cTn id="16" dur="500"/>
                                        <p:tgtEl>
                                          <p:spTgt spid="3789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37896"/>
                                        </p:tgtEl>
                                        <p:attrNameLst>
                                          <p:attrName>style.visibility</p:attrName>
                                        </p:attrNameLst>
                                      </p:cBhvr>
                                      <p:to>
                                        <p:strVal val="visible"/>
                                      </p:to>
                                    </p:set>
                                    <p:animEffect transition="in" filter="strips(downLeft)">
                                      <p:cBhvr>
                                        <p:cTn id="21" dur="5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endParaRPr lang="en-US"/>
          </a:p>
        </p:txBody>
      </p:sp>
      <p:sp>
        <p:nvSpPr>
          <p:cNvPr id="38915" name="Rectangle 3"/>
          <p:cNvSpPr>
            <a:spLocks noGrp="1" noChangeArrowheads="1"/>
          </p:cNvSpPr>
          <p:nvPr>
            <p:ph type="body" idx="1"/>
          </p:nvPr>
        </p:nvSpPr>
        <p:spPr/>
        <p:txBody>
          <a:bodyPr/>
          <a:lstStyle/>
          <a:p>
            <a:endParaRPr lang="en-US"/>
          </a:p>
        </p:txBody>
      </p:sp>
      <p:pic>
        <p:nvPicPr>
          <p:cNvPr id="38917" name="Picture 5" descr="Horseshoe Magnet Spinning Animation">
            <a:hlinkClick r:id="rId2"/>
          </p:cNvPr>
          <p:cNvPicPr>
            <a:picLocks noChangeAspect="1" noChangeArrowheads="1" noCrop="1"/>
          </p:cNvPicPr>
          <p:nvPr/>
        </p:nvPicPr>
        <p:blipFill>
          <a:blip r:embed="rId3"/>
          <a:srcRect/>
          <a:stretch>
            <a:fillRect/>
          </a:stretch>
        </p:blipFill>
        <p:spPr bwMode="auto">
          <a:xfrm>
            <a:off x="0" y="0"/>
            <a:ext cx="9144000" cy="6858000"/>
          </a:xfrm>
          <a:prstGeom prst="rect">
            <a:avLst/>
          </a:prstGeom>
          <a:noFill/>
        </p:spPr>
      </p:pic>
      <p:sp>
        <p:nvSpPr>
          <p:cNvPr id="38918" name="WordArt 6"/>
          <p:cNvSpPr>
            <a:spLocks noChangeArrowheads="1" noChangeShapeType="1" noTextEdit="1"/>
          </p:cNvSpPr>
          <p:nvPr/>
        </p:nvSpPr>
        <p:spPr bwMode="auto">
          <a:xfrm>
            <a:off x="457200" y="762000"/>
            <a:ext cx="7162800" cy="54102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And all for the</a:t>
            </a:r>
          </a:p>
          <a:p>
            <a:pPr algn="ctr"/>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want of a </a:t>
            </a:r>
          </a:p>
          <a:p>
            <a:pPr algn="ctr"/>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horse shoe nail.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blinds(horizontal)">
                                      <p:cBhvr>
                                        <p:cTn id="7" dur="500"/>
                                        <p:tgtEl>
                                          <p:spTgt spid="389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8918"/>
                                        </p:tgtEl>
                                        <p:attrNameLst>
                                          <p:attrName>style.visibility</p:attrName>
                                        </p:attrNameLst>
                                      </p:cBhvr>
                                      <p:to>
                                        <p:strVal val="visible"/>
                                      </p:to>
                                    </p:set>
                                    <p:animEffect transition="in" filter="circle(in)">
                                      <p:cBhvr>
                                        <p:cTn id="12" dur="20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flipH="1">
            <a:off x="8686800" y="274638"/>
            <a:ext cx="457200" cy="258762"/>
          </a:xfrm>
        </p:spPr>
        <p:txBody>
          <a:bodyPr/>
          <a:lstStyle/>
          <a:p>
            <a:endParaRPr lang="en-US" sz="4000"/>
          </a:p>
        </p:txBody>
      </p:sp>
      <p:sp>
        <p:nvSpPr>
          <p:cNvPr id="3075" name="Rectangle 3"/>
          <p:cNvSpPr>
            <a:spLocks noGrp="1" noChangeArrowheads="1"/>
          </p:cNvSpPr>
          <p:nvPr>
            <p:ph type="body" idx="1"/>
          </p:nvPr>
        </p:nvSpPr>
        <p:spPr>
          <a:xfrm flipH="1">
            <a:off x="8991600" y="5791200"/>
            <a:ext cx="152400" cy="334963"/>
          </a:xfrm>
        </p:spPr>
        <p:txBody>
          <a:bodyPr/>
          <a:lstStyle/>
          <a:p>
            <a:pPr>
              <a:lnSpc>
                <a:spcPct val="80000"/>
              </a:lnSpc>
            </a:pPr>
            <a:endParaRPr lang="en-US" sz="1800"/>
          </a:p>
        </p:txBody>
      </p:sp>
      <p:pic>
        <p:nvPicPr>
          <p:cNvPr id="3077" name="Picture 5" descr="Animation Factory content ">
            <a:hlinkClick r:id="rId2"/>
          </p:cNvPr>
          <p:cNvPicPr>
            <a:picLocks noChangeAspect="1" noChangeArrowheads="1" noCrop="1"/>
          </p:cNvPicPr>
          <p:nvPr/>
        </p:nvPicPr>
        <p:blipFill>
          <a:blip r:embed="rId3"/>
          <a:srcRect/>
          <a:stretch>
            <a:fillRect/>
          </a:stretch>
        </p:blipFill>
        <p:spPr bwMode="auto">
          <a:xfrm>
            <a:off x="4267200" y="0"/>
            <a:ext cx="3124200" cy="8839200"/>
          </a:xfrm>
          <a:prstGeom prst="rect">
            <a:avLst/>
          </a:prstGeom>
          <a:noFill/>
        </p:spPr>
      </p:pic>
      <p:pic>
        <p:nvPicPr>
          <p:cNvPr id="3079" name="Picture 7" descr="Animation Factory content ">
            <a:hlinkClick r:id="rId4"/>
          </p:cNvPr>
          <p:cNvPicPr>
            <a:picLocks noChangeAspect="1" noChangeArrowheads="1" noCrop="1"/>
          </p:cNvPicPr>
          <p:nvPr/>
        </p:nvPicPr>
        <p:blipFill>
          <a:blip r:embed="rId5"/>
          <a:srcRect/>
          <a:stretch>
            <a:fillRect/>
          </a:stretch>
        </p:blipFill>
        <p:spPr bwMode="auto">
          <a:xfrm>
            <a:off x="2057400" y="0"/>
            <a:ext cx="2819400" cy="9067800"/>
          </a:xfrm>
          <a:prstGeom prst="rect">
            <a:avLst/>
          </a:prstGeom>
          <a:noFill/>
        </p:spPr>
      </p:pic>
      <p:pic>
        <p:nvPicPr>
          <p:cNvPr id="3083" name="Picture 11" descr="Animation Factory content ">
            <a:hlinkClick r:id="rId6"/>
          </p:cNvPr>
          <p:cNvPicPr>
            <a:picLocks noChangeAspect="1" noChangeArrowheads="1" noCrop="1"/>
          </p:cNvPicPr>
          <p:nvPr/>
        </p:nvPicPr>
        <p:blipFill>
          <a:blip r:embed="rId7"/>
          <a:srcRect/>
          <a:stretch>
            <a:fillRect/>
          </a:stretch>
        </p:blipFill>
        <p:spPr bwMode="auto">
          <a:xfrm>
            <a:off x="6858000" y="0"/>
            <a:ext cx="2743200" cy="9067800"/>
          </a:xfrm>
          <a:prstGeom prst="rect">
            <a:avLst/>
          </a:prstGeom>
          <a:noFill/>
        </p:spPr>
      </p:pic>
      <p:pic>
        <p:nvPicPr>
          <p:cNvPr id="3085" name="Picture 13" descr="Animation Factory content ">
            <a:hlinkClick r:id="rId8"/>
          </p:cNvPr>
          <p:cNvPicPr>
            <a:picLocks noChangeAspect="1" noChangeArrowheads="1" noCrop="1"/>
          </p:cNvPicPr>
          <p:nvPr/>
        </p:nvPicPr>
        <p:blipFill>
          <a:blip r:embed="rId9"/>
          <a:srcRect/>
          <a:stretch>
            <a:fillRect/>
          </a:stretch>
        </p:blipFill>
        <p:spPr bwMode="auto">
          <a:xfrm>
            <a:off x="0" y="3505200"/>
            <a:ext cx="2438400" cy="4495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085"/>
                                        </p:tgtEl>
                                        <p:attrNameLst>
                                          <p:attrName>style.visibility</p:attrName>
                                        </p:attrNameLst>
                                      </p:cBhvr>
                                      <p:to>
                                        <p:strVal val="visible"/>
                                      </p:to>
                                    </p:set>
                                    <p:anim calcmode="lin" valueType="num">
                                      <p:cBhvr>
                                        <p:cTn id="7" dur="500" fill="hold"/>
                                        <p:tgtEl>
                                          <p:spTgt spid="308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08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08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08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3079"/>
                                        </p:tgtEl>
                                        <p:attrNameLst>
                                          <p:attrName>style.visibility</p:attrName>
                                        </p:attrNameLst>
                                      </p:cBhvr>
                                      <p:to>
                                        <p:strVal val="visible"/>
                                      </p:to>
                                    </p:set>
                                    <p:animEffect transition="in" filter="wheel(4)">
                                      <p:cBhvr>
                                        <p:cTn id="15" dur="2000"/>
                                        <p:tgtEl>
                                          <p:spTgt spid="3079"/>
                                        </p:tgtEl>
                                      </p:cBhvr>
                                    </p:animEffect>
                                  </p:childTnLst>
                                </p:cTn>
                              </p:par>
                            </p:childTnLst>
                          </p:cTn>
                        </p:par>
                      </p:childTnLst>
                    </p:cTn>
                  </p:par>
                  <p:par>
                    <p:cTn id="16" fill="hold">
                      <p:stCondLst>
                        <p:cond delay="indefinite"/>
                      </p:stCondLst>
                      <p:childTnLst>
                        <p:par>
                          <p:cTn id="17" fill="hold">
                            <p:stCondLst>
                              <p:cond delay="0"/>
                            </p:stCondLst>
                            <p:childTnLst>
                              <p:par>
                                <p:cTn id="18" presetID="58" presetClass="entr" presetSubtype="0" accel="100000" fill="hold" nodeType="clickEffect">
                                  <p:stCondLst>
                                    <p:cond delay="0"/>
                                  </p:stCondLst>
                                  <p:childTnLst>
                                    <p:set>
                                      <p:cBhvr>
                                        <p:cTn id="19" dur="1" fill="hold">
                                          <p:stCondLst>
                                            <p:cond delay="0"/>
                                          </p:stCondLst>
                                        </p:cTn>
                                        <p:tgtEl>
                                          <p:spTgt spid="3077"/>
                                        </p:tgtEl>
                                        <p:attrNameLst>
                                          <p:attrName>style.visibility</p:attrName>
                                        </p:attrNameLst>
                                      </p:cBhvr>
                                      <p:to>
                                        <p:strVal val="visible"/>
                                      </p:to>
                                    </p:set>
                                    <p:anim calcmode="lin" valueType="num">
                                      <p:cBhvr>
                                        <p:cTn id="20" dur="500" fill="hold"/>
                                        <p:tgtEl>
                                          <p:spTgt spid="3077"/>
                                        </p:tgtEl>
                                        <p:attrNameLst>
                                          <p:attrName>ppt_w</p:attrName>
                                        </p:attrNameLst>
                                      </p:cBhvr>
                                      <p:tavLst>
                                        <p:tav tm="0">
                                          <p:val>
                                            <p:strVal val="#ppt_w*2.5"/>
                                          </p:val>
                                        </p:tav>
                                        <p:tav tm="100000">
                                          <p:val>
                                            <p:strVal val="#ppt_w"/>
                                          </p:val>
                                        </p:tav>
                                      </p:tavLst>
                                    </p:anim>
                                    <p:anim calcmode="lin" valueType="num">
                                      <p:cBhvr>
                                        <p:cTn id="21" dur="500" fill="hold"/>
                                        <p:tgtEl>
                                          <p:spTgt spid="3077"/>
                                        </p:tgtEl>
                                        <p:attrNameLst>
                                          <p:attrName>ppt_h</p:attrName>
                                        </p:attrNameLst>
                                      </p:cBhvr>
                                      <p:tavLst>
                                        <p:tav tm="0">
                                          <p:val>
                                            <p:strVal val="#ppt_h*0.01"/>
                                          </p:val>
                                        </p:tav>
                                        <p:tav tm="100000">
                                          <p:val>
                                            <p:strVal val="#ppt_h"/>
                                          </p:val>
                                        </p:tav>
                                      </p:tavLst>
                                    </p:anim>
                                    <p:anim calcmode="lin" valueType="num">
                                      <p:cBhvr>
                                        <p:cTn id="22" dur="500" fill="hold"/>
                                        <p:tgtEl>
                                          <p:spTgt spid="3077"/>
                                        </p:tgtEl>
                                        <p:attrNameLst>
                                          <p:attrName>ppt_x</p:attrName>
                                        </p:attrNameLst>
                                      </p:cBhvr>
                                      <p:tavLst>
                                        <p:tav tm="0">
                                          <p:val>
                                            <p:strVal val="#ppt_x"/>
                                          </p:val>
                                        </p:tav>
                                        <p:tav tm="100000">
                                          <p:val>
                                            <p:strVal val="#ppt_x"/>
                                          </p:val>
                                        </p:tav>
                                      </p:tavLst>
                                    </p:anim>
                                    <p:anim calcmode="lin" valueType="num">
                                      <p:cBhvr>
                                        <p:cTn id="23" dur="500" fill="hold"/>
                                        <p:tgtEl>
                                          <p:spTgt spid="3077"/>
                                        </p:tgtEl>
                                        <p:attrNameLst>
                                          <p:attrName>ppt_y</p:attrName>
                                        </p:attrNameLst>
                                      </p:cBhvr>
                                      <p:tavLst>
                                        <p:tav tm="0">
                                          <p:val>
                                            <p:strVal val="#ppt_h+1"/>
                                          </p:val>
                                        </p:tav>
                                        <p:tav tm="100000">
                                          <p:val>
                                            <p:strVal val="#ppt_y"/>
                                          </p:val>
                                        </p:tav>
                                      </p:tavLst>
                                    </p:anim>
                                    <p:animEffect transition="in" filter="fade">
                                      <p:cBhvr>
                                        <p:cTn id="24" dur="500"/>
                                        <p:tgtEl>
                                          <p:spTgt spid="3077"/>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3083"/>
                                        </p:tgtEl>
                                        <p:attrNameLst>
                                          <p:attrName>style.visibility</p:attrName>
                                        </p:attrNameLst>
                                      </p:cBhvr>
                                      <p:to>
                                        <p:strVal val="visible"/>
                                      </p:to>
                                    </p:set>
                                    <p:animEffect transition="in" filter="wheel(4)">
                                      <p:cBhvr>
                                        <p:cTn id="29" dur="500"/>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Grp="1" noChangeArrowheads="1"/>
          </p:cNvSpPr>
          <p:nvPr>
            <p:ph type="title"/>
          </p:nvPr>
        </p:nvSpPr>
        <p:spPr/>
        <p:txBody>
          <a:bodyPr/>
          <a:lstStyle/>
          <a:p>
            <a:endParaRPr lang="en-US"/>
          </a:p>
        </p:txBody>
      </p:sp>
      <p:pic>
        <p:nvPicPr>
          <p:cNvPr id="8196" name="Picture 4" descr="img5[1]"/>
          <p:cNvPicPr>
            <a:picLocks noChangeAspect="1" noChangeArrowheads="1"/>
          </p:cNvPicPr>
          <p:nvPr>
            <p:ph idx="1"/>
          </p:nvPr>
        </p:nvPicPr>
        <p:blipFill>
          <a:blip r:embed="rId2"/>
          <a:srcRect/>
          <a:stretch>
            <a:fillRect/>
          </a:stretch>
        </p:blipFill>
        <p:spPr>
          <a:xfrm>
            <a:off x="0" y="0"/>
            <a:ext cx="9906000" cy="7391400"/>
          </a:xfrm>
          <a:noFill/>
          <a:ln/>
        </p:spPr>
      </p:pic>
      <p:sp>
        <p:nvSpPr>
          <p:cNvPr id="8199" name="Oval 7"/>
          <p:cNvSpPr>
            <a:spLocks noChangeArrowheads="1"/>
          </p:cNvSpPr>
          <p:nvPr/>
        </p:nvSpPr>
        <p:spPr bwMode="auto">
          <a:xfrm>
            <a:off x="0" y="0"/>
            <a:ext cx="9144000" cy="7010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200" name="WordArt 8"/>
          <p:cNvSpPr>
            <a:spLocks noChangeArrowheads="1" noChangeShapeType="1" noTextEdit="1"/>
          </p:cNvSpPr>
          <p:nvPr/>
        </p:nvSpPr>
        <p:spPr bwMode="auto">
          <a:xfrm>
            <a:off x="838200" y="1828800"/>
            <a:ext cx="6629400" cy="329565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66FF66"/>
                    </a:gs>
                    <a:gs pos="50000">
                      <a:srgbClr val="FF00FF"/>
                    </a:gs>
                    <a:gs pos="100000">
                      <a:srgbClr val="66FF66"/>
                    </a:gs>
                  </a:gsLst>
                  <a:lin ang="2700000" scaled="1"/>
                </a:gradFill>
                <a:effectLst>
                  <a:outerShdw dist="35921" dir="2700000" algn="ctr" rotWithShape="0">
                    <a:srgbClr val="C0C0C0">
                      <a:alpha val="80000"/>
                    </a:srgbClr>
                  </a:outerShdw>
                </a:effectLst>
                <a:latin typeface="Impact"/>
              </a:rPr>
              <a:t>Q--?</a:t>
            </a:r>
          </a:p>
          <a:p>
            <a:pPr algn="ctr"/>
            <a:r>
              <a:rPr lang="en-US" sz="3600" kern="10">
                <a:ln w="9525">
                  <a:noFill/>
                  <a:round/>
                  <a:headEnd/>
                  <a:tailEnd/>
                </a:ln>
                <a:gradFill rotWithShape="1">
                  <a:gsLst>
                    <a:gs pos="0">
                      <a:srgbClr val="66FF66"/>
                    </a:gs>
                    <a:gs pos="50000">
                      <a:srgbClr val="FF00FF"/>
                    </a:gs>
                    <a:gs pos="100000">
                      <a:srgbClr val="66FF66"/>
                    </a:gs>
                  </a:gsLst>
                  <a:lin ang="2700000" scaled="1"/>
                </a:gradFill>
                <a:effectLst>
                  <a:outerShdw dist="35921" dir="2700000" algn="ctr" rotWithShape="0">
                    <a:srgbClr val="C0C0C0">
                      <a:alpha val="80000"/>
                    </a:srgbClr>
                  </a:outerShdw>
                </a:effectLst>
                <a:latin typeface="Impact"/>
              </a:rPr>
              <a:t>A.The shoe was </a:t>
            </a:r>
          </a:p>
          <a:p>
            <a:pPr algn="ctr"/>
            <a:r>
              <a:rPr lang="en-US" sz="3600" kern="10">
                <a:ln w="9525">
                  <a:noFill/>
                  <a:round/>
                  <a:headEnd/>
                  <a:tailEnd/>
                </a:ln>
                <a:gradFill rotWithShape="1">
                  <a:gsLst>
                    <a:gs pos="0">
                      <a:srgbClr val="66FF66"/>
                    </a:gs>
                    <a:gs pos="50000">
                      <a:srgbClr val="FF00FF"/>
                    </a:gs>
                    <a:gs pos="100000">
                      <a:srgbClr val="66FF66"/>
                    </a:gs>
                  </a:gsLst>
                  <a:lin ang="2700000" scaled="1"/>
                </a:gradFill>
                <a:effectLst>
                  <a:outerShdw dist="35921" dir="2700000" algn="ctr" rotWithShape="0">
                    <a:srgbClr val="C0C0C0">
                      <a:alpha val="80000"/>
                    </a:srgbClr>
                  </a:outerShdw>
                </a:effectLst>
                <a:latin typeface="Impact"/>
              </a:rPr>
              <a:t>lost because</a:t>
            </a:r>
          </a:p>
          <a:p>
            <a:pPr algn="ctr"/>
            <a:r>
              <a:rPr lang="en-US" sz="3600" kern="10">
                <a:ln w="9525">
                  <a:noFill/>
                  <a:round/>
                  <a:headEnd/>
                  <a:tailEnd/>
                </a:ln>
                <a:gradFill rotWithShape="1">
                  <a:gsLst>
                    <a:gs pos="0">
                      <a:srgbClr val="66FF66"/>
                    </a:gs>
                    <a:gs pos="50000">
                      <a:srgbClr val="FF00FF"/>
                    </a:gs>
                    <a:gs pos="100000">
                      <a:srgbClr val="66FF66"/>
                    </a:gs>
                  </a:gsLst>
                  <a:lin ang="2700000" scaled="1"/>
                </a:gradFill>
                <a:effectLst>
                  <a:outerShdw dist="35921" dir="2700000" algn="ctr" rotWithShape="0">
                    <a:srgbClr val="C0C0C0">
                      <a:alpha val="80000"/>
                    </a:srgbClr>
                  </a:outerShdw>
                </a:effectLst>
                <a:latin typeface="Impact"/>
              </a:rPr>
              <a:t>of the nail.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ircle(in)">
                                      <p:cBhvr>
                                        <p:cTn id="7"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title"/>
          </p:nvPr>
        </p:nvSpPr>
        <p:spPr/>
        <p:txBody>
          <a:bodyPr/>
          <a:lstStyle/>
          <a:p>
            <a:endParaRPr lang="en-US"/>
          </a:p>
        </p:txBody>
      </p:sp>
      <p:pic>
        <p:nvPicPr>
          <p:cNvPr id="20484" name="Picture 4" descr="10562933[1]"/>
          <p:cNvPicPr>
            <a:picLocks noChangeAspect="1" noChangeArrowheads="1"/>
          </p:cNvPicPr>
          <p:nvPr>
            <p:ph idx="1"/>
          </p:nvPr>
        </p:nvPicPr>
        <p:blipFill>
          <a:blip r:embed="rId2"/>
          <a:srcRect/>
          <a:stretch>
            <a:fillRect/>
          </a:stretch>
        </p:blipFill>
        <p:spPr>
          <a:xfrm>
            <a:off x="0" y="0"/>
            <a:ext cx="9144000" cy="8434388"/>
          </a:xfrm>
          <a:noFill/>
          <a:ln/>
        </p:spPr>
      </p:pic>
      <p:sp>
        <p:nvSpPr>
          <p:cNvPr id="20487" name="AutoShape 7"/>
          <p:cNvSpPr>
            <a:spLocks noChangeArrowheads="1"/>
          </p:cNvSpPr>
          <p:nvPr/>
        </p:nvSpPr>
        <p:spPr bwMode="auto">
          <a:xfrm>
            <a:off x="0" y="0"/>
            <a:ext cx="9144000" cy="7772400"/>
          </a:xfrm>
          <a:prstGeom prst="irregularSeal2">
            <a:avLst/>
          </a:prstGeom>
          <a:solidFill>
            <a:schemeClr val="accent1"/>
          </a:solidFill>
          <a:ln w="9525">
            <a:solidFill>
              <a:schemeClr val="tx1"/>
            </a:solidFill>
            <a:miter lim="800000"/>
            <a:headEnd/>
            <a:tailEnd/>
          </a:ln>
          <a:effectLst/>
        </p:spPr>
        <p:txBody>
          <a:bodyPr wrap="none" anchor="ctr"/>
          <a:lstStyle/>
          <a:p>
            <a:endParaRPr lang="en-US"/>
          </a:p>
        </p:txBody>
      </p:sp>
      <p:sp>
        <p:nvSpPr>
          <p:cNvPr id="20488" name="WordArt 8"/>
          <p:cNvSpPr>
            <a:spLocks noChangeArrowheads="1" noChangeShapeType="1" noTextEdit="1"/>
          </p:cNvSpPr>
          <p:nvPr/>
        </p:nvSpPr>
        <p:spPr bwMode="auto">
          <a:xfrm rot="-1783470">
            <a:off x="952500" y="2344738"/>
            <a:ext cx="6313488" cy="257492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chemeClr val="bg1"/>
                    </a:gs>
                    <a:gs pos="100000">
                      <a:srgbClr val="FF6600"/>
                    </a:gs>
                  </a:gsLst>
                  <a:path path="rect">
                    <a:fillToRect l="50000" t="50000" r="50000" b="50000"/>
                  </a:path>
                </a:gradFill>
                <a:effectLst>
                  <a:outerShdw dist="35921" dir="2700000" algn="ctr" rotWithShape="0">
                    <a:srgbClr val="C0C0C0">
                      <a:alpha val="80000"/>
                    </a:srgbClr>
                  </a:outerShdw>
                </a:effectLst>
                <a:latin typeface="Impact"/>
              </a:rPr>
              <a:t>Q--?</a:t>
            </a:r>
          </a:p>
          <a:p>
            <a:pPr algn="ctr"/>
            <a:r>
              <a:rPr lang="en-US" sz="3600" kern="10">
                <a:ln w="9525">
                  <a:noFill/>
                  <a:round/>
                  <a:headEnd/>
                  <a:tailEnd/>
                </a:ln>
                <a:gradFill rotWithShape="1">
                  <a:gsLst>
                    <a:gs pos="0">
                      <a:schemeClr val="bg1"/>
                    </a:gs>
                    <a:gs pos="100000">
                      <a:srgbClr val="FF6600"/>
                    </a:gs>
                  </a:gsLst>
                  <a:path path="rect">
                    <a:fillToRect l="50000" t="50000" r="50000" b="50000"/>
                  </a:path>
                </a:gradFill>
                <a:effectLst>
                  <a:outerShdw dist="35921" dir="2700000" algn="ctr" rotWithShape="0">
                    <a:srgbClr val="C0C0C0">
                      <a:alpha val="80000"/>
                    </a:srgbClr>
                  </a:outerShdw>
                </a:effectLst>
                <a:latin typeface="Impact"/>
              </a:rPr>
              <a:t>The battle wa</a:t>
            </a:r>
          </a:p>
          <a:p>
            <a:pPr algn="ctr"/>
            <a:r>
              <a:rPr lang="en-US" sz="3600" kern="10">
                <a:ln w="9525">
                  <a:noFill/>
                  <a:round/>
                  <a:headEnd/>
                  <a:tailEnd/>
                </a:ln>
                <a:gradFill rotWithShape="1">
                  <a:gsLst>
                    <a:gs pos="0">
                      <a:schemeClr val="bg1"/>
                    </a:gs>
                    <a:gs pos="100000">
                      <a:srgbClr val="FF6600"/>
                    </a:gs>
                  </a:gsLst>
                  <a:path path="rect">
                    <a:fillToRect l="50000" t="50000" r="50000" b="50000"/>
                  </a:path>
                </a:gradFill>
                <a:effectLst>
                  <a:outerShdw dist="35921" dir="2700000" algn="ctr" rotWithShape="0">
                    <a:srgbClr val="C0C0C0">
                      <a:alpha val="80000"/>
                    </a:srgbClr>
                  </a:outerShdw>
                </a:effectLst>
                <a:latin typeface="Impact"/>
              </a:rPr>
              <a:t>lost because</a:t>
            </a:r>
          </a:p>
          <a:p>
            <a:pPr algn="ctr"/>
            <a:r>
              <a:rPr lang="en-US" sz="3600" kern="10">
                <a:ln w="9525">
                  <a:noFill/>
                  <a:round/>
                  <a:headEnd/>
                  <a:tailEnd/>
                </a:ln>
                <a:gradFill rotWithShape="1">
                  <a:gsLst>
                    <a:gs pos="0">
                      <a:schemeClr val="bg1"/>
                    </a:gs>
                    <a:gs pos="100000">
                      <a:srgbClr val="FF6600"/>
                    </a:gs>
                  </a:gsLst>
                  <a:path path="rect">
                    <a:fillToRect l="50000" t="50000" r="50000" b="50000"/>
                  </a:path>
                </a:gradFill>
                <a:effectLst>
                  <a:outerShdw dist="35921" dir="2700000" algn="ctr" rotWithShape="0">
                    <a:srgbClr val="C0C0C0">
                      <a:alpha val="80000"/>
                    </a:srgbClr>
                  </a:outerShdw>
                </a:effectLst>
                <a:latin typeface="Impact"/>
              </a:rPr>
              <a:t>of there was</a:t>
            </a:r>
          </a:p>
          <a:p>
            <a:pPr algn="ctr"/>
            <a:r>
              <a:rPr lang="en-US" sz="3600" kern="10">
                <a:ln w="9525">
                  <a:noFill/>
                  <a:round/>
                  <a:headEnd/>
                  <a:tailEnd/>
                </a:ln>
                <a:gradFill rotWithShape="1">
                  <a:gsLst>
                    <a:gs pos="0">
                      <a:schemeClr val="bg1"/>
                    </a:gs>
                    <a:gs pos="100000">
                      <a:srgbClr val="FF6600"/>
                    </a:gs>
                  </a:gsLst>
                  <a:path path="rect">
                    <a:fillToRect l="50000" t="50000" r="50000" b="50000"/>
                  </a:path>
                </a:gradFill>
                <a:effectLst>
                  <a:outerShdw dist="35921" dir="2700000" algn="ctr" rotWithShape="0">
                    <a:srgbClr val="C0C0C0">
                      <a:alpha val="80000"/>
                    </a:srgbClr>
                  </a:outerShdw>
                </a:effectLst>
                <a:latin typeface="Impact"/>
              </a:rPr>
              <a:t>no rider.</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Grp="1" noChangeArrowheads="1"/>
          </p:cNvSpPr>
          <p:nvPr>
            <p:ph type="title"/>
          </p:nvPr>
        </p:nvSpPr>
        <p:spPr/>
        <p:txBody>
          <a:bodyPr/>
          <a:lstStyle/>
          <a:p>
            <a:endParaRPr lang="en-US"/>
          </a:p>
        </p:txBody>
      </p:sp>
      <p:pic>
        <p:nvPicPr>
          <p:cNvPr id="21508" name="Picture 4" descr="7443784[1]"/>
          <p:cNvPicPr>
            <a:picLocks noChangeAspect="1" noChangeArrowheads="1"/>
          </p:cNvPicPr>
          <p:nvPr>
            <p:ph idx="1"/>
          </p:nvPr>
        </p:nvPicPr>
        <p:blipFill>
          <a:blip r:embed="rId2"/>
          <a:srcRect/>
          <a:stretch>
            <a:fillRect/>
          </a:stretch>
        </p:blipFill>
        <p:spPr>
          <a:xfrm>
            <a:off x="0" y="-1219200"/>
            <a:ext cx="9144000" cy="9653588"/>
          </a:xfrm>
          <a:noFill/>
          <a:ln/>
        </p:spPr>
      </p:pic>
      <p:sp>
        <p:nvSpPr>
          <p:cNvPr id="21511" name="AutoShape 7"/>
          <p:cNvSpPr>
            <a:spLocks noChangeArrowheads="1"/>
          </p:cNvSpPr>
          <p:nvPr/>
        </p:nvSpPr>
        <p:spPr bwMode="auto">
          <a:xfrm>
            <a:off x="533400" y="0"/>
            <a:ext cx="8610600" cy="6019800"/>
          </a:xfrm>
          <a:prstGeom prst="cloudCallout">
            <a:avLst>
              <a:gd name="adj1" fmla="val -45574"/>
              <a:gd name="adj2" fmla="val 60125"/>
            </a:avLst>
          </a:prstGeom>
          <a:solidFill>
            <a:schemeClr val="accent1"/>
          </a:solidFill>
          <a:ln w="9525">
            <a:solidFill>
              <a:schemeClr val="tx1"/>
            </a:solidFill>
            <a:round/>
            <a:headEnd/>
            <a:tailEnd/>
          </a:ln>
          <a:effectLst/>
        </p:spPr>
        <p:txBody>
          <a:bodyPr/>
          <a:lstStyle/>
          <a:p>
            <a:pPr algn="ctr"/>
            <a:endParaRPr lang="en-US"/>
          </a:p>
        </p:txBody>
      </p:sp>
      <p:sp>
        <p:nvSpPr>
          <p:cNvPr id="21512" name="WordArt 8"/>
          <p:cNvSpPr>
            <a:spLocks noChangeArrowheads="1" noChangeShapeType="1" noTextEdit="1"/>
          </p:cNvSpPr>
          <p:nvPr/>
        </p:nvSpPr>
        <p:spPr bwMode="auto">
          <a:xfrm rot="-1382518">
            <a:off x="735013" y="2060575"/>
            <a:ext cx="7677150" cy="2576513"/>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0">
                  <a:gsLst>
                    <a:gs pos="0">
                      <a:srgbClr val="FFFF00"/>
                    </a:gs>
                    <a:gs pos="50000">
                      <a:srgbClr val="FF00FF"/>
                    </a:gs>
                    <a:gs pos="100000">
                      <a:srgbClr val="FFFF00"/>
                    </a:gs>
                  </a:gsLst>
                  <a:lin ang="1382518" scaled="1"/>
                </a:gradFill>
                <a:effectLst>
                  <a:outerShdw dist="35921" dir="2700000" algn="ctr" rotWithShape="0">
                    <a:srgbClr val="C0C0C0">
                      <a:alpha val="80000"/>
                    </a:srgbClr>
                  </a:outerShdw>
                </a:effectLst>
                <a:latin typeface="Impact"/>
              </a:rPr>
              <a:t>Q--?</a:t>
            </a:r>
          </a:p>
          <a:p>
            <a:pPr algn="ctr"/>
            <a:r>
              <a:rPr lang="en-US" sz="3600" kern="10">
                <a:ln w="9525">
                  <a:noFill/>
                  <a:round/>
                  <a:headEnd/>
                  <a:tailEnd/>
                </a:ln>
                <a:gradFill rotWithShape="0">
                  <a:gsLst>
                    <a:gs pos="0">
                      <a:srgbClr val="FFFF00"/>
                    </a:gs>
                    <a:gs pos="50000">
                      <a:srgbClr val="FF00FF"/>
                    </a:gs>
                    <a:gs pos="100000">
                      <a:srgbClr val="FFFF00"/>
                    </a:gs>
                  </a:gsLst>
                  <a:lin ang="1382518" scaled="1"/>
                </a:gradFill>
                <a:effectLst>
                  <a:outerShdw dist="35921" dir="2700000" algn="ctr" rotWithShape="0">
                    <a:srgbClr val="C0C0C0">
                      <a:alpha val="80000"/>
                    </a:srgbClr>
                  </a:outerShdw>
                </a:effectLst>
                <a:latin typeface="Impact"/>
              </a:rPr>
              <a:t>A.The kingdom was</a:t>
            </a:r>
          </a:p>
          <a:p>
            <a:pPr algn="ctr"/>
            <a:r>
              <a:rPr lang="en-US" sz="3600" kern="10">
                <a:ln w="9525">
                  <a:noFill/>
                  <a:round/>
                  <a:headEnd/>
                  <a:tailEnd/>
                </a:ln>
                <a:gradFill rotWithShape="0">
                  <a:gsLst>
                    <a:gs pos="0">
                      <a:srgbClr val="FFFF00"/>
                    </a:gs>
                    <a:gs pos="50000">
                      <a:srgbClr val="FF00FF"/>
                    </a:gs>
                    <a:gs pos="100000">
                      <a:srgbClr val="FFFF00"/>
                    </a:gs>
                  </a:gsLst>
                  <a:lin ang="1382518" scaled="1"/>
                </a:gradFill>
                <a:effectLst>
                  <a:outerShdw dist="35921" dir="2700000" algn="ctr" rotWithShape="0">
                    <a:srgbClr val="C0C0C0">
                      <a:alpha val="80000"/>
                    </a:srgbClr>
                  </a:outerShdw>
                </a:effectLst>
                <a:latin typeface="Impact"/>
              </a:rPr>
              <a:t>lost because the</a:t>
            </a:r>
          </a:p>
          <a:p>
            <a:pPr algn="ctr"/>
            <a:r>
              <a:rPr lang="en-US" sz="3600" kern="10">
                <a:ln w="9525">
                  <a:noFill/>
                  <a:round/>
                  <a:headEnd/>
                  <a:tailEnd/>
                </a:ln>
                <a:gradFill rotWithShape="0">
                  <a:gsLst>
                    <a:gs pos="0">
                      <a:srgbClr val="FFFF00"/>
                    </a:gs>
                    <a:gs pos="50000">
                      <a:srgbClr val="FF00FF"/>
                    </a:gs>
                    <a:gs pos="100000">
                      <a:srgbClr val="FFFF00"/>
                    </a:gs>
                  </a:gsLst>
                  <a:lin ang="1382518" scaled="1"/>
                </a:gradFill>
                <a:effectLst>
                  <a:outerShdw dist="35921" dir="2700000" algn="ctr" rotWithShape="0">
                    <a:srgbClr val="C0C0C0">
                      <a:alpha val="80000"/>
                    </a:srgbClr>
                  </a:outerShdw>
                </a:effectLst>
                <a:latin typeface="Impact"/>
              </a:rPr>
              <a:t>battle could be</a:t>
            </a:r>
          </a:p>
          <a:p>
            <a:pPr algn="ctr"/>
            <a:r>
              <a:rPr lang="en-US" sz="3600" kern="10">
                <a:ln w="9525">
                  <a:noFill/>
                  <a:round/>
                  <a:headEnd/>
                  <a:tailEnd/>
                </a:ln>
                <a:gradFill rotWithShape="0">
                  <a:gsLst>
                    <a:gs pos="0">
                      <a:srgbClr val="FFFF00"/>
                    </a:gs>
                    <a:gs pos="50000">
                      <a:srgbClr val="FF00FF"/>
                    </a:gs>
                    <a:gs pos="100000">
                      <a:srgbClr val="FFFF00"/>
                    </a:gs>
                  </a:gsLst>
                  <a:lin ang="1382518" scaled="1"/>
                </a:gradFill>
                <a:effectLst>
                  <a:outerShdw dist="35921" dir="2700000" algn="ctr" rotWithShape="0">
                    <a:srgbClr val="C0C0C0">
                      <a:alpha val="80000"/>
                    </a:srgbClr>
                  </a:outerShdw>
                </a:effectLst>
                <a:latin typeface="Impact"/>
              </a:rPr>
              <a:t>fought.</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06" name="Rectangle 22"/>
          <p:cNvSpPr>
            <a:spLocks noGrp="1" noChangeArrowheads="1"/>
          </p:cNvSpPr>
          <p:nvPr>
            <p:ph type="title" sz="quarter"/>
          </p:nvPr>
        </p:nvSpPr>
        <p:spPr/>
        <p:txBody>
          <a:bodyPr/>
          <a:lstStyle/>
          <a:p>
            <a:endParaRPr lang="en-US"/>
          </a:p>
        </p:txBody>
      </p:sp>
      <p:pic>
        <p:nvPicPr>
          <p:cNvPr id="41993" name="Picture 9" descr="http://www.freefoto.com/preview/13-51-51?ffid=13-51-51&amp;k=Painter+Painting+a+house">
            <a:hlinkClick r:id="rId2"/>
          </p:cNvPr>
          <p:cNvPicPr>
            <a:picLocks noChangeAspect="1" noChangeArrowheads="1"/>
          </p:cNvPicPr>
          <p:nvPr>
            <p:ph sz="quarter" idx="1"/>
          </p:nvPr>
        </p:nvPicPr>
        <p:blipFill>
          <a:blip r:embed="rId3"/>
          <a:srcRect/>
          <a:stretch>
            <a:fillRect/>
          </a:stretch>
        </p:blipFill>
        <p:spPr>
          <a:xfrm>
            <a:off x="3067050" y="0"/>
            <a:ext cx="3257550" cy="4038600"/>
          </a:xfrm>
          <a:ln/>
        </p:spPr>
      </p:pic>
      <p:pic>
        <p:nvPicPr>
          <p:cNvPr id="41997" name="Picture 13" descr="South African Building Construction Community">
            <a:hlinkClick r:id="rId4" tooltip="South African Building Construction Community"/>
          </p:cNvPr>
          <p:cNvPicPr>
            <a:picLocks noChangeAspect="1" noChangeArrowheads="1"/>
          </p:cNvPicPr>
          <p:nvPr>
            <p:ph sz="quarter" idx="2"/>
          </p:nvPr>
        </p:nvPicPr>
        <p:blipFill>
          <a:blip r:embed="rId5"/>
          <a:srcRect/>
          <a:stretch>
            <a:fillRect/>
          </a:stretch>
        </p:blipFill>
        <p:spPr>
          <a:xfrm>
            <a:off x="0" y="0"/>
            <a:ext cx="3603625" cy="4191000"/>
          </a:xfrm>
          <a:ln/>
        </p:spPr>
      </p:pic>
      <p:pic>
        <p:nvPicPr>
          <p:cNvPr id="42005" name="Picture 21" descr="Stock Photo titled: Electrician Installing Fans Lights And Circuit Panels And Breakers On Ladder, USE OF THIS IMAGE WITHOUT PERMISSION IS PROHIBITED"/>
          <p:cNvPicPr>
            <a:picLocks noChangeAspect="1" noChangeArrowheads="1"/>
          </p:cNvPicPr>
          <p:nvPr>
            <p:ph sz="quarter" idx="4"/>
          </p:nvPr>
        </p:nvPicPr>
        <p:blipFill>
          <a:blip r:embed="rId6"/>
          <a:srcRect/>
          <a:stretch>
            <a:fillRect/>
          </a:stretch>
        </p:blipFill>
        <p:spPr>
          <a:xfrm>
            <a:off x="6248400" y="0"/>
            <a:ext cx="2895600" cy="3886200"/>
          </a:xfrm>
          <a:noFill/>
          <a:ln/>
        </p:spPr>
      </p:pic>
      <p:pic>
        <p:nvPicPr>
          <p:cNvPr id="42009" name="Picture 25" descr="http://etc.usf.edu/clipart/5200/5205/carpenter_3.htm">
            <a:hlinkClick r:id="rId7"/>
          </p:cNvPr>
          <p:cNvPicPr>
            <a:picLocks noChangeAspect="1" noChangeArrowheads="1"/>
          </p:cNvPicPr>
          <p:nvPr/>
        </p:nvPicPr>
        <p:blipFill>
          <a:blip r:embed="rId8"/>
          <a:srcRect/>
          <a:stretch>
            <a:fillRect/>
          </a:stretch>
        </p:blipFill>
        <p:spPr bwMode="auto">
          <a:xfrm>
            <a:off x="3048000" y="3587750"/>
            <a:ext cx="3352800" cy="3270250"/>
          </a:xfrm>
          <a:prstGeom prst="rect">
            <a:avLst/>
          </a:prstGeom>
          <a:noFill/>
        </p:spPr>
      </p:pic>
      <p:pic>
        <p:nvPicPr>
          <p:cNvPr id="42011" name="Picture 27" descr="http://www.mediamagnet.com/searches?q=house&amp;per_page=50&amp;page=1">
            <a:hlinkClick r:id="rId9"/>
          </p:cNvPr>
          <p:cNvPicPr>
            <a:picLocks noChangeAspect="1" noChangeArrowheads="1"/>
          </p:cNvPicPr>
          <p:nvPr/>
        </p:nvPicPr>
        <p:blipFill>
          <a:blip r:embed="rId10"/>
          <a:srcRect/>
          <a:stretch>
            <a:fillRect/>
          </a:stretch>
        </p:blipFill>
        <p:spPr bwMode="auto">
          <a:xfrm>
            <a:off x="6248400" y="3581400"/>
            <a:ext cx="2895600" cy="3276600"/>
          </a:xfrm>
          <a:prstGeom prst="rect">
            <a:avLst/>
          </a:prstGeom>
          <a:noFill/>
        </p:spPr>
      </p:pic>
      <p:pic>
        <p:nvPicPr>
          <p:cNvPr id="42014" name="Picture 30" descr="http://www.avonwildlifetrust.co.uk/level1/Yweb/blog.htm">
            <a:hlinkClick r:id="rId11"/>
          </p:cNvPr>
          <p:cNvPicPr>
            <a:picLocks noChangeAspect="1" noChangeArrowheads="1"/>
          </p:cNvPicPr>
          <p:nvPr>
            <p:ph sz="quarter" idx="3"/>
          </p:nvPr>
        </p:nvPicPr>
        <p:blipFill>
          <a:blip r:embed="rId12"/>
          <a:srcRect/>
          <a:stretch>
            <a:fillRect/>
          </a:stretch>
        </p:blipFill>
        <p:spPr>
          <a:xfrm>
            <a:off x="0" y="3429000"/>
            <a:ext cx="3048000" cy="3429000"/>
          </a:xfrm>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strips(downLeft)">
                                      <p:cBhvr>
                                        <p:cTn id="7" dur="500"/>
                                        <p:tgtEl>
                                          <p:spTgt spid="41997"/>
                                        </p:tgtEl>
                                      </p:cBhvr>
                                    </p:animEffect>
                                  </p:childTnLst>
                                </p:cTn>
                              </p:par>
                            </p:childTnLst>
                          </p:cTn>
                        </p:par>
                      </p:childTnLst>
                    </p:cTn>
                  </p:par>
                  <p:par>
                    <p:cTn id="8" fill="hold">
                      <p:stCondLst>
                        <p:cond delay="indefinite"/>
                      </p:stCondLst>
                      <p:childTnLst>
                        <p:par>
                          <p:cTn id="9" fill="hold">
                            <p:stCondLst>
                              <p:cond delay="0"/>
                            </p:stCondLst>
                            <p:childTnLst>
                              <p:par>
                                <p:cTn id="10" presetID="58" presetClass="entr" presetSubtype="0" accel="100000" fill="hold" nodeType="clickEffect">
                                  <p:stCondLst>
                                    <p:cond delay="0"/>
                                  </p:stCondLst>
                                  <p:childTnLst>
                                    <p:set>
                                      <p:cBhvr>
                                        <p:cTn id="11" dur="1" fill="hold">
                                          <p:stCondLst>
                                            <p:cond delay="0"/>
                                          </p:stCondLst>
                                        </p:cTn>
                                        <p:tgtEl>
                                          <p:spTgt spid="41993"/>
                                        </p:tgtEl>
                                        <p:attrNameLst>
                                          <p:attrName>style.visibility</p:attrName>
                                        </p:attrNameLst>
                                      </p:cBhvr>
                                      <p:to>
                                        <p:strVal val="visible"/>
                                      </p:to>
                                    </p:set>
                                    <p:anim calcmode="lin" valueType="num">
                                      <p:cBhvr>
                                        <p:cTn id="12" dur="500" fill="hold"/>
                                        <p:tgtEl>
                                          <p:spTgt spid="41993"/>
                                        </p:tgtEl>
                                        <p:attrNameLst>
                                          <p:attrName>ppt_w</p:attrName>
                                        </p:attrNameLst>
                                      </p:cBhvr>
                                      <p:tavLst>
                                        <p:tav tm="0">
                                          <p:val>
                                            <p:strVal val="#ppt_w*2.5"/>
                                          </p:val>
                                        </p:tav>
                                        <p:tav tm="100000">
                                          <p:val>
                                            <p:strVal val="#ppt_w"/>
                                          </p:val>
                                        </p:tav>
                                      </p:tavLst>
                                    </p:anim>
                                    <p:anim calcmode="lin" valueType="num">
                                      <p:cBhvr>
                                        <p:cTn id="13" dur="500" fill="hold"/>
                                        <p:tgtEl>
                                          <p:spTgt spid="41993"/>
                                        </p:tgtEl>
                                        <p:attrNameLst>
                                          <p:attrName>ppt_h</p:attrName>
                                        </p:attrNameLst>
                                      </p:cBhvr>
                                      <p:tavLst>
                                        <p:tav tm="0">
                                          <p:val>
                                            <p:strVal val="#ppt_h*0.01"/>
                                          </p:val>
                                        </p:tav>
                                        <p:tav tm="100000">
                                          <p:val>
                                            <p:strVal val="#ppt_h"/>
                                          </p:val>
                                        </p:tav>
                                      </p:tavLst>
                                    </p:anim>
                                    <p:anim calcmode="lin" valueType="num">
                                      <p:cBhvr>
                                        <p:cTn id="14" dur="500" fill="hold"/>
                                        <p:tgtEl>
                                          <p:spTgt spid="41993"/>
                                        </p:tgtEl>
                                        <p:attrNameLst>
                                          <p:attrName>ppt_x</p:attrName>
                                        </p:attrNameLst>
                                      </p:cBhvr>
                                      <p:tavLst>
                                        <p:tav tm="0">
                                          <p:val>
                                            <p:strVal val="#ppt_x"/>
                                          </p:val>
                                        </p:tav>
                                        <p:tav tm="100000">
                                          <p:val>
                                            <p:strVal val="#ppt_x"/>
                                          </p:val>
                                        </p:tav>
                                      </p:tavLst>
                                    </p:anim>
                                    <p:anim calcmode="lin" valueType="num">
                                      <p:cBhvr>
                                        <p:cTn id="15" dur="500" fill="hold"/>
                                        <p:tgtEl>
                                          <p:spTgt spid="41993"/>
                                        </p:tgtEl>
                                        <p:attrNameLst>
                                          <p:attrName>ppt_y</p:attrName>
                                        </p:attrNameLst>
                                      </p:cBhvr>
                                      <p:tavLst>
                                        <p:tav tm="0">
                                          <p:val>
                                            <p:strVal val="#ppt_h+1"/>
                                          </p:val>
                                        </p:tav>
                                        <p:tav tm="100000">
                                          <p:val>
                                            <p:strVal val="#ppt_y"/>
                                          </p:val>
                                        </p:tav>
                                      </p:tavLst>
                                    </p:anim>
                                    <p:animEffect transition="in" filter="fade">
                                      <p:cBhvr>
                                        <p:cTn id="16" dur="500"/>
                                        <p:tgtEl>
                                          <p:spTgt spid="4199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42005"/>
                                        </p:tgtEl>
                                        <p:attrNameLst>
                                          <p:attrName>style.visibility</p:attrName>
                                        </p:attrNameLst>
                                      </p:cBhvr>
                                      <p:to>
                                        <p:strVal val="visible"/>
                                      </p:to>
                                    </p:set>
                                    <p:animEffect transition="in" filter="strips(downLeft)">
                                      <p:cBhvr>
                                        <p:cTn id="21" dur="500"/>
                                        <p:tgtEl>
                                          <p:spTgt spid="42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5"/>
          <p:cNvSpPr>
            <a:spLocks noGrp="1" noChangeArrowheads="1"/>
          </p:cNvSpPr>
          <p:nvPr>
            <p:ph type="title"/>
          </p:nvPr>
        </p:nvSpPr>
        <p:spPr/>
        <p:txBody>
          <a:bodyPr/>
          <a:lstStyle/>
          <a:p>
            <a:endParaRPr lang="en-US"/>
          </a:p>
        </p:txBody>
      </p:sp>
      <p:pic>
        <p:nvPicPr>
          <p:cNvPr id="43018" name="Picture 10" descr="http://www.mediamagnet.com/searches?q=house&amp;per_page=50&amp;page=1">
            <a:hlinkClick r:id="rId2"/>
          </p:cNvPr>
          <p:cNvPicPr>
            <a:picLocks noChangeAspect="1" noChangeArrowheads="1"/>
          </p:cNvPicPr>
          <p:nvPr>
            <p:ph idx="1"/>
          </p:nvPr>
        </p:nvPicPr>
        <p:blipFill>
          <a:blip r:embed="rId3"/>
          <a:srcRect/>
          <a:stretch>
            <a:fillRect/>
          </a:stretch>
        </p:blipFill>
        <p:spPr>
          <a:xfrm>
            <a:off x="0" y="0"/>
            <a:ext cx="9144000" cy="8434388"/>
          </a:xfrm>
          <a:noFill/>
          <a:ln/>
        </p:spPr>
      </p:pic>
      <p:sp>
        <p:nvSpPr>
          <p:cNvPr id="43020" name="AutoShape 12"/>
          <p:cNvSpPr>
            <a:spLocks noChangeArrowheads="1"/>
          </p:cNvSpPr>
          <p:nvPr/>
        </p:nvSpPr>
        <p:spPr bwMode="auto">
          <a:xfrm>
            <a:off x="609600" y="0"/>
            <a:ext cx="6553200" cy="2743200"/>
          </a:xfrm>
          <a:prstGeom prst="flowChartPunchedTape">
            <a:avLst/>
          </a:prstGeom>
          <a:solidFill>
            <a:schemeClr val="accent1"/>
          </a:solidFill>
          <a:ln w="9525">
            <a:solidFill>
              <a:schemeClr val="tx1"/>
            </a:solidFill>
            <a:miter lim="800000"/>
            <a:headEnd/>
            <a:tailEnd/>
          </a:ln>
          <a:effectLst/>
        </p:spPr>
        <p:txBody>
          <a:bodyPr wrap="none" anchor="ctr"/>
          <a:lstStyle/>
          <a:p>
            <a:endParaRPr lang="en-US"/>
          </a:p>
        </p:txBody>
      </p:sp>
      <p:sp>
        <p:nvSpPr>
          <p:cNvPr id="43021" name="WordArt 13"/>
          <p:cNvSpPr>
            <a:spLocks noChangeArrowheads="1" noChangeShapeType="1" noTextEdit="1"/>
          </p:cNvSpPr>
          <p:nvPr/>
        </p:nvSpPr>
        <p:spPr bwMode="auto">
          <a:xfrm>
            <a:off x="838200" y="1066800"/>
            <a:ext cx="6248400" cy="914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who is painting the walls?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018"/>
                                        </p:tgtEl>
                                        <p:attrNameLst>
                                          <p:attrName>style.visibility</p:attrName>
                                        </p:attrNameLst>
                                      </p:cBhvr>
                                      <p:to>
                                        <p:strVal val="visible"/>
                                      </p:to>
                                    </p:set>
                                    <p:animEffect transition="in" filter="blinds(horizontal)">
                                      <p:cBhvr>
                                        <p:cTn id="7" dur="500"/>
                                        <p:tgtEl>
                                          <p:spTgt spid="43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5"/>
          <p:cNvSpPr>
            <a:spLocks noGrp="1" noChangeArrowheads="1"/>
          </p:cNvSpPr>
          <p:nvPr>
            <p:ph type="title"/>
          </p:nvPr>
        </p:nvSpPr>
        <p:spPr/>
        <p:txBody>
          <a:bodyPr/>
          <a:lstStyle/>
          <a:p>
            <a:endParaRPr lang="en-US"/>
          </a:p>
        </p:txBody>
      </p:sp>
      <p:pic>
        <p:nvPicPr>
          <p:cNvPr id="49156" name="Picture 4" descr="http://etc.usf.edu/clipart/5200/5205/carpenter_3.htm">
            <a:hlinkClick r:id="rId2"/>
          </p:cNvPr>
          <p:cNvPicPr>
            <a:picLocks noChangeAspect="1" noChangeArrowheads="1"/>
          </p:cNvPicPr>
          <p:nvPr>
            <p:ph idx="1"/>
          </p:nvPr>
        </p:nvPicPr>
        <p:blipFill>
          <a:blip r:embed="rId3"/>
          <a:srcRect/>
          <a:stretch>
            <a:fillRect/>
          </a:stretch>
        </p:blipFill>
        <p:spPr>
          <a:xfrm>
            <a:off x="0" y="0"/>
            <a:ext cx="9144000" cy="6858000"/>
          </a:xfrm>
          <a:ln/>
        </p:spPr>
      </p:pic>
      <p:sp>
        <p:nvSpPr>
          <p:cNvPr id="49159" name="AutoShape 7"/>
          <p:cNvSpPr>
            <a:spLocks noChangeArrowheads="1"/>
          </p:cNvSpPr>
          <p:nvPr/>
        </p:nvSpPr>
        <p:spPr bwMode="auto">
          <a:xfrm>
            <a:off x="1524000" y="1676400"/>
            <a:ext cx="5334000" cy="3733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49160" name="WordArt 8" descr="Paper bag"/>
          <p:cNvSpPr>
            <a:spLocks noChangeArrowheads="1" noChangeShapeType="1" noTextEdit="1"/>
          </p:cNvSpPr>
          <p:nvPr/>
        </p:nvSpPr>
        <p:spPr bwMode="auto">
          <a:xfrm>
            <a:off x="2319338" y="3167063"/>
            <a:ext cx="4505325" cy="523875"/>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80000"/>
                    </a:srgbClr>
                  </a:outerShdw>
                </a:effectLst>
                <a:latin typeface="Times New Roman"/>
                <a:cs typeface="Times New Roman"/>
              </a:rPr>
              <a:t>Who is making the door?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circle(in)">
                                      <p:cBhvr>
                                        <p:cTn id="7" dur="20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p:cNvSpPr>
            <a:spLocks noGrp="1" noChangeArrowheads="1"/>
          </p:cNvSpPr>
          <p:nvPr>
            <p:ph type="title"/>
          </p:nvPr>
        </p:nvSpPr>
        <p:spPr/>
        <p:txBody>
          <a:bodyPr/>
          <a:lstStyle/>
          <a:p>
            <a:endParaRPr lang="en-US"/>
          </a:p>
        </p:txBody>
      </p:sp>
      <p:pic>
        <p:nvPicPr>
          <p:cNvPr id="51204" name="Picture 4" descr="Stock Photo titled: Electrician Installing Fans Lights And Circuit Panels And Breakers On Ladder, USE OF THIS IMAGE WITHOUT PERMISSION IS PROHIBITED"/>
          <p:cNvPicPr>
            <a:picLocks noChangeAspect="1" noChangeArrowheads="1"/>
          </p:cNvPicPr>
          <p:nvPr>
            <p:ph idx="1"/>
          </p:nvPr>
        </p:nvPicPr>
        <p:blipFill>
          <a:blip r:embed="rId2"/>
          <a:srcRect/>
          <a:stretch>
            <a:fillRect/>
          </a:stretch>
        </p:blipFill>
        <p:spPr>
          <a:xfrm>
            <a:off x="0" y="0"/>
            <a:ext cx="9144000" cy="6858000"/>
          </a:xfrm>
          <a:noFill/>
          <a:ln/>
        </p:spPr>
      </p:pic>
      <p:sp>
        <p:nvSpPr>
          <p:cNvPr id="51208" name="WordArt 8"/>
          <p:cNvSpPr>
            <a:spLocks noChangeArrowheads="1" noChangeShapeType="1" noTextEdit="1"/>
          </p:cNvSpPr>
          <p:nvPr/>
        </p:nvSpPr>
        <p:spPr bwMode="auto">
          <a:xfrm rot="-1001386">
            <a:off x="90488" y="3206750"/>
            <a:ext cx="8348662" cy="116205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Who is the man on the ladder?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strips(downLeft)">
                                      <p:cBhvr>
                                        <p:cTn id="7" dur="500"/>
                                        <p:tgtEl>
                                          <p:spTgt spid="5120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1204"/>
                                        </p:tgtEl>
                                        <p:attrNameLst>
                                          <p:attrName>style.visibility</p:attrName>
                                        </p:attrNameLst>
                                      </p:cBhvr>
                                      <p:to>
                                        <p:strVal val="visible"/>
                                      </p:to>
                                    </p:set>
                                    <p:animEffect transition="in" filter="plus(in)">
                                      <p:cBhvr>
                                        <p:cTn id="12" dur="20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5"/>
          <p:cNvSpPr>
            <a:spLocks noGrp="1" noChangeArrowheads="1"/>
          </p:cNvSpPr>
          <p:nvPr>
            <p:ph type="title"/>
          </p:nvPr>
        </p:nvSpPr>
        <p:spPr/>
        <p:txBody>
          <a:bodyPr/>
          <a:lstStyle/>
          <a:p>
            <a:endParaRPr lang="en-US"/>
          </a:p>
        </p:txBody>
      </p:sp>
      <p:pic>
        <p:nvPicPr>
          <p:cNvPr id="53252" name="Picture 4" descr="http://www.avonwildlifetrust.co.uk/level1/Yweb/blog.htm">
            <a:hlinkClick r:id="rId2"/>
          </p:cNvPr>
          <p:cNvPicPr>
            <a:picLocks noChangeAspect="1" noChangeArrowheads="1"/>
          </p:cNvPicPr>
          <p:nvPr>
            <p:ph idx="1"/>
          </p:nvPr>
        </p:nvPicPr>
        <p:blipFill>
          <a:blip r:embed="rId3"/>
          <a:srcRect/>
          <a:stretch>
            <a:fillRect/>
          </a:stretch>
        </p:blipFill>
        <p:spPr>
          <a:xfrm>
            <a:off x="0" y="0"/>
            <a:ext cx="9144000" cy="6858000"/>
          </a:xfrm>
          <a:ln/>
        </p:spPr>
      </p:pic>
      <p:sp>
        <p:nvSpPr>
          <p:cNvPr id="53256" name="WordArt 8"/>
          <p:cNvSpPr>
            <a:spLocks noChangeArrowheads="1" noChangeShapeType="1" noTextEdit="1"/>
          </p:cNvSpPr>
          <p:nvPr/>
        </p:nvSpPr>
        <p:spPr bwMode="auto">
          <a:xfrm>
            <a:off x="685800" y="3105150"/>
            <a:ext cx="8458200" cy="139065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Who is holding a ladder?</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Rectangle 8"/>
          <p:cNvSpPr>
            <a:spLocks noGrp="1" noChangeArrowheads="1"/>
          </p:cNvSpPr>
          <p:nvPr>
            <p:ph type="title"/>
          </p:nvPr>
        </p:nvSpPr>
        <p:spPr/>
        <p:txBody>
          <a:bodyPr/>
          <a:lstStyle/>
          <a:p>
            <a:endParaRPr lang="en-US"/>
          </a:p>
        </p:txBody>
      </p:sp>
      <p:pic>
        <p:nvPicPr>
          <p:cNvPr id="22532" name="Picture 4" descr="10594890[1]"/>
          <p:cNvPicPr>
            <a:picLocks noChangeAspect="1" noChangeArrowheads="1"/>
          </p:cNvPicPr>
          <p:nvPr>
            <p:ph sz="half" idx="1"/>
          </p:nvPr>
        </p:nvPicPr>
        <p:blipFill>
          <a:blip r:embed="rId2"/>
          <a:srcRect/>
          <a:stretch>
            <a:fillRect/>
          </a:stretch>
        </p:blipFill>
        <p:spPr>
          <a:xfrm>
            <a:off x="0" y="-685800"/>
            <a:ext cx="9144000" cy="8610600"/>
          </a:xfrm>
          <a:noFill/>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p:txBody>
          <a:bodyPr/>
          <a:lstStyle/>
          <a:p>
            <a:endParaRPr lang="en-US"/>
          </a:p>
        </p:txBody>
      </p:sp>
      <p:pic>
        <p:nvPicPr>
          <p:cNvPr id="23556" name="Picture 4" descr="5298106[1]"/>
          <p:cNvPicPr>
            <a:picLocks noChangeAspect="1" noChangeArrowheads="1" noCrop="1"/>
          </p:cNvPicPr>
          <p:nvPr>
            <p:ph idx="1"/>
          </p:nvPr>
        </p:nvPicPr>
        <p:blipFill>
          <a:blip r:embed="rId2"/>
          <a:srcRect/>
          <a:stretch>
            <a:fillRect/>
          </a:stretch>
        </p:blipFill>
        <p:spPr>
          <a:xfrm>
            <a:off x="0" y="-914400"/>
            <a:ext cx="9144000" cy="9348788"/>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strips(downLeft)">
                                      <p:cBhvr>
                                        <p:cTn id="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flipH="1" flipV="1">
            <a:off x="8686800" y="0"/>
            <a:ext cx="457200" cy="274638"/>
          </a:xfrm>
        </p:spPr>
        <p:txBody>
          <a:bodyPr/>
          <a:lstStyle/>
          <a:p>
            <a:endParaRPr lang="en-US" sz="4000"/>
          </a:p>
        </p:txBody>
      </p:sp>
      <p:sp>
        <p:nvSpPr>
          <p:cNvPr id="4099" name="Rectangle 3"/>
          <p:cNvSpPr>
            <a:spLocks noGrp="1" noChangeArrowheads="1"/>
          </p:cNvSpPr>
          <p:nvPr>
            <p:ph type="body" idx="1"/>
          </p:nvPr>
        </p:nvSpPr>
        <p:spPr>
          <a:xfrm flipH="1">
            <a:off x="8915400" y="1219200"/>
            <a:ext cx="228600" cy="152400"/>
          </a:xfrm>
        </p:spPr>
        <p:txBody>
          <a:bodyPr/>
          <a:lstStyle/>
          <a:p>
            <a:pPr>
              <a:lnSpc>
                <a:spcPct val="80000"/>
              </a:lnSpc>
            </a:pPr>
            <a:endParaRPr lang="en-US" sz="800"/>
          </a:p>
        </p:txBody>
      </p:sp>
      <p:pic>
        <p:nvPicPr>
          <p:cNvPr id="4101" name="Picture 5" descr="Animation Factory content ">
            <a:hlinkClick r:id="rId2"/>
          </p:cNvPr>
          <p:cNvPicPr>
            <a:picLocks noChangeAspect="1" noChangeArrowheads="1" noCrop="1"/>
          </p:cNvPicPr>
          <p:nvPr/>
        </p:nvPicPr>
        <p:blipFill>
          <a:blip r:embed="rId3"/>
          <a:srcRect/>
          <a:stretch>
            <a:fillRect/>
          </a:stretch>
        </p:blipFill>
        <p:spPr bwMode="auto">
          <a:xfrm>
            <a:off x="0" y="0"/>
            <a:ext cx="2152650" cy="8305800"/>
          </a:xfrm>
          <a:prstGeom prst="rect">
            <a:avLst/>
          </a:prstGeom>
          <a:noFill/>
        </p:spPr>
      </p:pic>
      <p:pic>
        <p:nvPicPr>
          <p:cNvPr id="4103" name="Picture 7" descr="Animation Factory content ">
            <a:hlinkClick r:id="rId4"/>
          </p:cNvPr>
          <p:cNvPicPr>
            <a:picLocks noChangeAspect="1" noChangeArrowheads="1" noCrop="1"/>
          </p:cNvPicPr>
          <p:nvPr/>
        </p:nvPicPr>
        <p:blipFill>
          <a:blip r:embed="rId5"/>
          <a:srcRect/>
          <a:stretch>
            <a:fillRect/>
          </a:stretch>
        </p:blipFill>
        <p:spPr bwMode="auto">
          <a:xfrm>
            <a:off x="1828800" y="0"/>
            <a:ext cx="2305050" cy="8153400"/>
          </a:xfrm>
          <a:prstGeom prst="rect">
            <a:avLst/>
          </a:prstGeom>
          <a:noFill/>
        </p:spPr>
      </p:pic>
      <p:pic>
        <p:nvPicPr>
          <p:cNvPr id="4105" name="Picture 9" descr="Animation Factory content ">
            <a:hlinkClick r:id="rId6"/>
          </p:cNvPr>
          <p:cNvPicPr>
            <a:picLocks noChangeAspect="1" noChangeArrowheads="1" noCrop="1"/>
          </p:cNvPicPr>
          <p:nvPr/>
        </p:nvPicPr>
        <p:blipFill>
          <a:blip r:embed="rId7"/>
          <a:srcRect/>
          <a:stretch>
            <a:fillRect/>
          </a:stretch>
        </p:blipFill>
        <p:spPr bwMode="auto">
          <a:xfrm>
            <a:off x="6172200" y="0"/>
            <a:ext cx="3505200" cy="8153400"/>
          </a:xfrm>
          <a:prstGeom prst="rect">
            <a:avLst/>
          </a:prstGeom>
          <a:noFill/>
        </p:spPr>
      </p:pic>
      <p:pic>
        <p:nvPicPr>
          <p:cNvPr id="4107" name="Picture 11" descr="Animation Factory content ">
            <a:hlinkClick r:id="rId8"/>
          </p:cNvPr>
          <p:cNvPicPr>
            <a:picLocks noChangeAspect="1" noChangeArrowheads="1" noCrop="1"/>
          </p:cNvPicPr>
          <p:nvPr/>
        </p:nvPicPr>
        <p:blipFill>
          <a:blip r:embed="rId9"/>
          <a:srcRect/>
          <a:stretch>
            <a:fillRect/>
          </a:stretch>
        </p:blipFill>
        <p:spPr bwMode="auto">
          <a:xfrm>
            <a:off x="4191000" y="0"/>
            <a:ext cx="2057400" cy="8382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ox(in)">
                                      <p:cBhvr>
                                        <p:cTn id="7" dur="5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58" presetClass="entr" presetSubtype="0" accel="100000" fill="hold" nodeType="clickEffect">
                                  <p:stCondLst>
                                    <p:cond delay="0"/>
                                  </p:stCondLst>
                                  <p:childTnLst>
                                    <p:set>
                                      <p:cBhvr>
                                        <p:cTn id="11" dur="1" fill="hold">
                                          <p:stCondLst>
                                            <p:cond delay="0"/>
                                          </p:stCondLst>
                                        </p:cTn>
                                        <p:tgtEl>
                                          <p:spTgt spid="4103"/>
                                        </p:tgtEl>
                                        <p:attrNameLst>
                                          <p:attrName>style.visibility</p:attrName>
                                        </p:attrNameLst>
                                      </p:cBhvr>
                                      <p:to>
                                        <p:strVal val="visible"/>
                                      </p:to>
                                    </p:set>
                                    <p:anim calcmode="lin" valueType="num">
                                      <p:cBhvr>
                                        <p:cTn id="12" dur="500" fill="hold"/>
                                        <p:tgtEl>
                                          <p:spTgt spid="4103"/>
                                        </p:tgtEl>
                                        <p:attrNameLst>
                                          <p:attrName>ppt_w</p:attrName>
                                        </p:attrNameLst>
                                      </p:cBhvr>
                                      <p:tavLst>
                                        <p:tav tm="0">
                                          <p:val>
                                            <p:strVal val="#ppt_w*2.5"/>
                                          </p:val>
                                        </p:tav>
                                        <p:tav tm="100000">
                                          <p:val>
                                            <p:strVal val="#ppt_w"/>
                                          </p:val>
                                        </p:tav>
                                      </p:tavLst>
                                    </p:anim>
                                    <p:anim calcmode="lin" valueType="num">
                                      <p:cBhvr>
                                        <p:cTn id="13" dur="500" fill="hold"/>
                                        <p:tgtEl>
                                          <p:spTgt spid="4103"/>
                                        </p:tgtEl>
                                        <p:attrNameLst>
                                          <p:attrName>ppt_h</p:attrName>
                                        </p:attrNameLst>
                                      </p:cBhvr>
                                      <p:tavLst>
                                        <p:tav tm="0">
                                          <p:val>
                                            <p:strVal val="#ppt_h*0.01"/>
                                          </p:val>
                                        </p:tav>
                                        <p:tav tm="100000">
                                          <p:val>
                                            <p:strVal val="#ppt_h"/>
                                          </p:val>
                                        </p:tav>
                                      </p:tavLst>
                                    </p:anim>
                                    <p:anim calcmode="lin" valueType="num">
                                      <p:cBhvr>
                                        <p:cTn id="14" dur="500" fill="hold"/>
                                        <p:tgtEl>
                                          <p:spTgt spid="4103"/>
                                        </p:tgtEl>
                                        <p:attrNameLst>
                                          <p:attrName>ppt_x</p:attrName>
                                        </p:attrNameLst>
                                      </p:cBhvr>
                                      <p:tavLst>
                                        <p:tav tm="0">
                                          <p:val>
                                            <p:strVal val="#ppt_x"/>
                                          </p:val>
                                        </p:tav>
                                        <p:tav tm="100000">
                                          <p:val>
                                            <p:strVal val="#ppt_x"/>
                                          </p:val>
                                        </p:tav>
                                      </p:tavLst>
                                    </p:anim>
                                    <p:anim calcmode="lin" valueType="num">
                                      <p:cBhvr>
                                        <p:cTn id="15" dur="500" fill="hold"/>
                                        <p:tgtEl>
                                          <p:spTgt spid="4103"/>
                                        </p:tgtEl>
                                        <p:attrNameLst>
                                          <p:attrName>ppt_y</p:attrName>
                                        </p:attrNameLst>
                                      </p:cBhvr>
                                      <p:tavLst>
                                        <p:tav tm="0">
                                          <p:val>
                                            <p:strVal val="#ppt_h+1"/>
                                          </p:val>
                                        </p:tav>
                                        <p:tav tm="100000">
                                          <p:val>
                                            <p:strVal val="#ppt_y"/>
                                          </p:val>
                                        </p:tav>
                                      </p:tavLst>
                                    </p:anim>
                                    <p:animEffect transition="in" filter="fade">
                                      <p:cBhvr>
                                        <p:cTn id="16" dur="500"/>
                                        <p:tgtEl>
                                          <p:spTgt spid="410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107"/>
                                        </p:tgtEl>
                                        <p:attrNameLst>
                                          <p:attrName>style.visibility</p:attrName>
                                        </p:attrNameLst>
                                      </p:cBhvr>
                                      <p:to>
                                        <p:strVal val="visible"/>
                                      </p:to>
                                    </p:set>
                                    <p:animEffect transition="in" filter="wipe(down)">
                                      <p:cBhvr>
                                        <p:cTn id="21" dur="500"/>
                                        <p:tgtEl>
                                          <p:spTgt spid="4107"/>
                                        </p:tgtEl>
                                      </p:cBhvr>
                                    </p:animEffect>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nodeType="clickEffect">
                                  <p:stCondLst>
                                    <p:cond delay="0"/>
                                  </p:stCondLst>
                                  <p:childTnLst>
                                    <p:set>
                                      <p:cBhvr>
                                        <p:cTn id="25" dur="1" fill="hold">
                                          <p:stCondLst>
                                            <p:cond delay="0"/>
                                          </p:stCondLst>
                                        </p:cTn>
                                        <p:tgtEl>
                                          <p:spTgt spid="4105"/>
                                        </p:tgtEl>
                                        <p:attrNameLst>
                                          <p:attrName>style.visibility</p:attrName>
                                        </p:attrNameLst>
                                      </p:cBhvr>
                                      <p:to>
                                        <p:strVal val="visible"/>
                                      </p:to>
                                    </p:set>
                                    <p:anim calcmode="lin" valueType="num">
                                      <p:cBhvr additive="base">
                                        <p:cTn id="26" dur="5000" fill="hold"/>
                                        <p:tgtEl>
                                          <p:spTgt spid="4105"/>
                                        </p:tgtEl>
                                        <p:attrNameLst>
                                          <p:attrName>ppt_x</p:attrName>
                                        </p:attrNameLst>
                                      </p:cBhvr>
                                      <p:tavLst>
                                        <p:tav tm="0">
                                          <p:val>
                                            <p:strVal val="#ppt_x"/>
                                          </p:val>
                                        </p:tav>
                                        <p:tav tm="100000">
                                          <p:val>
                                            <p:strVal val="#ppt_x"/>
                                          </p:val>
                                        </p:tav>
                                      </p:tavLst>
                                    </p:anim>
                                    <p:anim calcmode="lin" valueType="num">
                                      <p:cBhvr additive="base">
                                        <p:cTn id="27" dur="5000" fill="hold"/>
                                        <p:tgtEl>
                                          <p:spTgt spid="4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http://tbn0.google.com/images?q=tbn:AbCFcFq7GtnFoM:http://www.derrybgclub.org/images/images/kids1.jpg">
            <a:hlinkClick r:id="rId2"/>
          </p:cNvPr>
          <p:cNvPicPr>
            <a:picLocks noChangeAspect="1" noChangeArrowheads="1"/>
          </p:cNvPicPr>
          <p:nvPr/>
        </p:nvPicPr>
        <p:blipFill>
          <a:blip r:embed="rId3"/>
          <a:srcRect/>
          <a:stretch>
            <a:fillRect/>
          </a:stretch>
        </p:blipFill>
        <p:spPr bwMode="auto">
          <a:xfrm>
            <a:off x="762000" y="1676400"/>
            <a:ext cx="7772400" cy="4876800"/>
          </a:xfrm>
          <a:prstGeom prst="rect">
            <a:avLst/>
          </a:prstGeom>
          <a:noFill/>
          <a:ln w="9525">
            <a:noFill/>
            <a:miter lim="800000"/>
            <a:headEnd/>
            <a:tailEnd/>
          </a:ln>
        </p:spPr>
      </p:pic>
      <p:sp>
        <p:nvSpPr>
          <p:cNvPr id="4" name="Rectangle 3"/>
          <p:cNvSpPr/>
          <p:nvPr/>
        </p:nvSpPr>
        <p:spPr>
          <a:xfrm>
            <a:off x="2117721" y="381000"/>
            <a:ext cx="4100161" cy="923330"/>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TEAM WORK</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Program Files\Microsoft Office\MEDIA\CAGCAT10\j0297551.wmf"/>
          <p:cNvPicPr>
            <a:picLocks noChangeAspect="1" noChangeArrowheads="1"/>
          </p:cNvPicPr>
          <p:nvPr/>
        </p:nvPicPr>
        <p:blipFill>
          <a:blip r:embed="rId2"/>
          <a:srcRect/>
          <a:stretch>
            <a:fillRect/>
          </a:stretch>
        </p:blipFill>
        <p:spPr bwMode="auto">
          <a:xfrm>
            <a:off x="762000" y="914400"/>
            <a:ext cx="4191000" cy="4267200"/>
          </a:xfrm>
          <a:prstGeom prst="rect">
            <a:avLst/>
          </a:prstGeom>
          <a:noFill/>
        </p:spPr>
      </p:pic>
      <p:pic>
        <p:nvPicPr>
          <p:cNvPr id="1029" name="Picture 5" descr="C:\Program Files\Microsoft Office\MEDIA\CAGCAT10\j0284916.jpg"/>
          <p:cNvPicPr>
            <a:picLocks noChangeAspect="1" noChangeArrowheads="1"/>
          </p:cNvPicPr>
          <p:nvPr/>
        </p:nvPicPr>
        <p:blipFill>
          <a:blip r:embed="rId3"/>
          <a:srcRect/>
          <a:stretch>
            <a:fillRect/>
          </a:stretch>
        </p:blipFill>
        <p:spPr bwMode="auto">
          <a:xfrm>
            <a:off x="5257800" y="990600"/>
            <a:ext cx="3429000" cy="39624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382000" cy="2585323"/>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Teamwork ,teamwork,</a:t>
            </a: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Together we can make</a:t>
            </a:r>
          </a:p>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Our dream work</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050" name="Picture 2" descr="E:\pics\9.bmp"/>
          <p:cNvPicPr>
            <a:picLocks noChangeAspect="1" noChangeArrowheads="1"/>
          </p:cNvPicPr>
          <p:nvPr/>
        </p:nvPicPr>
        <p:blipFill>
          <a:blip r:embed="rId2"/>
          <a:srcRect/>
          <a:stretch>
            <a:fillRect/>
          </a:stretch>
        </p:blipFill>
        <p:spPr bwMode="auto">
          <a:xfrm>
            <a:off x="1447800" y="2971800"/>
            <a:ext cx="6096000" cy="35052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57200"/>
            <a:ext cx="8610600" cy="1754326"/>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THEN  WE’LL SHARE  THE JOY OF WHAT WE’VE DONE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3074" name="Picture 2" descr="E:\pics\25896967.gif"/>
          <p:cNvPicPr>
            <a:picLocks noChangeAspect="1" noChangeArrowheads="1"/>
          </p:cNvPicPr>
          <p:nvPr/>
        </p:nvPicPr>
        <p:blipFill>
          <a:blip r:embed="rId2"/>
          <a:srcRect/>
          <a:stretch>
            <a:fillRect/>
          </a:stretch>
        </p:blipFill>
        <p:spPr bwMode="auto">
          <a:xfrm>
            <a:off x="1752600" y="2209800"/>
            <a:ext cx="5686425" cy="42672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457200"/>
            <a:ext cx="7162800" cy="1754326"/>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F0"/>
                </a:solidFill>
                <a:effectLst>
                  <a:outerShdw blurRad="41275" dist="12700" dir="12000000" algn="tl" rotWithShape="0">
                    <a:srgbClr val="000000">
                      <a:alpha val="40000"/>
                    </a:srgbClr>
                  </a:outerShdw>
                </a:effectLst>
              </a:rPr>
              <a:t>TEAMWORK EVERYONE</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F0"/>
              </a:solidFill>
              <a:effectLst>
                <a:outerShdw blurRad="41275" dist="12700" dir="12000000" algn="tl" rotWithShape="0">
                  <a:srgbClr val="000000">
                    <a:alpha val="40000"/>
                  </a:srgbClr>
                </a:outerShdw>
              </a:effectLst>
            </a:endParaRPr>
          </a:p>
        </p:txBody>
      </p:sp>
      <p:pic>
        <p:nvPicPr>
          <p:cNvPr id="4098" name="Picture 2" descr="E:\pics\noname7.jpg"/>
          <p:cNvPicPr>
            <a:picLocks noChangeAspect="1" noChangeArrowheads="1"/>
          </p:cNvPicPr>
          <p:nvPr/>
        </p:nvPicPr>
        <p:blipFill>
          <a:blip r:embed="rId2"/>
          <a:srcRect/>
          <a:stretch>
            <a:fillRect/>
          </a:stretch>
        </p:blipFill>
        <p:spPr bwMode="auto">
          <a:xfrm>
            <a:off x="1447800" y="2438400"/>
            <a:ext cx="6096000" cy="40386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533400"/>
            <a:ext cx="8534400" cy="5078313"/>
          </a:xfrm>
          <a:prstGeom prst="rect">
            <a:avLst/>
          </a:prstGeom>
          <a:noFill/>
        </p:spPr>
        <p:txBody>
          <a:bodyPr wrap="square" lIns="91440" tIns="45720" rIns="91440" bIns="45720">
            <a:spAutoFit/>
          </a:bodyPr>
          <a:lstStyle/>
          <a:p>
            <a:pPr algn="ctr"/>
            <a:r>
              <a:rPr lang="en-US" sz="5400" b="1"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rPr>
              <a:t>IT’S FUN TO SHOOT THE BASKETBALL</a:t>
            </a:r>
          </a:p>
          <a:p>
            <a:pPr algn="ctr"/>
            <a:r>
              <a:rPr lang="en-US" sz="5400" b="1"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rPr>
              <a:t>THROUGH THE HOOP BUT IF NOBODY PASSES</a:t>
            </a:r>
          </a:p>
          <a:p>
            <a:pPr algn="ctr"/>
            <a:r>
              <a:rPr lang="en-US" sz="5400" b="1"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rPr>
              <a:t>THEN </a:t>
            </a:r>
          </a:p>
          <a:p>
            <a:pPr algn="ctr"/>
            <a:r>
              <a:rPr lang="en-US" sz="5400" b="1"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rPr>
              <a:t>NOBODY SHOOTS</a:t>
            </a:r>
            <a:endParaRPr lang="en-US" sz="5400" b="1"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1981200"/>
            <a:ext cx="184731" cy="369332"/>
          </a:xfrm>
          <a:prstGeom prst="rect">
            <a:avLst/>
          </a:prstGeom>
          <a:noFill/>
        </p:spPr>
        <p:txBody>
          <a:bodyPr wrap="none" rtlCol="0">
            <a:spAutoFit/>
          </a:bodyPr>
          <a:lstStyle/>
          <a:p>
            <a:endParaRPr lang="en-US" dirty="0"/>
          </a:p>
        </p:txBody>
      </p:sp>
      <p:pic>
        <p:nvPicPr>
          <p:cNvPr id="5" name="Picture 4" descr="C:\Documents and Settings\Administrator\Local Settings\Temporary Internet Files\Content.IE5\Y8RSKC4E\MCj04360430000[1].wmf"/>
          <p:cNvPicPr>
            <a:picLocks noChangeAspect="1" noChangeArrowheads="1"/>
          </p:cNvPicPr>
          <p:nvPr/>
        </p:nvPicPr>
        <p:blipFill>
          <a:blip r:embed="rId2"/>
          <a:srcRect/>
          <a:stretch>
            <a:fillRect/>
          </a:stretch>
        </p:blipFill>
        <p:spPr bwMode="auto">
          <a:xfrm flipH="1">
            <a:off x="457200" y="457200"/>
            <a:ext cx="8382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533400"/>
            <a:ext cx="8077200" cy="341632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rgbClr val="7030A0"/>
                </a:solidFill>
                <a:effectLst/>
              </a:rPr>
              <a:t>AND THE RELAY RACE JUST CAN’T GO ON,IF NOBODY  WANTS</a:t>
            </a:r>
            <a:r>
              <a:rPr lang="en-US" sz="5400" b="1" cap="none" spc="0" dirty="0" smtClean="0">
                <a:ln/>
                <a:solidFill>
                  <a:schemeClr val="accent3"/>
                </a:solidFill>
                <a:effectLst/>
              </a:rPr>
              <a:t>  </a:t>
            </a:r>
            <a:r>
              <a:rPr lang="en-US" sz="5400" b="1" cap="none" spc="0" dirty="0" smtClean="0">
                <a:ln/>
                <a:solidFill>
                  <a:srgbClr val="7030A0"/>
                </a:solidFill>
                <a:effectLst/>
              </a:rPr>
              <a:t>TO</a:t>
            </a:r>
          </a:p>
          <a:p>
            <a:pPr algn="ctr"/>
            <a:r>
              <a:rPr lang="en-US" sz="5400" b="1" cap="none" spc="0" dirty="0" smtClean="0">
                <a:ln/>
                <a:solidFill>
                  <a:srgbClr val="7030A0"/>
                </a:solidFill>
                <a:effectLst/>
              </a:rPr>
              <a:t> PASS   THE   BATON</a:t>
            </a:r>
            <a:endParaRPr lang="en-US" sz="5400" b="1" cap="none" spc="0" dirty="0">
              <a:ln/>
              <a:solidFill>
                <a:srgbClr val="7030A0"/>
              </a:solidFill>
              <a:effectLst/>
            </a:endParaRPr>
          </a:p>
        </p:txBody>
      </p:sp>
      <p:pic>
        <p:nvPicPr>
          <p:cNvPr id="4" name="Picture 24" descr="tweety"/>
          <p:cNvPicPr>
            <a:picLocks noChangeAspect="1" noChangeArrowheads="1" noCrop="1"/>
          </p:cNvPicPr>
          <p:nvPr/>
        </p:nvPicPr>
        <p:blipFill>
          <a:blip r:embed="rId2"/>
          <a:srcRect/>
          <a:stretch>
            <a:fillRect/>
          </a:stretch>
        </p:blipFill>
        <p:spPr bwMode="auto">
          <a:xfrm>
            <a:off x="914400" y="4114800"/>
            <a:ext cx="2895600" cy="2133600"/>
          </a:xfrm>
          <a:prstGeom prst="rect">
            <a:avLst/>
          </a:prstGeom>
          <a:noFill/>
        </p:spPr>
      </p:pic>
      <p:pic>
        <p:nvPicPr>
          <p:cNvPr id="5" name="Picture 18" descr="ex"/>
          <p:cNvPicPr>
            <a:picLocks noChangeAspect="1" noChangeArrowheads="1" noCrop="1"/>
          </p:cNvPicPr>
          <p:nvPr/>
        </p:nvPicPr>
        <p:blipFill>
          <a:blip r:embed="rId3"/>
          <a:srcRect/>
          <a:stretch>
            <a:fillRect/>
          </a:stretch>
        </p:blipFill>
        <p:spPr bwMode="auto">
          <a:xfrm>
            <a:off x="5257800" y="4038600"/>
            <a:ext cx="2895600" cy="20574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457200"/>
            <a:ext cx="8610600" cy="5909310"/>
          </a:xfrm>
          <a:prstGeom prst="rect">
            <a:avLst/>
          </a:prstGeom>
          <a:noFill/>
        </p:spPr>
        <p:txBody>
          <a:bodyPr wrap="squar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5400" b="1" cap="none" spc="0" dirty="0" smtClean="0">
                <a:ln/>
                <a:solidFill>
                  <a:srgbClr val="FF0000"/>
                </a:solidFill>
                <a:effectLst/>
              </a:rPr>
              <a:t>WE ARE THE PARTS THAT MAKE UP THE WHOLE AND WE’VE GOT OUR EYES ON A COMMON GOAL SOME TIME IT CAN BE A BIG PLUS</a:t>
            </a:r>
          </a:p>
          <a:p>
            <a:pPr algn="ctr"/>
            <a:r>
              <a:rPr lang="en-US" sz="5400" b="1" dirty="0" smtClean="0">
                <a:ln/>
                <a:solidFill>
                  <a:srgbClr val="FF0000"/>
                </a:solidFill>
              </a:rPr>
              <a:t>WHEN A YOU OR A ME BECOMES AN US</a:t>
            </a:r>
            <a:endParaRPr lang="en-US" sz="5400" b="1" cap="none" spc="0" dirty="0">
              <a:ln/>
              <a:solidFill>
                <a:srgbClr val="FF0000"/>
              </a:solidFill>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609600"/>
            <a:ext cx="5029200" cy="707886"/>
          </a:xfrm>
          <a:prstGeom prst="rect">
            <a:avLst/>
          </a:prstGeom>
          <a:noFill/>
        </p:spPr>
        <p:txBody>
          <a:bodyPr wrap="square" rtlCol="0">
            <a:spAutoFit/>
          </a:bodyPr>
          <a:lstStyle/>
          <a:p>
            <a:r>
              <a:rPr lang="en-US" sz="4000" b="1" dirty="0" smtClean="0">
                <a:solidFill>
                  <a:srgbClr val="990033"/>
                </a:solidFill>
              </a:rPr>
              <a:t>        NEW    WORDS</a:t>
            </a:r>
            <a:endParaRPr lang="en-US" sz="4000" b="1" dirty="0">
              <a:solidFill>
                <a:srgbClr val="990033"/>
              </a:solidFill>
            </a:endParaRPr>
          </a:p>
        </p:txBody>
      </p:sp>
      <p:sp>
        <p:nvSpPr>
          <p:cNvPr id="3" name="Oval 2"/>
          <p:cNvSpPr/>
          <p:nvPr/>
        </p:nvSpPr>
        <p:spPr>
          <a:xfrm>
            <a:off x="457200" y="2438400"/>
            <a:ext cx="3352800" cy="243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TEAMWORK</a:t>
            </a:r>
            <a:endParaRPr lang="en-US" sz="3200" dirty="0"/>
          </a:p>
        </p:txBody>
      </p:sp>
      <p:sp>
        <p:nvSpPr>
          <p:cNvPr id="4" name="Double Wave 3"/>
          <p:cNvSpPr/>
          <p:nvPr/>
        </p:nvSpPr>
        <p:spPr>
          <a:xfrm>
            <a:off x="4191000" y="2514600"/>
            <a:ext cx="4495800" cy="2514600"/>
          </a:xfrm>
          <a:prstGeom prst="doubleWave">
            <a:avLst>
              <a:gd name="adj1" fmla="val 6250"/>
              <a:gd name="adj2" fmla="val 52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GOMBINED EFFORT OF A GROUP</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p:txBody>
          <a:bodyPr/>
          <a:lstStyle/>
          <a:p>
            <a:endParaRPr lang="en-US"/>
          </a:p>
        </p:txBody>
      </p:sp>
      <p:pic>
        <p:nvPicPr>
          <p:cNvPr id="7173" name="Picture 5" descr="Animation Factory content ">
            <a:hlinkClick r:id="rId2"/>
          </p:cNvPr>
          <p:cNvPicPr>
            <a:picLocks noChangeAspect="1" noChangeArrowheads="1"/>
          </p:cNvPicPr>
          <p:nvPr>
            <p:ph idx="1"/>
          </p:nvPr>
        </p:nvPicPr>
        <p:blipFill>
          <a:blip r:embed="rId3"/>
          <a:srcRect/>
          <a:stretch>
            <a:fillRect/>
          </a:stretch>
        </p:blipFill>
        <p:spPr>
          <a:xfrm>
            <a:off x="0" y="-685800"/>
            <a:ext cx="9677400" cy="8991600"/>
          </a:xfrm>
          <a:ln/>
        </p:spPr>
      </p:pic>
      <p:sp>
        <p:nvSpPr>
          <p:cNvPr id="7176" name="WordArt 8"/>
          <p:cNvSpPr>
            <a:spLocks noChangeArrowheads="1" noChangeShapeType="1" noTextEdit="1"/>
          </p:cNvSpPr>
          <p:nvPr/>
        </p:nvSpPr>
        <p:spPr bwMode="auto">
          <a:xfrm>
            <a:off x="609600" y="0"/>
            <a:ext cx="8534400" cy="914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0000"/>
                </a:solidFill>
                <a:effectLst>
                  <a:outerShdw dist="35921" dir="2700000" algn="ctr" rotWithShape="0">
                    <a:srgbClr val="C0C0C0">
                      <a:alpha val="80000"/>
                    </a:srgbClr>
                  </a:outerShdw>
                </a:effectLst>
                <a:latin typeface="Impact"/>
              </a:rPr>
              <a:t>Teamwork,teamwork,</a:t>
            </a:r>
          </a:p>
        </p:txBody>
      </p:sp>
      <p:sp>
        <p:nvSpPr>
          <p:cNvPr id="7177" name="WordArt 9"/>
          <p:cNvSpPr>
            <a:spLocks noChangeArrowheads="1" noChangeShapeType="1" noTextEdit="1"/>
          </p:cNvSpPr>
          <p:nvPr/>
        </p:nvSpPr>
        <p:spPr bwMode="auto">
          <a:xfrm>
            <a:off x="0" y="1143000"/>
            <a:ext cx="9144000" cy="914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Together we can make our dream work,</a:t>
            </a:r>
          </a:p>
        </p:txBody>
      </p:sp>
      <p:sp>
        <p:nvSpPr>
          <p:cNvPr id="7178" name="WordArt 10"/>
          <p:cNvSpPr>
            <a:spLocks noChangeArrowheads="1" noChangeShapeType="1" noTextEdit="1"/>
          </p:cNvSpPr>
          <p:nvPr/>
        </p:nvSpPr>
        <p:spPr bwMode="auto">
          <a:xfrm>
            <a:off x="457200" y="2286000"/>
            <a:ext cx="8686800" cy="28956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Then we will share</a:t>
            </a:r>
          </a:p>
          <a:p>
            <a:pPr algn="ctr"/>
            <a:r>
              <a:rPr 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the joy of what</a:t>
            </a:r>
          </a:p>
          <a:p>
            <a:pPr algn="ctr"/>
            <a:r>
              <a:rPr 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we've done,</a:t>
            </a:r>
          </a:p>
        </p:txBody>
      </p:sp>
      <p:sp>
        <p:nvSpPr>
          <p:cNvPr id="7179" name="WordArt 11"/>
          <p:cNvSpPr>
            <a:spLocks noChangeArrowheads="1" noChangeShapeType="1" noTextEdit="1"/>
          </p:cNvSpPr>
          <p:nvPr/>
        </p:nvSpPr>
        <p:spPr bwMode="auto">
          <a:xfrm>
            <a:off x="0" y="5562600"/>
            <a:ext cx="9144000" cy="8382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Teamwork,teamwork.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0" fill="hold"/>
                                        <p:tgtEl>
                                          <p:spTgt spid="7173"/>
                                        </p:tgtEl>
                                        <p:attrNameLst>
                                          <p:attrName>ppt_x</p:attrName>
                                        </p:attrNameLst>
                                      </p:cBhvr>
                                      <p:tavLst>
                                        <p:tav tm="0">
                                          <p:val>
                                            <p:strVal val="#ppt_x"/>
                                          </p:val>
                                        </p:tav>
                                        <p:tav tm="100000">
                                          <p:val>
                                            <p:strVal val="#ppt_x"/>
                                          </p:val>
                                        </p:tav>
                                      </p:tavLst>
                                    </p:anim>
                                    <p:anim calcmode="lin" valueType="num">
                                      <p:cBhvr additive="base">
                                        <p:cTn id="8" dur="50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176"/>
                                        </p:tgtEl>
                                        <p:attrNameLst>
                                          <p:attrName>style.visibility</p:attrName>
                                        </p:attrNameLst>
                                      </p:cBhvr>
                                      <p:to>
                                        <p:strVal val="visible"/>
                                      </p:to>
                                    </p:set>
                                    <p:animEffect transition="in" filter="circle(in)">
                                      <p:cBhvr>
                                        <p:cTn id="13" dur="2000"/>
                                        <p:tgtEl>
                                          <p:spTgt spid="717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7177"/>
                                        </p:tgtEl>
                                        <p:attrNameLst>
                                          <p:attrName>style.visibility</p:attrName>
                                        </p:attrNameLst>
                                      </p:cBhvr>
                                      <p:to>
                                        <p:strVal val="visible"/>
                                      </p:to>
                                    </p:set>
                                    <p:animEffect transition="in" filter="box(in)">
                                      <p:cBhvr>
                                        <p:cTn id="18" dur="500"/>
                                        <p:tgtEl>
                                          <p:spTgt spid="7177"/>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7178"/>
                                        </p:tgtEl>
                                        <p:attrNameLst>
                                          <p:attrName>style.visibility</p:attrName>
                                        </p:attrNameLst>
                                      </p:cBhvr>
                                      <p:to>
                                        <p:strVal val="visible"/>
                                      </p:to>
                                    </p:set>
                                    <p:anim calcmode="lin" valueType="num">
                                      <p:cBhvr additive="base">
                                        <p:cTn id="23" dur="2000" fill="hold"/>
                                        <p:tgtEl>
                                          <p:spTgt spid="7178"/>
                                        </p:tgtEl>
                                        <p:attrNameLst>
                                          <p:attrName>ppt_x</p:attrName>
                                        </p:attrNameLst>
                                      </p:cBhvr>
                                      <p:tavLst>
                                        <p:tav tm="0">
                                          <p:val>
                                            <p:strVal val="#ppt_x"/>
                                          </p:val>
                                        </p:tav>
                                        <p:tav tm="100000">
                                          <p:val>
                                            <p:strVal val="#ppt_x"/>
                                          </p:val>
                                        </p:tav>
                                      </p:tavLst>
                                    </p:anim>
                                    <p:anim calcmode="lin" valueType="num">
                                      <p:cBhvr additive="base">
                                        <p:cTn id="24" dur="2000" fill="hold"/>
                                        <p:tgtEl>
                                          <p:spTgt spid="71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animBg="1"/>
      <p:bldP spid="7177" grpId="0" animBg="1"/>
      <p:bldP spid="717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762000" y="533400"/>
            <a:ext cx="4331208" cy="1828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HOOP</a:t>
            </a:r>
            <a:endParaRPr lang="en-US" sz="4000" b="1" dirty="0"/>
          </a:p>
        </p:txBody>
      </p:sp>
      <p:sp>
        <p:nvSpPr>
          <p:cNvPr id="3" name="Round Diagonal Corner Rectangle 2"/>
          <p:cNvSpPr/>
          <p:nvPr/>
        </p:nvSpPr>
        <p:spPr>
          <a:xfrm>
            <a:off x="2438400" y="3276600"/>
            <a:ext cx="5791200" cy="30480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WOODEN OR IRON RING TRUNDLED ALONG BYCHILD</a:t>
            </a:r>
            <a:endParaRPr lang="en-US" sz="32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838200" y="838200"/>
            <a:ext cx="2590800" cy="23652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PASSES</a:t>
            </a:r>
            <a:endParaRPr lang="en-US" sz="4000" b="1" dirty="0"/>
          </a:p>
        </p:txBody>
      </p:sp>
      <p:sp>
        <p:nvSpPr>
          <p:cNvPr id="3" name="Flowchart: Display 2"/>
          <p:cNvSpPr/>
          <p:nvPr/>
        </p:nvSpPr>
        <p:spPr>
          <a:xfrm>
            <a:off x="4191000" y="1676400"/>
            <a:ext cx="4419600" cy="4038600"/>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MOVE ONWARD</a:t>
            </a:r>
            <a:endParaRPr lang="en-US" sz="40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1600200" y="762000"/>
            <a:ext cx="3429000" cy="1371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RELAY RACE</a:t>
            </a:r>
            <a:endParaRPr lang="en-US" sz="4000" b="1" dirty="0"/>
          </a:p>
        </p:txBody>
      </p:sp>
      <p:sp>
        <p:nvSpPr>
          <p:cNvPr id="3" name="Rectangle 2"/>
          <p:cNvSpPr/>
          <p:nvPr/>
        </p:nvSpPr>
        <p:spPr>
          <a:xfrm>
            <a:off x="990600" y="2743200"/>
            <a:ext cx="63246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RACE  BETWEEN  TEAMS  OF WHICH  EACH  PERSON  DOES  PART</a:t>
            </a:r>
          </a:p>
          <a:p>
            <a:pPr algn="ctr"/>
            <a:r>
              <a:rPr lang="en-US" sz="4000" b="1" dirty="0" smtClean="0"/>
              <a:t>OF   THE  DISTANCE</a:t>
            </a:r>
            <a:endParaRPr lang="en-US" sz="40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p:cNvSpPr/>
          <p:nvPr/>
        </p:nvSpPr>
        <p:spPr>
          <a:xfrm>
            <a:off x="762000" y="990600"/>
            <a:ext cx="3048000" cy="1295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BATON</a:t>
            </a:r>
            <a:endParaRPr lang="en-US" sz="4000" b="1" dirty="0"/>
          </a:p>
        </p:txBody>
      </p:sp>
      <p:sp>
        <p:nvSpPr>
          <p:cNvPr id="3" name="Cloud Callout 2"/>
          <p:cNvSpPr/>
          <p:nvPr/>
        </p:nvSpPr>
        <p:spPr>
          <a:xfrm>
            <a:off x="3733800" y="1752600"/>
            <a:ext cx="4724400" cy="42702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SHORT TUBE OR STICK</a:t>
            </a:r>
          </a:p>
          <a:p>
            <a:pPr algn="ctr"/>
            <a:r>
              <a:rPr lang="en-US" sz="4000" b="1" dirty="0" smtClean="0"/>
              <a:t>CARRIED IN RELAY RACE</a:t>
            </a:r>
            <a:endParaRPr lang="en-US" sz="40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762000"/>
            <a:ext cx="6324600"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RHYMING WORDS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6" name="Table 5"/>
          <p:cNvGraphicFramePr>
            <a:graphicFrameLocks noGrp="1"/>
          </p:cNvGraphicFramePr>
          <p:nvPr/>
        </p:nvGraphicFramePr>
        <p:xfrm>
          <a:off x="1524000" y="1981198"/>
          <a:ext cx="6096000" cy="3733804"/>
        </p:xfrm>
        <a:graphic>
          <a:graphicData uri="http://schemas.openxmlformats.org/drawingml/2006/table">
            <a:tbl>
              <a:tblPr firstRow="1" bandRow="1">
                <a:tableStyleId>{5C22544A-7EE6-4342-B048-85BDC9FD1C3A}</a:tableStyleId>
              </a:tblPr>
              <a:tblGrid>
                <a:gridCol w="3048000"/>
                <a:gridCol w="3048000"/>
              </a:tblGrid>
              <a:tr h="933451">
                <a:tc>
                  <a:txBody>
                    <a:bodyPr/>
                    <a:lstStyle/>
                    <a:p>
                      <a:r>
                        <a:rPr lang="en-US" sz="4000" dirty="0" smtClean="0"/>
                        <a:t>            PLUS </a:t>
                      </a:r>
                      <a:endParaRPr lang="en-US" sz="4000" dirty="0"/>
                    </a:p>
                  </a:txBody>
                  <a:tcPr/>
                </a:tc>
                <a:tc>
                  <a:txBody>
                    <a:bodyPr/>
                    <a:lstStyle/>
                    <a:p>
                      <a:r>
                        <a:rPr lang="en-US" sz="4000" dirty="0" smtClean="0"/>
                        <a:t>        US</a:t>
                      </a:r>
                      <a:endParaRPr lang="en-US" sz="4000" dirty="0"/>
                    </a:p>
                  </a:txBody>
                  <a:tcPr/>
                </a:tc>
              </a:tr>
              <a:tr h="933451">
                <a:tc>
                  <a:txBody>
                    <a:bodyPr/>
                    <a:lstStyle/>
                    <a:p>
                      <a:r>
                        <a:rPr lang="en-US" sz="4000" dirty="0" smtClean="0"/>
                        <a:t>          DONE</a:t>
                      </a:r>
                      <a:endParaRPr lang="en-US" sz="4000" dirty="0"/>
                    </a:p>
                  </a:txBody>
                  <a:tcPr/>
                </a:tc>
                <a:tc>
                  <a:txBody>
                    <a:bodyPr/>
                    <a:lstStyle/>
                    <a:p>
                      <a:r>
                        <a:rPr lang="en-US" sz="4000" dirty="0" smtClean="0"/>
                        <a:t>      ONE</a:t>
                      </a:r>
                      <a:endParaRPr lang="en-US" sz="4000" dirty="0"/>
                    </a:p>
                  </a:txBody>
                  <a:tcPr/>
                </a:tc>
              </a:tr>
              <a:tr h="933451">
                <a:tc>
                  <a:txBody>
                    <a:bodyPr/>
                    <a:lstStyle/>
                    <a:p>
                      <a:r>
                        <a:rPr lang="en-US" sz="4000" dirty="0" smtClean="0"/>
                        <a:t>        GOAL</a:t>
                      </a:r>
                      <a:endParaRPr lang="en-US" sz="4000" dirty="0"/>
                    </a:p>
                  </a:txBody>
                  <a:tcPr/>
                </a:tc>
                <a:tc>
                  <a:txBody>
                    <a:bodyPr/>
                    <a:lstStyle/>
                    <a:p>
                      <a:r>
                        <a:rPr lang="en-US" sz="4000" dirty="0" smtClean="0"/>
                        <a:t>      WHOLE</a:t>
                      </a:r>
                      <a:endParaRPr lang="en-US" sz="4000" dirty="0"/>
                    </a:p>
                  </a:txBody>
                  <a:tcPr/>
                </a:tc>
              </a:tr>
              <a:tr h="933451">
                <a:tc>
                  <a:txBody>
                    <a:bodyPr/>
                    <a:lstStyle/>
                    <a:p>
                      <a:r>
                        <a:rPr lang="en-US" sz="4000" dirty="0" smtClean="0"/>
                        <a:t>        TEAM </a:t>
                      </a:r>
                      <a:endParaRPr lang="en-US" sz="4000" dirty="0"/>
                    </a:p>
                  </a:txBody>
                  <a:tcPr/>
                </a:tc>
                <a:tc>
                  <a:txBody>
                    <a:bodyPr/>
                    <a:lstStyle/>
                    <a:p>
                      <a:r>
                        <a:rPr lang="en-US" sz="4000" dirty="0" smtClean="0"/>
                        <a:t>      BEAM</a:t>
                      </a:r>
                      <a:endParaRPr lang="en-US" sz="4000" dirty="0"/>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533400"/>
            <a:ext cx="67056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SHORTEN    FORM</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4" name="Table 3"/>
          <p:cNvGraphicFramePr>
            <a:graphicFrameLocks noGrp="1"/>
          </p:cNvGraphicFramePr>
          <p:nvPr/>
        </p:nvGraphicFramePr>
        <p:xfrm>
          <a:off x="1524000" y="1437640"/>
          <a:ext cx="6096000" cy="4429760"/>
        </p:xfrm>
        <a:graphic>
          <a:graphicData uri="http://schemas.openxmlformats.org/drawingml/2006/table">
            <a:tbl>
              <a:tblPr firstRow="1" bandRow="1">
                <a:tableStyleId>{5C22544A-7EE6-4342-B048-85BDC9FD1C3A}</a:tableStyleId>
              </a:tblPr>
              <a:tblGrid>
                <a:gridCol w="3048000"/>
                <a:gridCol w="3048000"/>
              </a:tblGrid>
              <a:tr h="553720">
                <a:tc>
                  <a:txBody>
                    <a:bodyPr/>
                    <a:lstStyle/>
                    <a:p>
                      <a:pPr algn="ctr"/>
                      <a:r>
                        <a:rPr lang="en-US" sz="2800" b="1" dirty="0" smtClean="0"/>
                        <a:t>      WE WILL</a:t>
                      </a:r>
                      <a:endParaRPr lang="en-US" sz="2800" b="1" dirty="0"/>
                    </a:p>
                  </a:txBody>
                  <a:tcPr/>
                </a:tc>
                <a:tc>
                  <a:txBody>
                    <a:bodyPr/>
                    <a:lstStyle/>
                    <a:p>
                      <a:r>
                        <a:rPr lang="en-US" sz="2800" b="1" dirty="0" smtClean="0"/>
                        <a:t>               WE’LL</a:t>
                      </a:r>
                      <a:endParaRPr lang="en-US" sz="2800" b="1" dirty="0"/>
                    </a:p>
                  </a:txBody>
                  <a:tcPr/>
                </a:tc>
              </a:tr>
              <a:tr h="553720">
                <a:tc>
                  <a:txBody>
                    <a:bodyPr/>
                    <a:lstStyle/>
                    <a:p>
                      <a:pPr algn="ctr"/>
                      <a:r>
                        <a:rPr lang="en-US" sz="2800" b="1" dirty="0" smtClean="0"/>
                        <a:t>        YOU HAVE</a:t>
                      </a:r>
                      <a:endParaRPr lang="en-US" sz="2800" b="1" dirty="0"/>
                    </a:p>
                  </a:txBody>
                  <a:tcPr/>
                </a:tc>
                <a:tc>
                  <a:txBody>
                    <a:bodyPr/>
                    <a:lstStyle/>
                    <a:p>
                      <a:pPr algn="ctr"/>
                      <a:r>
                        <a:rPr lang="en-US" sz="2800" b="1" dirty="0" smtClean="0"/>
                        <a:t>        YOU’VE</a:t>
                      </a:r>
                      <a:endParaRPr lang="en-US" sz="2800" b="1" dirty="0"/>
                    </a:p>
                  </a:txBody>
                  <a:tcPr/>
                </a:tc>
              </a:tr>
              <a:tr h="553720">
                <a:tc>
                  <a:txBody>
                    <a:bodyPr/>
                    <a:lstStyle/>
                    <a:p>
                      <a:pPr algn="ctr"/>
                      <a:r>
                        <a:rPr lang="en-US" sz="2800" b="1" dirty="0" smtClean="0"/>
                        <a:t>       WE ARE</a:t>
                      </a:r>
                      <a:endParaRPr lang="en-US" sz="2800" b="1" dirty="0"/>
                    </a:p>
                  </a:txBody>
                  <a:tcPr/>
                </a:tc>
                <a:tc>
                  <a:txBody>
                    <a:bodyPr/>
                    <a:lstStyle/>
                    <a:p>
                      <a:pPr algn="ctr"/>
                      <a:r>
                        <a:rPr lang="en-US" sz="2800" b="1" dirty="0" smtClean="0"/>
                        <a:t>WE’RE</a:t>
                      </a:r>
                      <a:endParaRPr lang="en-US" sz="2800" b="1" dirty="0"/>
                    </a:p>
                  </a:txBody>
                  <a:tcPr/>
                </a:tc>
              </a:tr>
              <a:tr h="553720">
                <a:tc>
                  <a:txBody>
                    <a:bodyPr/>
                    <a:lstStyle/>
                    <a:p>
                      <a:pPr algn="ctr"/>
                      <a:r>
                        <a:rPr lang="en-US" sz="2800" b="1" dirty="0" smtClean="0"/>
                        <a:t>      CANNOT</a:t>
                      </a:r>
                      <a:endParaRPr lang="en-US" sz="2800" b="1" dirty="0"/>
                    </a:p>
                  </a:txBody>
                  <a:tcPr/>
                </a:tc>
                <a:tc>
                  <a:txBody>
                    <a:bodyPr/>
                    <a:lstStyle/>
                    <a:p>
                      <a:pPr algn="ctr"/>
                      <a:r>
                        <a:rPr lang="en-US" sz="2800" b="1" dirty="0" smtClean="0"/>
                        <a:t>CAN’T</a:t>
                      </a:r>
                      <a:endParaRPr lang="en-US" sz="2800" b="1" dirty="0"/>
                    </a:p>
                  </a:txBody>
                  <a:tcPr/>
                </a:tc>
              </a:tr>
              <a:tr h="553720">
                <a:tc>
                  <a:txBody>
                    <a:bodyPr/>
                    <a:lstStyle/>
                    <a:p>
                      <a:pPr algn="ctr"/>
                      <a:r>
                        <a:rPr lang="en-US" sz="2800" b="1" dirty="0" smtClean="0"/>
                        <a:t>       THERE IS</a:t>
                      </a:r>
                      <a:endParaRPr lang="en-US" sz="2800" b="1" dirty="0"/>
                    </a:p>
                  </a:txBody>
                  <a:tcPr/>
                </a:tc>
                <a:tc>
                  <a:txBody>
                    <a:bodyPr/>
                    <a:lstStyle/>
                    <a:p>
                      <a:pPr algn="ctr"/>
                      <a:r>
                        <a:rPr lang="en-US" sz="2800" b="1" dirty="0" smtClean="0"/>
                        <a:t>THERE’S</a:t>
                      </a:r>
                      <a:endParaRPr lang="en-US" sz="2800" b="1" dirty="0"/>
                    </a:p>
                  </a:txBody>
                  <a:tcPr/>
                </a:tc>
              </a:tr>
              <a:tr h="553720">
                <a:tc>
                  <a:txBody>
                    <a:bodyPr/>
                    <a:lstStyle/>
                    <a:p>
                      <a:pPr algn="ctr"/>
                      <a:r>
                        <a:rPr lang="en-US" sz="2800" b="1" dirty="0" smtClean="0"/>
                        <a:t>       THEY ARE</a:t>
                      </a:r>
                      <a:endParaRPr lang="en-US" sz="2800" b="1" dirty="0"/>
                    </a:p>
                  </a:txBody>
                  <a:tcPr/>
                </a:tc>
                <a:tc>
                  <a:txBody>
                    <a:bodyPr/>
                    <a:lstStyle/>
                    <a:p>
                      <a:pPr algn="ctr"/>
                      <a:r>
                        <a:rPr lang="en-US" sz="2800" b="1" dirty="0" smtClean="0"/>
                        <a:t>THEY’RE</a:t>
                      </a:r>
                      <a:endParaRPr lang="en-US" sz="2800" b="1" dirty="0"/>
                    </a:p>
                  </a:txBody>
                  <a:tcPr/>
                </a:tc>
              </a:tr>
              <a:tr h="553720">
                <a:tc>
                  <a:txBody>
                    <a:bodyPr/>
                    <a:lstStyle/>
                    <a:p>
                      <a:pPr algn="ctr"/>
                      <a:r>
                        <a:rPr lang="en-US" sz="2800" b="1" dirty="0" smtClean="0"/>
                        <a:t>        WE HAVE</a:t>
                      </a:r>
                      <a:endParaRPr lang="en-US" sz="2800" b="1" dirty="0"/>
                    </a:p>
                  </a:txBody>
                  <a:tcPr/>
                </a:tc>
                <a:tc>
                  <a:txBody>
                    <a:bodyPr/>
                    <a:lstStyle/>
                    <a:p>
                      <a:pPr algn="ctr"/>
                      <a:r>
                        <a:rPr lang="en-US" sz="2800" b="1" dirty="0" smtClean="0"/>
                        <a:t>WE’VE</a:t>
                      </a:r>
                      <a:endParaRPr lang="en-US" sz="2800" b="1" dirty="0"/>
                    </a:p>
                  </a:txBody>
                  <a:tcPr/>
                </a:tc>
              </a:tr>
              <a:tr h="553720">
                <a:tc>
                  <a:txBody>
                    <a:bodyPr/>
                    <a:lstStyle/>
                    <a:p>
                      <a:pPr algn="ctr"/>
                      <a:r>
                        <a:rPr lang="en-US" sz="2800" b="1" dirty="0" smtClean="0"/>
                        <a:t>      WHAT</a:t>
                      </a:r>
                      <a:r>
                        <a:rPr lang="en-US" sz="2800" b="1" baseline="0" dirty="0" smtClean="0"/>
                        <a:t> HAVE</a:t>
                      </a:r>
                      <a:endParaRPr lang="en-US" sz="2800" b="1" dirty="0"/>
                    </a:p>
                  </a:txBody>
                  <a:tcPr/>
                </a:tc>
                <a:tc>
                  <a:txBody>
                    <a:bodyPr/>
                    <a:lstStyle/>
                    <a:p>
                      <a:pPr algn="ctr"/>
                      <a:r>
                        <a:rPr lang="en-US" sz="2800" b="1" dirty="0" smtClean="0"/>
                        <a:t>WHAT’VE</a:t>
                      </a:r>
                      <a:endParaRPr lang="en-US" sz="2800" b="1" dirty="0"/>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04800"/>
            <a:ext cx="80772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SOME   GROUP ACTIVITY</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3" descr="C:\Documents and Settings\Administrator\Local Settings\Temporary Internet Files\Content.IE5\AP6VEXYN\MCBD20198_0000[1].wmf"/>
          <p:cNvPicPr>
            <a:picLocks noChangeAspect="1" noChangeArrowheads="1"/>
          </p:cNvPicPr>
          <p:nvPr/>
        </p:nvPicPr>
        <p:blipFill>
          <a:blip r:embed="rId2"/>
          <a:srcRect/>
          <a:stretch>
            <a:fillRect/>
          </a:stretch>
        </p:blipFill>
        <p:spPr bwMode="auto">
          <a:xfrm>
            <a:off x="1447800" y="1828800"/>
            <a:ext cx="6019800" cy="434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8" descr="20041514"/>
          <p:cNvPicPr>
            <a:picLocks noChangeAspect="1" noChangeArrowheads="1"/>
          </p:cNvPicPr>
          <p:nvPr/>
        </p:nvPicPr>
        <p:blipFill>
          <a:blip r:embed="rId2"/>
          <a:srcRect/>
          <a:stretch>
            <a:fillRect/>
          </a:stretch>
        </p:blipFill>
        <p:spPr bwMode="auto">
          <a:xfrm>
            <a:off x="838200" y="990600"/>
            <a:ext cx="7162800" cy="4953000"/>
          </a:xfrm>
          <a:prstGeom prst="rect">
            <a:avLst/>
          </a:prstGeom>
          <a:noFill/>
        </p:spPr>
      </p:pic>
      <p:sp>
        <p:nvSpPr>
          <p:cNvPr id="3" name="TextBox 2"/>
          <p:cNvSpPr txBox="1"/>
          <p:nvPr/>
        </p:nvSpPr>
        <p:spPr>
          <a:xfrm>
            <a:off x="1143000" y="381000"/>
            <a:ext cx="6858000" cy="461665"/>
          </a:xfrm>
          <a:prstGeom prst="rect">
            <a:avLst/>
          </a:prstGeom>
          <a:noFill/>
        </p:spPr>
        <p:txBody>
          <a:bodyPr wrap="square" rtlCol="0">
            <a:spAutoFit/>
          </a:bodyP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GROUP ACTIVITY</a:t>
            </a:r>
            <a:endParaRPr lang="en-US"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Administrator\Local Settings\Temporary Internet Files\Content.IE5\A71U0OOH\MCj04361510000[1].wmf"/>
          <p:cNvPicPr>
            <a:picLocks noChangeAspect="1" noChangeArrowheads="1"/>
          </p:cNvPicPr>
          <p:nvPr/>
        </p:nvPicPr>
        <p:blipFill>
          <a:blip r:embed="rId2"/>
          <a:srcRect/>
          <a:stretch>
            <a:fillRect/>
          </a:stretch>
        </p:blipFill>
        <p:spPr bwMode="auto">
          <a:xfrm>
            <a:off x="1066800" y="1295400"/>
            <a:ext cx="6858000" cy="4343400"/>
          </a:xfrm>
          <a:prstGeom prst="rect">
            <a:avLst/>
          </a:prstGeom>
          <a:noFill/>
          <a:ln w="9525">
            <a:noFill/>
            <a:miter lim="800000"/>
            <a:headEnd/>
            <a:tailEnd/>
          </a:ln>
        </p:spPr>
      </p:pic>
      <p:sp>
        <p:nvSpPr>
          <p:cNvPr id="3" name="TextBox 2"/>
          <p:cNvSpPr txBox="1"/>
          <p:nvPr/>
        </p:nvSpPr>
        <p:spPr>
          <a:xfrm>
            <a:off x="914400" y="609600"/>
            <a:ext cx="7239000" cy="369332"/>
          </a:xfrm>
          <a:prstGeom prst="rect">
            <a:avLst/>
          </a:prstGeom>
          <a:noFill/>
        </p:spPr>
        <p:txBody>
          <a:bodyPr wrap="square" rtlCol="0">
            <a:spAutoFit/>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GROUP ACTIVITY</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indiana.edu/~rcapub/images/Corsaro.jpg"/>
          <p:cNvPicPr>
            <a:picLocks noChangeAspect="1" noChangeArrowheads="1"/>
          </p:cNvPicPr>
          <p:nvPr/>
        </p:nvPicPr>
        <p:blipFill>
          <a:blip r:embed="rId2"/>
          <a:srcRect/>
          <a:stretch>
            <a:fillRect/>
          </a:stretch>
        </p:blipFill>
        <p:spPr bwMode="auto">
          <a:xfrm>
            <a:off x="914400" y="1600200"/>
            <a:ext cx="7162800" cy="4114800"/>
          </a:xfrm>
          <a:prstGeom prst="rect">
            <a:avLst/>
          </a:prstGeom>
          <a:noFill/>
          <a:ln w="9525">
            <a:noFill/>
            <a:miter lim="800000"/>
            <a:headEnd/>
            <a:tailEnd/>
          </a:ln>
        </p:spPr>
      </p:pic>
      <p:sp>
        <p:nvSpPr>
          <p:cNvPr id="3" name="TextBox 2"/>
          <p:cNvSpPr txBox="1"/>
          <p:nvPr/>
        </p:nvSpPr>
        <p:spPr>
          <a:xfrm>
            <a:off x="1905000" y="914400"/>
            <a:ext cx="5867400" cy="369332"/>
          </a:xfrm>
          <a:prstGeom prst="rect">
            <a:avLst/>
          </a:prstGeom>
          <a:noFill/>
        </p:spPr>
        <p:txBody>
          <a:bodyPr wrap="square" rtlCol="0">
            <a:spAutoFit/>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GROUP ACTIVITY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Rectangle 10"/>
          <p:cNvSpPr>
            <a:spLocks noGrp="1" noChangeArrowheads="1"/>
          </p:cNvSpPr>
          <p:nvPr>
            <p:ph type="title"/>
          </p:nvPr>
        </p:nvSpPr>
        <p:spPr/>
        <p:txBody>
          <a:bodyPr/>
          <a:lstStyle/>
          <a:p>
            <a:endParaRPr lang="en-US"/>
          </a:p>
        </p:txBody>
      </p:sp>
      <p:pic>
        <p:nvPicPr>
          <p:cNvPr id="6149" name="Picture 5" descr="Animation Factory content ">
            <a:hlinkClick r:id="rId2"/>
          </p:cNvPr>
          <p:cNvPicPr>
            <a:picLocks noChangeAspect="1" noChangeArrowheads="1" noCrop="1"/>
          </p:cNvPicPr>
          <p:nvPr>
            <p:ph sz="half" idx="1"/>
          </p:nvPr>
        </p:nvPicPr>
        <p:blipFill>
          <a:blip r:embed="rId3"/>
          <a:srcRect/>
          <a:stretch>
            <a:fillRect/>
          </a:stretch>
        </p:blipFill>
        <p:spPr>
          <a:xfrm>
            <a:off x="2047875" y="3433763"/>
            <a:ext cx="857250" cy="857250"/>
          </a:xfrm>
          <a:noFill/>
          <a:ln/>
        </p:spPr>
      </p:pic>
      <p:pic>
        <p:nvPicPr>
          <p:cNvPr id="6153" name="Picture 9" descr="Bigshot Media Flash ">
            <a:hlinkClick r:id="rId4"/>
          </p:cNvPr>
          <p:cNvPicPr>
            <a:picLocks noChangeAspect="1" noChangeArrowheads="1"/>
          </p:cNvPicPr>
          <p:nvPr>
            <p:ph sz="half" idx="2"/>
          </p:nvPr>
        </p:nvPicPr>
        <p:blipFill>
          <a:blip r:embed="rId5"/>
          <a:srcRect/>
          <a:stretch>
            <a:fillRect/>
          </a:stretch>
        </p:blipFill>
        <p:spPr>
          <a:xfrm>
            <a:off x="0" y="0"/>
            <a:ext cx="9601200" cy="8686800"/>
          </a:xfrm>
          <a:ln/>
        </p:spPr>
      </p:pic>
      <p:sp>
        <p:nvSpPr>
          <p:cNvPr id="6156" name="WordArt 12"/>
          <p:cNvSpPr>
            <a:spLocks noChangeArrowheads="1" noChangeShapeType="1" noTextEdit="1"/>
          </p:cNvSpPr>
          <p:nvPr/>
        </p:nvSpPr>
        <p:spPr bwMode="auto">
          <a:xfrm>
            <a:off x="533400" y="685800"/>
            <a:ext cx="8001000" cy="18288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00FF"/>
                </a:solidFill>
                <a:effectLst>
                  <a:outerShdw dist="35921" dir="2700000" algn="ctr" rotWithShape="0">
                    <a:srgbClr val="C0C0C0">
                      <a:alpha val="80000"/>
                    </a:srgbClr>
                  </a:outerShdw>
                </a:effectLst>
                <a:latin typeface="Impact"/>
              </a:rPr>
              <a:t>It's fun to shoot the </a:t>
            </a:r>
          </a:p>
          <a:p>
            <a:pPr algn="ctr"/>
            <a:r>
              <a:rPr lang="en-US" sz="3600" kern="10">
                <a:ln w="9525">
                  <a:noFill/>
                  <a:round/>
                  <a:headEnd/>
                  <a:tailEnd/>
                </a:ln>
                <a:solidFill>
                  <a:srgbClr val="6600FF"/>
                </a:solidFill>
                <a:effectLst>
                  <a:outerShdw dist="35921" dir="2700000" algn="ctr" rotWithShape="0">
                    <a:srgbClr val="C0C0C0">
                      <a:alpha val="80000"/>
                    </a:srgbClr>
                  </a:outerShdw>
                </a:effectLst>
                <a:latin typeface="Impact"/>
              </a:rPr>
              <a:t>basketball through </a:t>
            </a:r>
          </a:p>
          <a:p>
            <a:pPr algn="ctr"/>
            <a:r>
              <a:rPr lang="en-US" sz="3600" kern="10">
                <a:ln w="9525">
                  <a:noFill/>
                  <a:round/>
                  <a:headEnd/>
                  <a:tailEnd/>
                </a:ln>
                <a:solidFill>
                  <a:srgbClr val="6600FF"/>
                </a:solidFill>
                <a:effectLst>
                  <a:outerShdw dist="35921" dir="2700000" algn="ctr" rotWithShape="0">
                    <a:srgbClr val="C0C0C0">
                      <a:alpha val="80000"/>
                    </a:srgbClr>
                  </a:outerShdw>
                </a:effectLst>
                <a:latin typeface="Impact"/>
              </a:rPr>
              <a:t>the hoop, </a:t>
            </a:r>
          </a:p>
        </p:txBody>
      </p:sp>
      <p:sp>
        <p:nvSpPr>
          <p:cNvPr id="6157" name="WordArt 13"/>
          <p:cNvSpPr>
            <a:spLocks noChangeArrowheads="1" noChangeShapeType="1" noTextEdit="1"/>
          </p:cNvSpPr>
          <p:nvPr/>
        </p:nvSpPr>
        <p:spPr bwMode="auto">
          <a:xfrm>
            <a:off x="0" y="2590800"/>
            <a:ext cx="8534400" cy="12192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solidFill>
                  <a:srgbClr val="0000FF"/>
                </a:solidFill>
                <a:effectLst>
                  <a:outerShdw dist="45791" dir="3378596" algn="ctr" rotWithShape="0">
                    <a:srgbClr val="4D4D4D">
                      <a:alpha val="80000"/>
                    </a:srgbClr>
                  </a:outerShdw>
                </a:effectLst>
                <a:latin typeface="Arial Black"/>
              </a:rPr>
              <a:t> But if nobody passes then</a:t>
            </a:r>
          </a:p>
          <a:p>
            <a:pPr algn="ctr"/>
            <a:r>
              <a:rPr lang="en-US" sz="3600" kern="10" spc="720">
                <a:ln w="9525">
                  <a:noFill/>
                  <a:round/>
                  <a:headEnd/>
                  <a:tailEnd/>
                </a:ln>
                <a:solidFill>
                  <a:srgbClr val="0000FF"/>
                </a:solidFill>
                <a:effectLst>
                  <a:outerShdw dist="45791" dir="3378596" algn="ctr" rotWithShape="0">
                    <a:srgbClr val="4D4D4D">
                      <a:alpha val="80000"/>
                    </a:srgbClr>
                  </a:outerShdw>
                </a:effectLst>
                <a:latin typeface="Arial Black"/>
              </a:rPr>
              <a:t>nobody shoots. </a:t>
            </a:r>
          </a:p>
        </p:txBody>
      </p:sp>
      <p:sp>
        <p:nvSpPr>
          <p:cNvPr id="6158" name="WordArt 14"/>
          <p:cNvSpPr>
            <a:spLocks noChangeArrowheads="1" noChangeShapeType="1" noTextEdit="1"/>
          </p:cNvSpPr>
          <p:nvPr/>
        </p:nvSpPr>
        <p:spPr bwMode="auto">
          <a:xfrm>
            <a:off x="0" y="3886200"/>
            <a:ext cx="8886825" cy="11430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solidFill>
                  <a:srgbClr val="0000FF"/>
                </a:solidFill>
                <a:effectLst>
                  <a:outerShdw dist="45791" dir="3378596" algn="ctr" rotWithShape="0">
                    <a:srgbClr val="4D4D4D">
                      <a:alpha val="80000"/>
                    </a:srgbClr>
                  </a:outerShdw>
                </a:effectLst>
                <a:latin typeface="Arial Black"/>
              </a:rPr>
              <a:t>And the really race just can't go on,</a:t>
            </a:r>
          </a:p>
        </p:txBody>
      </p:sp>
      <p:sp>
        <p:nvSpPr>
          <p:cNvPr id="6159" name="WordArt 15"/>
          <p:cNvSpPr>
            <a:spLocks noChangeArrowheads="1" noChangeShapeType="1" noTextEdit="1"/>
          </p:cNvSpPr>
          <p:nvPr/>
        </p:nvSpPr>
        <p:spPr bwMode="auto">
          <a:xfrm>
            <a:off x="0" y="5029200"/>
            <a:ext cx="9144000" cy="12954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solidFill>
                  <a:srgbClr val="0000FF"/>
                </a:solidFill>
                <a:effectLst>
                  <a:outerShdw dist="45791" dir="3378596" algn="ctr" rotWithShape="0">
                    <a:srgbClr val="4D4D4D">
                      <a:alpha val="80000"/>
                    </a:srgbClr>
                  </a:outerShdw>
                </a:effectLst>
                <a:latin typeface="Arial Black"/>
              </a:rPr>
              <a:t>If nobody wants </a:t>
            </a:r>
          </a:p>
          <a:p>
            <a:pPr algn="ctr"/>
            <a:r>
              <a:rPr lang="en-US" sz="3600" kern="10" spc="720">
                <a:ln w="9525">
                  <a:noFill/>
                  <a:round/>
                  <a:headEnd/>
                  <a:tailEnd/>
                </a:ln>
                <a:solidFill>
                  <a:srgbClr val="0000FF"/>
                </a:solidFill>
                <a:effectLst>
                  <a:outerShdw dist="45791" dir="3378596" algn="ctr" rotWithShape="0">
                    <a:srgbClr val="4D4D4D">
                      <a:alpha val="80000"/>
                    </a:srgbClr>
                  </a:outerShdw>
                </a:effectLst>
                <a:latin typeface="Arial Black"/>
              </a:rPr>
              <a:t>to pass the baton.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ox(in)">
                                      <p:cBhvr>
                                        <p:cTn id="7" dur="500"/>
                                        <p:tgtEl>
                                          <p:spTgt spid="615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56"/>
                                        </p:tgtEl>
                                        <p:attrNameLst>
                                          <p:attrName>style.visibility</p:attrName>
                                        </p:attrNameLst>
                                      </p:cBhvr>
                                      <p:to>
                                        <p:strVal val="visible"/>
                                      </p:to>
                                    </p:set>
                                    <p:animEffect transition="in" filter="box(in)">
                                      <p:cBhvr>
                                        <p:cTn id="12" dur="500"/>
                                        <p:tgtEl>
                                          <p:spTgt spid="615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57"/>
                                        </p:tgtEl>
                                        <p:attrNameLst>
                                          <p:attrName>style.visibility</p:attrName>
                                        </p:attrNameLst>
                                      </p:cBhvr>
                                      <p:to>
                                        <p:strVal val="visible"/>
                                      </p:to>
                                    </p:set>
                                    <p:animEffect transition="in" filter="box(in)">
                                      <p:cBhvr>
                                        <p:cTn id="17" dur="500"/>
                                        <p:tgtEl>
                                          <p:spTgt spid="615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58"/>
                                        </p:tgtEl>
                                        <p:attrNameLst>
                                          <p:attrName>style.visibility</p:attrName>
                                        </p:attrNameLst>
                                      </p:cBhvr>
                                      <p:to>
                                        <p:strVal val="visible"/>
                                      </p:to>
                                    </p:set>
                                    <p:animEffect transition="in" filter="box(in)">
                                      <p:cBhvr>
                                        <p:cTn id="22" dur="500"/>
                                        <p:tgtEl>
                                          <p:spTgt spid="615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159"/>
                                        </p:tgtEl>
                                        <p:attrNameLst>
                                          <p:attrName>style.visibility</p:attrName>
                                        </p:attrNameLst>
                                      </p:cBhvr>
                                      <p:to>
                                        <p:strVal val="visible"/>
                                      </p:to>
                                    </p:set>
                                    <p:animEffect transition="in" filter="box(in)">
                                      <p:cBhvr>
                                        <p:cTn id="27" dur="500"/>
                                        <p:tgtEl>
                                          <p:spTgt spid="6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animBg="1"/>
      <p:bldP spid="6157" grpId="0" animBg="1"/>
      <p:bldP spid="6158" grpId="0" animBg="1"/>
      <p:bldP spid="615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Documents and Settings\Administrator\Local Settings\Temporary Internet Files\Content.IE5\ABGNI90J\MPj02629720000[1].jpg"/>
          <p:cNvPicPr>
            <a:picLocks noChangeAspect="1" noChangeArrowheads="1"/>
          </p:cNvPicPr>
          <p:nvPr/>
        </p:nvPicPr>
        <p:blipFill>
          <a:blip r:embed="rId2"/>
          <a:srcRect/>
          <a:stretch>
            <a:fillRect/>
          </a:stretch>
        </p:blipFill>
        <p:spPr bwMode="auto">
          <a:xfrm>
            <a:off x="838200" y="1371600"/>
            <a:ext cx="7086600" cy="4495800"/>
          </a:xfrm>
          <a:prstGeom prst="rect">
            <a:avLst/>
          </a:prstGeom>
          <a:noFill/>
          <a:ln w="9525">
            <a:noFill/>
            <a:miter lim="800000"/>
            <a:headEnd/>
            <a:tailEnd/>
          </a:ln>
        </p:spPr>
      </p:pic>
      <p:sp>
        <p:nvSpPr>
          <p:cNvPr id="3" name="TextBox 2"/>
          <p:cNvSpPr txBox="1"/>
          <p:nvPr/>
        </p:nvSpPr>
        <p:spPr>
          <a:xfrm>
            <a:off x="838200" y="762000"/>
            <a:ext cx="7086600" cy="584775"/>
          </a:xfrm>
          <a:prstGeom prst="rect">
            <a:avLst/>
          </a:prstGeom>
          <a:noFill/>
        </p:spPr>
        <p:txBody>
          <a:bodyPr wrap="square" rtlCol="0">
            <a:spAutoFit/>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GROUP ACTIVITY</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990600" y="2133600"/>
            <a:ext cx="7162800" cy="2924175"/>
          </a:xfrm>
          <a:prstGeom prst="rect">
            <a:avLst/>
          </a:prstGeom>
          <a:noFill/>
          <a:ln w="9525">
            <a:noFill/>
            <a:miter lim="800000"/>
            <a:headEnd/>
            <a:tailEnd/>
          </a:ln>
          <a:effectLst/>
        </p:spPr>
        <p:txBody>
          <a:bodyPr lIns="0" tIns="0" rIns="0" bIns="0">
            <a:spAutoFit/>
          </a:bodyPr>
          <a:lstStyle/>
          <a:p>
            <a:pPr algn="ctr"/>
            <a:r>
              <a:rPr lang="en-US" altLang="zh-CN" sz="3200" b="1">
                <a:ea typeface="宋体" pitchFamily="2" charset="-122"/>
              </a:rPr>
              <a:t>Good old lessons in </a:t>
            </a:r>
            <a:r>
              <a:rPr lang="en-US" altLang="zh-CN" sz="3200" b="1" i="1">
                <a:solidFill>
                  <a:srgbClr val="CC0000"/>
                </a:solidFill>
                <a:ea typeface="宋体" pitchFamily="2" charset="-122"/>
              </a:rPr>
              <a:t>teamwork</a:t>
            </a:r>
            <a:r>
              <a:rPr lang="en-US" altLang="zh-CN" sz="3200" b="1">
                <a:ea typeface="宋体" pitchFamily="2" charset="-122"/>
              </a:rPr>
              <a:t> </a:t>
            </a:r>
          </a:p>
          <a:p>
            <a:pPr algn="ctr"/>
            <a:r>
              <a:rPr lang="en-US" altLang="zh-CN" sz="3200" b="1">
                <a:ea typeface="宋体" pitchFamily="2" charset="-122"/>
              </a:rPr>
              <a:t>from an age-old fable</a:t>
            </a:r>
          </a:p>
          <a:p>
            <a:pPr algn="ctr"/>
            <a:endParaRPr lang="en-US" altLang="zh-CN" sz="3200" b="1">
              <a:ea typeface="宋体" pitchFamily="2" charset="-122"/>
            </a:endParaRPr>
          </a:p>
          <a:p>
            <a:pPr algn="ctr"/>
            <a:r>
              <a:rPr lang="en-US" altLang="zh-CN" sz="3200" b="1" i="1">
                <a:solidFill>
                  <a:srgbClr val="6600CC"/>
                </a:solidFill>
                <a:ea typeface="宋体" pitchFamily="2" charset="-122"/>
              </a:rPr>
              <a:t>The Tortoise</a:t>
            </a:r>
          </a:p>
          <a:p>
            <a:pPr algn="ctr"/>
            <a:r>
              <a:rPr lang="en-US" altLang="zh-CN" sz="3200" b="1" i="1">
                <a:solidFill>
                  <a:srgbClr val="6600CC"/>
                </a:solidFill>
                <a:ea typeface="宋体" pitchFamily="2" charset="-122"/>
              </a:rPr>
              <a:t>And</a:t>
            </a:r>
          </a:p>
          <a:p>
            <a:pPr algn="ctr"/>
            <a:r>
              <a:rPr lang="en-US" altLang="zh-CN" sz="3200" b="1" i="1">
                <a:solidFill>
                  <a:srgbClr val="6600CC"/>
                </a:solidFill>
                <a:ea typeface="宋体" pitchFamily="2" charset="-122"/>
              </a:rPr>
              <a:t>The Hare</a:t>
            </a:r>
            <a:r>
              <a:rPr lang="en-US" altLang="zh-CN" sz="3200">
                <a:ea typeface="宋体" pitchFamily="2" charset="-122"/>
              </a:rPr>
              <a:t> </a:t>
            </a:r>
          </a:p>
        </p:txBody>
      </p:sp>
      <p:pic>
        <p:nvPicPr>
          <p:cNvPr id="2051" name="Picture 3" descr="j0137079"/>
          <p:cNvPicPr>
            <a:picLocks noChangeAspect="1" noChangeArrowheads="1"/>
          </p:cNvPicPr>
          <p:nvPr/>
        </p:nvPicPr>
        <p:blipFill>
          <a:blip r:embed="rId2"/>
          <a:srcRect/>
          <a:stretch>
            <a:fillRect/>
          </a:stretch>
        </p:blipFill>
        <p:spPr bwMode="auto">
          <a:xfrm>
            <a:off x="4648200" y="4038600"/>
            <a:ext cx="1947863" cy="2362200"/>
          </a:xfrm>
          <a:prstGeom prst="rect">
            <a:avLst/>
          </a:prstGeom>
          <a:noFill/>
        </p:spPr>
      </p:pic>
      <p:pic>
        <p:nvPicPr>
          <p:cNvPr id="2052" name="Picture 4" descr="AN00649_"/>
          <p:cNvPicPr>
            <a:picLocks noChangeAspect="1" noChangeArrowheads="1"/>
          </p:cNvPicPr>
          <p:nvPr/>
        </p:nvPicPr>
        <p:blipFill>
          <a:blip r:embed="rId3"/>
          <a:srcRect/>
          <a:stretch>
            <a:fillRect/>
          </a:stretch>
        </p:blipFill>
        <p:spPr bwMode="auto">
          <a:xfrm>
            <a:off x="2286000" y="3810000"/>
            <a:ext cx="1381125" cy="2667000"/>
          </a:xfrm>
          <a:prstGeom prst="rect">
            <a:avLst/>
          </a:prstGeom>
          <a:noFill/>
          <a:ln w="9525">
            <a:noFill/>
            <a:miter lim="800000"/>
            <a:headEnd/>
            <a:tailEnd/>
          </a:ln>
        </p:spPr>
      </p:pic>
    </p:spTree>
  </p:cSld>
  <p:clrMapOvr>
    <a:masterClrMapping/>
  </p:clrMapOvr>
  <p:transition advTm="2992"/>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57200" y="838200"/>
            <a:ext cx="5334000" cy="1382713"/>
          </a:xfrm>
          <a:prstGeom prst="rect">
            <a:avLst/>
          </a:prstGeom>
          <a:noFill/>
          <a:ln w="9525">
            <a:solidFill>
              <a:srgbClr val="0000FF"/>
            </a:solidFill>
            <a:miter lim="800000"/>
            <a:headEnd/>
            <a:tailEnd/>
          </a:ln>
          <a:effectLst/>
        </p:spPr>
        <p:txBody>
          <a:bodyPr>
            <a:spAutoFit/>
          </a:bodyPr>
          <a:lstStyle/>
          <a:p>
            <a:pPr>
              <a:spcBef>
                <a:spcPct val="50000"/>
              </a:spcBef>
            </a:pPr>
            <a:r>
              <a:rPr lang="en-US" altLang="zh-CN" sz="2800">
                <a:ea typeface="宋体" pitchFamily="2" charset="-122"/>
              </a:rPr>
              <a:t>Once upon a time a tortoise and a hare had an argument about who was faster. </a:t>
            </a:r>
          </a:p>
        </p:txBody>
      </p:sp>
      <p:grpSp>
        <p:nvGrpSpPr>
          <p:cNvPr id="2" name="Group 17"/>
          <p:cNvGrpSpPr>
            <a:grpSpLocks/>
          </p:cNvGrpSpPr>
          <p:nvPr/>
        </p:nvGrpSpPr>
        <p:grpSpPr bwMode="auto">
          <a:xfrm>
            <a:off x="2438400" y="2286000"/>
            <a:ext cx="6324600" cy="4267200"/>
            <a:chOff x="1536" y="1440"/>
            <a:chExt cx="3984" cy="2688"/>
          </a:xfrm>
        </p:grpSpPr>
        <p:grpSp>
          <p:nvGrpSpPr>
            <p:cNvPr id="3" name="Group 16"/>
            <p:cNvGrpSpPr>
              <a:grpSpLocks/>
            </p:cNvGrpSpPr>
            <p:nvPr/>
          </p:nvGrpSpPr>
          <p:grpSpPr bwMode="auto">
            <a:xfrm>
              <a:off x="1536" y="2304"/>
              <a:ext cx="2269" cy="1801"/>
              <a:chOff x="1536" y="2304"/>
              <a:chExt cx="2269" cy="1801"/>
            </a:xfrm>
          </p:grpSpPr>
          <p:sp>
            <p:nvSpPr>
              <p:cNvPr id="36874" name="AutoShape 10"/>
              <p:cNvSpPr>
                <a:spLocks noChangeArrowheads="1"/>
              </p:cNvSpPr>
              <p:nvPr/>
            </p:nvSpPr>
            <p:spPr bwMode="auto">
              <a:xfrm>
                <a:off x="2544" y="2304"/>
                <a:ext cx="1248" cy="816"/>
              </a:xfrm>
              <a:prstGeom prst="cloudCallout">
                <a:avLst>
                  <a:gd name="adj1" fmla="val -52403"/>
                  <a:gd name="adj2" fmla="val 66301"/>
                </a:avLst>
              </a:prstGeom>
              <a:solidFill>
                <a:schemeClr val="accent1"/>
              </a:solidFill>
              <a:ln w="9525">
                <a:solidFill>
                  <a:schemeClr val="tx1"/>
                </a:solidFill>
                <a:miter lim="800000"/>
                <a:headEnd/>
                <a:tailEnd/>
              </a:ln>
              <a:effectLst/>
            </p:spPr>
            <p:txBody>
              <a:bodyPr/>
              <a:lstStyle/>
              <a:p>
                <a:pPr algn="ctr"/>
                <a:endParaRPr lang="zh-CN" altLang="en-US">
                  <a:ea typeface="宋体" pitchFamily="2" charset="-122"/>
                </a:endParaRPr>
              </a:p>
            </p:txBody>
          </p:sp>
          <p:grpSp>
            <p:nvGrpSpPr>
              <p:cNvPr id="4" name="Group 14"/>
              <p:cNvGrpSpPr>
                <a:grpSpLocks/>
              </p:cNvGrpSpPr>
              <p:nvPr/>
            </p:nvGrpSpPr>
            <p:grpSpPr bwMode="auto">
              <a:xfrm>
                <a:off x="1536" y="2448"/>
                <a:ext cx="2269" cy="1657"/>
                <a:chOff x="1536" y="2448"/>
                <a:chExt cx="2269" cy="1657"/>
              </a:xfrm>
            </p:grpSpPr>
            <p:pic>
              <p:nvPicPr>
                <p:cNvPr id="36870" name="Picture 6" descr="AN00649_"/>
                <p:cNvPicPr>
                  <a:picLocks noChangeAspect="1" noChangeArrowheads="1"/>
                </p:cNvPicPr>
                <p:nvPr/>
              </p:nvPicPr>
              <p:blipFill>
                <a:blip r:embed="rId2"/>
                <a:srcRect/>
                <a:stretch>
                  <a:fillRect/>
                </a:stretch>
              </p:blipFill>
              <p:spPr bwMode="auto">
                <a:xfrm>
                  <a:off x="1536" y="2448"/>
                  <a:ext cx="1152" cy="1657"/>
                </a:xfrm>
                <a:prstGeom prst="rect">
                  <a:avLst/>
                </a:prstGeom>
                <a:noFill/>
                <a:ln w="9525">
                  <a:noFill/>
                  <a:miter lim="800000"/>
                  <a:headEnd/>
                  <a:tailEnd/>
                </a:ln>
              </p:spPr>
            </p:pic>
            <p:sp>
              <p:nvSpPr>
                <p:cNvPr id="36875" name="Text Box 11"/>
                <p:cNvSpPr txBox="1">
                  <a:spLocks noChangeArrowheads="1"/>
                </p:cNvSpPr>
                <p:nvPr/>
              </p:nvSpPr>
              <p:spPr bwMode="auto">
                <a:xfrm>
                  <a:off x="2592" y="2496"/>
                  <a:ext cx="1213" cy="518"/>
                </a:xfrm>
                <a:prstGeom prst="rect">
                  <a:avLst/>
                </a:prstGeom>
                <a:noFill/>
                <a:ln w="9525">
                  <a:noFill/>
                  <a:miter lim="800000"/>
                  <a:headEnd/>
                  <a:tailEnd/>
                </a:ln>
                <a:effectLst/>
              </p:spPr>
              <p:txBody>
                <a:bodyPr wrap="none">
                  <a:spAutoFit/>
                </a:bodyPr>
                <a:lstStyle/>
                <a:p>
                  <a:r>
                    <a:rPr lang="en-US" altLang="zh-CN">
                      <a:ea typeface="宋体" pitchFamily="2" charset="-122"/>
                    </a:rPr>
                    <a:t>I’m the fastest</a:t>
                  </a:r>
                </a:p>
                <a:p>
                  <a:r>
                    <a:rPr lang="en-US" altLang="zh-CN">
                      <a:ea typeface="宋体" pitchFamily="2" charset="-122"/>
                    </a:rPr>
                    <a:t>runner.</a:t>
                  </a:r>
                </a:p>
              </p:txBody>
            </p:sp>
          </p:grpSp>
        </p:grpSp>
        <p:grpSp>
          <p:nvGrpSpPr>
            <p:cNvPr id="5" name="Group 15"/>
            <p:cNvGrpSpPr>
              <a:grpSpLocks/>
            </p:cNvGrpSpPr>
            <p:nvPr/>
          </p:nvGrpSpPr>
          <p:grpSpPr bwMode="auto">
            <a:xfrm>
              <a:off x="3552" y="1440"/>
              <a:ext cx="1968" cy="2688"/>
              <a:chOff x="3552" y="1440"/>
              <a:chExt cx="1968" cy="2688"/>
            </a:xfrm>
          </p:grpSpPr>
          <p:pic>
            <p:nvPicPr>
              <p:cNvPr id="36869" name="Picture 5" descr="j0137079"/>
              <p:cNvPicPr>
                <a:picLocks noChangeAspect="1" noChangeArrowheads="1"/>
              </p:cNvPicPr>
              <p:nvPr/>
            </p:nvPicPr>
            <p:blipFill>
              <a:blip r:embed="rId3"/>
              <a:srcRect/>
              <a:stretch>
                <a:fillRect/>
              </a:stretch>
            </p:blipFill>
            <p:spPr bwMode="auto">
              <a:xfrm>
                <a:off x="4224" y="2640"/>
                <a:ext cx="1296" cy="1488"/>
              </a:xfrm>
              <a:prstGeom prst="rect">
                <a:avLst/>
              </a:prstGeom>
              <a:noFill/>
            </p:spPr>
          </p:pic>
          <p:sp>
            <p:nvSpPr>
              <p:cNvPr id="36876" name="AutoShape 12"/>
              <p:cNvSpPr>
                <a:spLocks noChangeArrowheads="1"/>
              </p:cNvSpPr>
              <p:nvPr/>
            </p:nvSpPr>
            <p:spPr bwMode="auto">
              <a:xfrm>
                <a:off x="3552" y="1440"/>
                <a:ext cx="1680" cy="960"/>
              </a:xfrm>
              <a:prstGeom prst="cloudCallout">
                <a:avLst>
                  <a:gd name="adj1" fmla="val 25356"/>
                  <a:gd name="adj2" fmla="val 123648"/>
                </a:avLst>
              </a:prstGeom>
              <a:solidFill>
                <a:schemeClr val="accent1"/>
              </a:solidFill>
              <a:ln w="9525">
                <a:solidFill>
                  <a:schemeClr val="tx1"/>
                </a:solidFill>
                <a:miter lim="800000"/>
                <a:headEnd/>
                <a:tailEnd/>
              </a:ln>
              <a:effectLst/>
            </p:spPr>
            <p:txBody>
              <a:bodyPr/>
              <a:lstStyle/>
              <a:p>
                <a:pPr algn="ctr"/>
                <a:endParaRPr lang="zh-CN" altLang="en-US">
                  <a:ea typeface="宋体" pitchFamily="2" charset="-122"/>
                </a:endParaRPr>
              </a:p>
            </p:txBody>
          </p:sp>
          <p:sp>
            <p:nvSpPr>
              <p:cNvPr id="36877" name="Text Box 13"/>
              <p:cNvSpPr txBox="1">
                <a:spLocks noChangeArrowheads="1"/>
              </p:cNvSpPr>
              <p:nvPr/>
            </p:nvSpPr>
            <p:spPr bwMode="auto">
              <a:xfrm>
                <a:off x="3648" y="1536"/>
                <a:ext cx="1677" cy="748"/>
              </a:xfrm>
              <a:prstGeom prst="rect">
                <a:avLst/>
              </a:prstGeom>
              <a:noFill/>
              <a:ln w="9525">
                <a:noFill/>
                <a:miter lim="800000"/>
                <a:headEnd/>
                <a:tailEnd/>
              </a:ln>
              <a:effectLst/>
            </p:spPr>
            <p:txBody>
              <a:bodyPr wrap="none">
                <a:spAutoFit/>
              </a:bodyPr>
              <a:lstStyle/>
              <a:p>
                <a:r>
                  <a:rPr lang="en-US" altLang="zh-CN">
                    <a:ea typeface="宋体" pitchFamily="2" charset="-122"/>
                  </a:rPr>
                  <a:t>That’s not true.</a:t>
                </a:r>
              </a:p>
              <a:p>
                <a:r>
                  <a:rPr lang="en-US" altLang="zh-CN">
                    <a:ea typeface="宋体" pitchFamily="2" charset="-122"/>
                  </a:rPr>
                  <a:t>The fastest runner is</a:t>
                </a:r>
              </a:p>
              <a:p>
                <a:r>
                  <a:rPr lang="en-US" altLang="zh-CN">
                    <a:ea typeface="宋体" pitchFamily="2" charset="-122"/>
                  </a:rPr>
                  <a:t>me!</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2057400" y="1295400"/>
            <a:ext cx="6324600" cy="5029200"/>
            <a:chOff x="672" y="528"/>
            <a:chExt cx="3984" cy="3168"/>
          </a:xfrm>
        </p:grpSpPr>
        <p:sp>
          <p:nvSpPr>
            <p:cNvPr id="48136" name="AutoShape 8"/>
            <p:cNvSpPr>
              <a:spLocks noChangeArrowheads="1"/>
            </p:cNvSpPr>
            <p:nvPr/>
          </p:nvSpPr>
          <p:spPr bwMode="auto">
            <a:xfrm>
              <a:off x="2112" y="528"/>
              <a:ext cx="1680" cy="960"/>
            </a:xfrm>
            <a:prstGeom prst="cloudCallout">
              <a:avLst>
                <a:gd name="adj1" fmla="val 76787"/>
                <a:gd name="adj2" fmla="val 168648"/>
              </a:avLst>
            </a:prstGeom>
            <a:solidFill>
              <a:schemeClr val="accent1"/>
            </a:solidFill>
            <a:ln w="9525">
              <a:solidFill>
                <a:schemeClr val="tx1"/>
              </a:solidFill>
              <a:miter lim="800000"/>
              <a:headEnd/>
              <a:tailEnd/>
            </a:ln>
            <a:effectLst/>
          </p:spPr>
          <p:txBody>
            <a:bodyPr/>
            <a:lstStyle/>
            <a:p>
              <a:pPr algn="ctr"/>
              <a:endParaRPr lang="zh-CN" altLang="en-US">
                <a:ea typeface="宋体" pitchFamily="2" charset="-122"/>
              </a:endParaRPr>
            </a:p>
          </p:txBody>
        </p:sp>
        <p:grpSp>
          <p:nvGrpSpPr>
            <p:cNvPr id="3" name="Group 10"/>
            <p:cNvGrpSpPr>
              <a:grpSpLocks/>
            </p:cNvGrpSpPr>
            <p:nvPr/>
          </p:nvGrpSpPr>
          <p:grpSpPr bwMode="auto">
            <a:xfrm>
              <a:off x="672" y="864"/>
              <a:ext cx="3984" cy="2832"/>
              <a:chOff x="672" y="864"/>
              <a:chExt cx="3984" cy="2832"/>
            </a:xfrm>
          </p:grpSpPr>
          <p:pic>
            <p:nvPicPr>
              <p:cNvPr id="48131" name="Picture 3" descr="j0137079"/>
              <p:cNvPicPr>
                <a:picLocks noChangeAspect="1" noChangeArrowheads="1"/>
              </p:cNvPicPr>
              <p:nvPr/>
            </p:nvPicPr>
            <p:blipFill>
              <a:blip r:embed="rId2"/>
              <a:srcRect/>
              <a:stretch>
                <a:fillRect/>
              </a:stretch>
            </p:blipFill>
            <p:spPr bwMode="auto">
              <a:xfrm>
                <a:off x="3360" y="2208"/>
                <a:ext cx="1296" cy="1488"/>
              </a:xfrm>
              <a:prstGeom prst="rect">
                <a:avLst/>
              </a:prstGeom>
              <a:noFill/>
            </p:spPr>
          </p:pic>
          <p:pic>
            <p:nvPicPr>
              <p:cNvPr id="48132" name="Picture 4" descr="AN00649_"/>
              <p:cNvPicPr>
                <a:picLocks noChangeAspect="1" noChangeArrowheads="1"/>
              </p:cNvPicPr>
              <p:nvPr/>
            </p:nvPicPr>
            <p:blipFill>
              <a:blip r:embed="rId3"/>
              <a:srcRect/>
              <a:stretch>
                <a:fillRect/>
              </a:stretch>
            </p:blipFill>
            <p:spPr bwMode="auto">
              <a:xfrm>
                <a:off x="672" y="2016"/>
                <a:ext cx="1152" cy="1657"/>
              </a:xfrm>
              <a:prstGeom prst="rect">
                <a:avLst/>
              </a:prstGeom>
              <a:noFill/>
              <a:ln w="9525">
                <a:noFill/>
                <a:miter lim="800000"/>
                <a:headEnd/>
                <a:tailEnd/>
              </a:ln>
            </p:spPr>
          </p:pic>
          <p:sp>
            <p:nvSpPr>
              <p:cNvPr id="48133" name="AutoShape 5"/>
              <p:cNvSpPr>
                <a:spLocks noChangeArrowheads="1"/>
              </p:cNvSpPr>
              <p:nvPr/>
            </p:nvSpPr>
            <p:spPr bwMode="auto">
              <a:xfrm>
                <a:off x="1776" y="2064"/>
                <a:ext cx="802" cy="412"/>
              </a:xfrm>
              <a:prstGeom prst="cloudCallout">
                <a:avLst>
                  <a:gd name="adj1" fmla="val 58602"/>
                  <a:gd name="adj2" fmla="val 174759"/>
                </a:avLst>
              </a:prstGeom>
              <a:noFill/>
              <a:ln w="9525">
                <a:noFill/>
                <a:miter lim="800000"/>
                <a:headEnd/>
                <a:tailEnd/>
              </a:ln>
              <a:effectLst/>
            </p:spPr>
            <p:txBody>
              <a:bodyPr>
                <a:spAutoFit/>
              </a:bodyPr>
              <a:lstStyle/>
              <a:p>
                <a:pPr>
                  <a:spcBef>
                    <a:spcPct val="50000"/>
                  </a:spcBef>
                </a:pPr>
                <a:endParaRPr lang="zh-CN" altLang="en-US">
                  <a:ea typeface="宋体" pitchFamily="2" charset="-122"/>
                </a:endParaRPr>
              </a:p>
            </p:txBody>
          </p:sp>
          <p:sp>
            <p:nvSpPr>
              <p:cNvPr id="48134" name="AutoShape 6"/>
              <p:cNvSpPr>
                <a:spLocks noChangeArrowheads="1"/>
              </p:cNvSpPr>
              <p:nvPr/>
            </p:nvSpPr>
            <p:spPr bwMode="auto">
              <a:xfrm>
                <a:off x="1680" y="1872"/>
                <a:ext cx="1248" cy="816"/>
              </a:xfrm>
              <a:prstGeom prst="cloudCallout">
                <a:avLst>
                  <a:gd name="adj1" fmla="val -60338"/>
                  <a:gd name="adj2" fmla="val 70713"/>
                </a:avLst>
              </a:prstGeom>
              <a:solidFill>
                <a:schemeClr val="accent1"/>
              </a:solidFill>
              <a:ln w="9525">
                <a:solidFill>
                  <a:schemeClr val="tx1"/>
                </a:solidFill>
                <a:miter lim="800000"/>
                <a:headEnd/>
                <a:tailEnd/>
              </a:ln>
              <a:effectLst/>
            </p:spPr>
            <p:txBody>
              <a:bodyPr/>
              <a:lstStyle/>
              <a:p>
                <a:pPr algn="ctr"/>
                <a:endParaRPr lang="zh-CN" altLang="en-US">
                  <a:ea typeface="宋体" pitchFamily="2" charset="-122"/>
                </a:endParaRPr>
              </a:p>
            </p:txBody>
          </p:sp>
          <p:sp>
            <p:nvSpPr>
              <p:cNvPr id="48135" name="Text Box 7"/>
              <p:cNvSpPr txBox="1">
                <a:spLocks noChangeArrowheads="1"/>
              </p:cNvSpPr>
              <p:nvPr/>
            </p:nvSpPr>
            <p:spPr bwMode="auto">
              <a:xfrm>
                <a:off x="1728" y="2064"/>
                <a:ext cx="1187" cy="518"/>
              </a:xfrm>
              <a:prstGeom prst="rect">
                <a:avLst/>
              </a:prstGeom>
              <a:noFill/>
              <a:ln w="9525">
                <a:noFill/>
                <a:miter lim="800000"/>
                <a:headEnd/>
                <a:tailEnd/>
              </a:ln>
              <a:effectLst/>
            </p:spPr>
            <p:txBody>
              <a:bodyPr wrap="none">
                <a:spAutoFit/>
              </a:bodyPr>
              <a:lstStyle/>
              <a:p>
                <a:r>
                  <a:rPr lang="en-US" altLang="zh-CN">
                    <a:ea typeface="宋体" pitchFamily="2" charset="-122"/>
                  </a:rPr>
                  <a:t>Ok, let’s have</a:t>
                </a:r>
              </a:p>
              <a:p>
                <a:r>
                  <a:rPr lang="en-US" altLang="zh-CN">
                    <a:ea typeface="宋体" pitchFamily="2" charset="-122"/>
                  </a:rPr>
                  <a:t>a race.</a:t>
                </a:r>
              </a:p>
            </p:txBody>
          </p:sp>
          <p:sp>
            <p:nvSpPr>
              <p:cNvPr id="48137" name="Text Box 9"/>
              <p:cNvSpPr txBox="1">
                <a:spLocks noChangeArrowheads="1"/>
              </p:cNvSpPr>
              <p:nvPr/>
            </p:nvSpPr>
            <p:spPr bwMode="auto">
              <a:xfrm>
                <a:off x="2688" y="864"/>
                <a:ext cx="573" cy="288"/>
              </a:xfrm>
              <a:prstGeom prst="rect">
                <a:avLst/>
              </a:prstGeom>
              <a:noFill/>
              <a:ln w="9525">
                <a:noFill/>
                <a:miter lim="800000"/>
                <a:headEnd/>
                <a:tailEnd/>
              </a:ln>
              <a:effectLst/>
            </p:spPr>
            <p:txBody>
              <a:bodyPr>
                <a:spAutoFit/>
              </a:bodyPr>
              <a:lstStyle/>
              <a:p>
                <a:r>
                  <a:rPr lang="en-US" altLang="zh-CN">
                    <a:ea typeface="宋体" pitchFamily="2" charset="-122"/>
                  </a:rPr>
                  <a:t>Fine!</a:t>
                </a:r>
              </a:p>
            </p:txBody>
          </p:sp>
        </p:grpSp>
      </p:grpSp>
      <p:sp>
        <p:nvSpPr>
          <p:cNvPr id="48140" name="Rectangle 12"/>
          <p:cNvSpPr>
            <a:spLocks noChangeArrowheads="1"/>
          </p:cNvSpPr>
          <p:nvPr/>
        </p:nvSpPr>
        <p:spPr bwMode="auto">
          <a:xfrm>
            <a:off x="457200" y="762000"/>
            <a:ext cx="3810000" cy="1809750"/>
          </a:xfrm>
          <a:prstGeom prst="rect">
            <a:avLst/>
          </a:prstGeom>
          <a:noFill/>
          <a:ln w="9525">
            <a:solidFill>
              <a:srgbClr val="0000FF"/>
            </a:solidFill>
            <a:miter lim="800000"/>
            <a:headEnd/>
            <a:tailEnd/>
          </a:ln>
          <a:effectLst/>
        </p:spPr>
        <p:txBody>
          <a:bodyPr>
            <a:spAutoFit/>
          </a:bodyPr>
          <a:lstStyle/>
          <a:p>
            <a:pPr>
              <a:spcBef>
                <a:spcPct val="50000"/>
              </a:spcBef>
            </a:pPr>
            <a:r>
              <a:rPr lang="en-US" altLang="zh-CN" sz="2800">
                <a:ea typeface="宋体" pitchFamily="2" charset="-122"/>
              </a:rPr>
              <a:t>They decided to settle the argument with a race. They agreed on a route and started off the race.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762000"/>
            <a:ext cx="5867400" cy="2236788"/>
          </a:xfrm>
          <a:prstGeom prst="rect">
            <a:avLst/>
          </a:prstGeom>
          <a:noFill/>
          <a:ln w="9525">
            <a:solidFill>
              <a:srgbClr val="0000FF"/>
            </a:solidFill>
            <a:miter lim="800000"/>
            <a:headEnd/>
            <a:tailEnd/>
          </a:ln>
          <a:effectLst/>
        </p:spPr>
        <p:txBody>
          <a:bodyPr>
            <a:spAutoFit/>
          </a:bodyPr>
          <a:lstStyle/>
          <a:p>
            <a:pPr>
              <a:spcBef>
                <a:spcPct val="50000"/>
              </a:spcBef>
            </a:pPr>
            <a:r>
              <a:rPr lang="en-US" altLang="zh-CN" sz="2800">
                <a:ea typeface="宋体" pitchFamily="2" charset="-122"/>
              </a:rPr>
              <a:t>The hare shot ahead and ran briskly for some time. Then seeing that he was far ahead of the tortoise, he thought he'd sit under a tree for some time and relax before continuing the race. </a:t>
            </a:r>
          </a:p>
        </p:txBody>
      </p:sp>
      <p:grpSp>
        <p:nvGrpSpPr>
          <p:cNvPr id="2" name="Group 231"/>
          <p:cNvGrpSpPr>
            <a:grpSpLocks/>
          </p:cNvGrpSpPr>
          <p:nvPr/>
        </p:nvGrpSpPr>
        <p:grpSpPr bwMode="auto">
          <a:xfrm>
            <a:off x="457200" y="3048000"/>
            <a:ext cx="8001000" cy="3319463"/>
            <a:chOff x="288" y="1920"/>
            <a:chExt cx="5040" cy="2091"/>
          </a:xfrm>
        </p:grpSpPr>
        <p:grpSp>
          <p:nvGrpSpPr>
            <p:cNvPr id="3" name="Group 228"/>
            <p:cNvGrpSpPr>
              <a:grpSpLocks/>
            </p:cNvGrpSpPr>
            <p:nvPr/>
          </p:nvGrpSpPr>
          <p:grpSpPr bwMode="auto">
            <a:xfrm>
              <a:off x="480" y="1920"/>
              <a:ext cx="4848" cy="2091"/>
              <a:chOff x="480" y="1920"/>
              <a:chExt cx="4848" cy="2091"/>
            </a:xfrm>
          </p:grpSpPr>
          <p:pic>
            <p:nvPicPr>
              <p:cNvPr id="3075" name="Picture 3" descr="j0137191"/>
              <p:cNvPicPr>
                <a:picLocks noChangeAspect="1" noChangeArrowheads="1"/>
              </p:cNvPicPr>
              <p:nvPr/>
            </p:nvPicPr>
            <p:blipFill>
              <a:blip r:embed="rId2"/>
              <a:srcRect/>
              <a:stretch>
                <a:fillRect/>
              </a:stretch>
            </p:blipFill>
            <p:spPr bwMode="auto">
              <a:xfrm>
                <a:off x="480" y="2304"/>
                <a:ext cx="1920" cy="1707"/>
              </a:xfrm>
              <a:prstGeom prst="rect">
                <a:avLst/>
              </a:prstGeom>
              <a:noFill/>
              <a:ln w="9525">
                <a:noFill/>
                <a:miter lim="800000"/>
                <a:headEnd/>
                <a:tailEnd/>
              </a:ln>
            </p:spPr>
          </p:pic>
          <p:pic>
            <p:nvPicPr>
              <p:cNvPr id="3077" name="Picture 5" descr="j0137165"/>
              <p:cNvPicPr>
                <a:picLocks noChangeAspect="1" noChangeArrowheads="1"/>
              </p:cNvPicPr>
              <p:nvPr/>
            </p:nvPicPr>
            <p:blipFill>
              <a:blip r:embed="rId3"/>
              <a:srcRect/>
              <a:stretch>
                <a:fillRect/>
              </a:stretch>
            </p:blipFill>
            <p:spPr bwMode="auto">
              <a:xfrm>
                <a:off x="4944" y="3600"/>
                <a:ext cx="384" cy="203"/>
              </a:xfrm>
              <a:prstGeom prst="rect">
                <a:avLst/>
              </a:prstGeom>
              <a:noFill/>
            </p:spPr>
          </p:pic>
          <p:sp>
            <p:nvSpPr>
              <p:cNvPr id="3078" name="AutoShape 6"/>
              <p:cNvSpPr>
                <a:spLocks noChangeArrowheads="1"/>
              </p:cNvSpPr>
              <p:nvPr/>
            </p:nvSpPr>
            <p:spPr bwMode="auto">
              <a:xfrm>
                <a:off x="1680" y="1920"/>
                <a:ext cx="1968" cy="1104"/>
              </a:xfrm>
              <a:prstGeom prst="cloudCallout">
                <a:avLst>
                  <a:gd name="adj1" fmla="val -80333"/>
                  <a:gd name="adj2" fmla="val 68569"/>
                </a:avLst>
              </a:prstGeom>
              <a:solidFill>
                <a:schemeClr val="accent1"/>
              </a:solidFill>
              <a:ln w="9525">
                <a:solidFill>
                  <a:schemeClr val="tx1"/>
                </a:solidFill>
                <a:miter lim="800000"/>
                <a:headEnd/>
                <a:tailEnd/>
              </a:ln>
              <a:effectLst/>
            </p:spPr>
            <p:txBody>
              <a:bodyPr/>
              <a:lstStyle/>
              <a:p>
                <a:pPr algn="ctr"/>
                <a:endParaRPr lang="zh-CN" altLang="en-US">
                  <a:ea typeface="宋体" pitchFamily="2" charset="-122"/>
                </a:endParaRPr>
              </a:p>
            </p:txBody>
          </p:sp>
          <p:sp>
            <p:nvSpPr>
              <p:cNvPr id="3079" name="Text Box 7"/>
              <p:cNvSpPr txBox="1">
                <a:spLocks noChangeArrowheads="1"/>
              </p:cNvSpPr>
              <p:nvPr/>
            </p:nvSpPr>
            <p:spPr bwMode="auto">
              <a:xfrm>
                <a:off x="1920" y="2016"/>
                <a:ext cx="1632" cy="978"/>
              </a:xfrm>
              <a:prstGeom prst="rect">
                <a:avLst/>
              </a:prstGeom>
              <a:noFill/>
              <a:ln w="9525">
                <a:noFill/>
                <a:miter lim="800000"/>
                <a:headEnd/>
                <a:tailEnd/>
              </a:ln>
              <a:effectLst/>
            </p:spPr>
            <p:txBody>
              <a:bodyPr>
                <a:spAutoFit/>
              </a:bodyPr>
              <a:lstStyle/>
              <a:p>
                <a:pPr>
                  <a:spcBef>
                    <a:spcPct val="50000"/>
                  </a:spcBef>
                </a:pPr>
                <a:r>
                  <a:rPr lang="en-US" altLang="zh-CN">
                    <a:ea typeface="宋体" pitchFamily="2" charset="-122"/>
                  </a:rPr>
                  <a:t>Poor guy! Even if I take a nap, he could not catch up with me.</a:t>
                </a:r>
              </a:p>
            </p:txBody>
          </p:sp>
        </p:grpSp>
        <p:pic>
          <p:nvPicPr>
            <p:cNvPr id="3301" name="Picture 229" descr="BD05219_"/>
            <p:cNvPicPr>
              <a:picLocks noChangeAspect="1" noChangeArrowheads="1"/>
            </p:cNvPicPr>
            <p:nvPr/>
          </p:nvPicPr>
          <p:blipFill>
            <a:blip r:embed="rId4"/>
            <a:srcRect/>
            <a:stretch>
              <a:fillRect/>
            </a:stretch>
          </p:blipFill>
          <p:spPr bwMode="auto">
            <a:xfrm>
              <a:off x="288" y="1920"/>
              <a:ext cx="528" cy="495"/>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457200" y="762000"/>
            <a:ext cx="6096000" cy="955675"/>
          </a:xfrm>
          <a:prstGeom prst="rect">
            <a:avLst/>
          </a:prstGeom>
          <a:noFill/>
          <a:ln w="9525">
            <a:solidFill>
              <a:srgbClr val="0000FF"/>
            </a:solidFill>
            <a:miter lim="800000"/>
            <a:headEnd/>
            <a:tailEnd/>
          </a:ln>
          <a:effectLst/>
        </p:spPr>
        <p:txBody>
          <a:bodyPr>
            <a:spAutoFit/>
          </a:bodyPr>
          <a:lstStyle/>
          <a:p>
            <a:pPr>
              <a:spcBef>
                <a:spcPct val="50000"/>
              </a:spcBef>
            </a:pPr>
            <a:r>
              <a:rPr lang="en-US" altLang="zh-CN" sz="2800">
                <a:ea typeface="宋体" pitchFamily="2" charset="-122"/>
              </a:rPr>
              <a:t>He sat under the tree and soon fell asleep. </a:t>
            </a:r>
          </a:p>
        </p:txBody>
      </p:sp>
      <p:grpSp>
        <p:nvGrpSpPr>
          <p:cNvPr id="2" name="Group 23"/>
          <p:cNvGrpSpPr>
            <a:grpSpLocks/>
          </p:cNvGrpSpPr>
          <p:nvPr/>
        </p:nvGrpSpPr>
        <p:grpSpPr bwMode="auto">
          <a:xfrm>
            <a:off x="457200" y="1828800"/>
            <a:ext cx="5715000" cy="4287838"/>
            <a:chOff x="288" y="1152"/>
            <a:chExt cx="3600" cy="2701"/>
          </a:xfrm>
        </p:grpSpPr>
        <p:grpSp>
          <p:nvGrpSpPr>
            <p:cNvPr id="3" name="Group 21"/>
            <p:cNvGrpSpPr>
              <a:grpSpLocks/>
            </p:cNvGrpSpPr>
            <p:nvPr/>
          </p:nvGrpSpPr>
          <p:grpSpPr bwMode="auto">
            <a:xfrm>
              <a:off x="1440" y="1824"/>
              <a:ext cx="2448" cy="2029"/>
              <a:chOff x="1440" y="1824"/>
              <a:chExt cx="2448" cy="2029"/>
            </a:xfrm>
          </p:grpSpPr>
          <p:pic>
            <p:nvPicPr>
              <p:cNvPr id="35843" name="Picture 3" descr="FD00738_"/>
              <p:cNvPicPr>
                <a:picLocks noChangeAspect="1" noChangeArrowheads="1"/>
              </p:cNvPicPr>
              <p:nvPr/>
            </p:nvPicPr>
            <p:blipFill>
              <a:blip r:embed="rId2"/>
              <a:srcRect/>
              <a:stretch>
                <a:fillRect/>
              </a:stretch>
            </p:blipFill>
            <p:spPr bwMode="auto">
              <a:xfrm>
                <a:off x="1728" y="1824"/>
                <a:ext cx="2160" cy="2029"/>
              </a:xfrm>
              <a:prstGeom prst="rect">
                <a:avLst/>
              </a:prstGeom>
              <a:noFill/>
              <a:ln w="9525">
                <a:noFill/>
                <a:miter lim="800000"/>
                <a:headEnd/>
                <a:tailEnd/>
              </a:ln>
            </p:spPr>
          </p:pic>
          <p:sp>
            <p:nvSpPr>
              <p:cNvPr id="35844" name="AutoShape 4"/>
              <p:cNvSpPr>
                <a:spLocks noChangeArrowheads="1"/>
              </p:cNvSpPr>
              <p:nvPr/>
            </p:nvSpPr>
            <p:spPr bwMode="auto">
              <a:xfrm>
                <a:off x="1440" y="2640"/>
                <a:ext cx="720" cy="288"/>
              </a:xfrm>
              <a:prstGeom prst="cloudCallout">
                <a:avLst>
                  <a:gd name="adj1" fmla="val 97083"/>
                  <a:gd name="adj2" fmla="val 210417"/>
                </a:avLst>
              </a:prstGeom>
              <a:solidFill>
                <a:schemeClr val="accent1"/>
              </a:solidFill>
              <a:ln w="9525">
                <a:solidFill>
                  <a:schemeClr val="tx1"/>
                </a:solidFill>
                <a:miter lim="800000"/>
                <a:headEnd/>
                <a:tailEnd/>
              </a:ln>
              <a:effectLst/>
            </p:spPr>
            <p:txBody>
              <a:bodyPr/>
              <a:lstStyle/>
              <a:p>
                <a:pPr algn="ctr"/>
                <a:endParaRPr lang="zh-CN" altLang="en-US">
                  <a:ea typeface="宋体" pitchFamily="2" charset="-122"/>
                </a:endParaRPr>
              </a:p>
            </p:txBody>
          </p:sp>
          <p:sp>
            <p:nvSpPr>
              <p:cNvPr id="35846" name="AutoShape 6"/>
              <p:cNvSpPr>
                <a:spLocks noChangeArrowheads="1"/>
              </p:cNvSpPr>
              <p:nvPr/>
            </p:nvSpPr>
            <p:spPr bwMode="auto">
              <a:xfrm>
                <a:off x="1488" y="2496"/>
                <a:ext cx="288" cy="576"/>
              </a:xfrm>
              <a:prstGeom prst="star4">
                <a:avLst>
                  <a:gd name="adj" fmla="val 12500"/>
                </a:avLst>
              </a:prstGeom>
              <a:solidFill>
                <a:schemeClr val="accent1"/>
              </a:solidFill>
              <a:ln w="9525">
                <a:solidFill>
                  <a:schemeClr val="tx1"/>
                </a:solidFill>
                <a:miter lim="800000"/>
                <a:headEnd/>
                <a:tailEnd/>
              </a:ln>
              <a:effectLst/>
            </p:spPr>
            <p:txBody>
              <a:bodyPr wrap="none" anchor="ctr"/>
              <a:lstStyle/>
              <a:p>
                <a:endParaRPr lang="en-US"/>
              </a:p>
            </p:txBody>
          </p:sp>
          <p:sp>
            <p:nvSpPr>
              <p:cNvPr id="35860" name="AutoShape 20"/>
              <p:cNvSpPr>
                <a:spLocks noChangeArrowheads="1"/>
              </p:cNvSpPr>
              <p:nvPr/>
            </p:nvSpPr>
            <p:spPr bwMode="auto">
              <a:xfrm>
                <a:off x="1776" y="2496"/>
                <a:ext cx="288" cy="576"/>
              </a:xfrm>
              <a:prstGeom prst="star4">
                <a:avLst>
                  <a:gd name="adj" fmla="val 12500"/>
                </a:avLst>
              </a:prstGeom>
              <a:solidFill>
                <a:schemeClr val="accent1"/>
              </a:solidFill>
              <a:ln w="9525">
                <a:solidFill>
                  <a:schemeClr val="tx1"/>
                </a:solidFill>
                <a:miter lim="800000"/>
                <a:headEnd/>
                <a:tailEnd/>
              </a:ln>
              <a:effectLst/>
            </p:spPr>
            <p:txBody>
              <a:bodyPr wrap="none" anchor="ctr"/>
              <a:lstStyle/>
              <a:p>
                <a:endParaRPr lang="en-US"/>
              </a:p>
            </p:txBody>
          </p:sp>
        </p:grpSp>
        <p:pic>
          <p:nvPicPr>
            <p:cNvPr id="35862" name="Picture 22" descr="BD05219_"/>
            <p:cNvPicPr>
              <a:picLocks noChangeAspect="1" noChangeArrowheads="1"/>
            </p:cNvPicPr>
            <p:nvPr/>
          </p:nvPicPr>
          <p:blipFill>
            <a:blip r:embed="rId3"/>
            <a:srcRect/>
            <a:stretch>
              <a:fillRect/>
            </a:stretch>
          </p:blipFill>
          <p:spPr bwMode="auto">
            <a:xfrm>
              <a:off x="288" y="1152"/>
              <a:ext cx="528" cy="495"/>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57200" y="762000"/>
            <a:ext cx="5181600" cy="1809750"/>
          </a:xfrm>
          <a:prstGeom prst="rect">
            <a:avLst/>
          </a:prstGeom>
          <a:noFill/>
          <a:ln w="9525">
            <a:solidFill>
              <a:srgbClr val="0000FF"/>
            </a:solidFill>
            <a:miter lim="800000"/>
            <a:headEnd/>
            <a:tailEnd/>
          </a:ln>
          <a:effectLst/>
        </p:spPr>
        <p:txBody>
          <a:bodyPr>
            <a:spAutoFit/>
          </a:bodyPr>
          <a:lstStyle/>
          <a:p>
            <a:pPr>
              <a:spcBef>
                <a:spcPct val="50000"/>
              </a:spcBef>
            </a:pPr>
            <a:r>
              <a:rPr lang="en-US" altLang="zh-CN" sz="2800">
                <a:ea typeface="宋体" pitchFamily="2" charset="-122"/>
              </a:rPr>
              <a:t>The tortoise plodding on overtook him and soon finished the race, emerging as the undisputed champ. </a:t>
            </a:r>
          </a:p>
        </p:txBody>
      </p:sp>
      <p:grpSp>
        <p:nvGrpSpPr>
          <p:cNvPr id="2" name="Group 73"/>
          <p:cNvGrpSpPr>
            <a:grpSpLocks/>
          </p:cNvGrpSpPr>
          <p:nvPr/>
        </p:nvGrpSpPr>
        <p:grpSpPr bwMode="auto">
          <a:xfrm>
            <a:off x="457200" y="3429000"/>
            <a:ext cx="7315200" cy="2462213"/>
            <a:chOff x="288" y="2160"/>
            <a:chExt cx="4608" cy="1551"/>
          </a:xfrm>
        </p:grpSpPr>
        <p:grpSp>
          <p:nvGrpSpPr>
            <p:cNvPr id="3" name="Group 70"/>
            <p:cNvGrpSpPr>
              <a:grpSpLocks/>
            </p:cNvGrpSpPr>
            <p:nvPr/>
          </p:nvGrpSpPr>
          <p:grpSpPr bwMode="auto">
            <a:xfrm>
              <a:off x="734" y="2160"/>
              <a:ext cx="4162" cy="1551"/>
              <a:chOff x="734" y="2160"/>
              <a:chExt cx="4162" cy="1551"/>
            </a:xfrm>
          </p:grpSpPr>
          <p:pic>
            <p:nvPicPr>
              <p:cNvPr id="38915" name="Picture 3" descr="FD00738_"/>
              <p:cNvPicPr>
                <a:picLocks noChangeAspect="1" noChangeArrowheads="1"/>
              </p:cNvPicPr>
              <p:nvPr/>
            </p:nvPicPr>
            <p:blipFill>
              <a:blip r:embed="rId2"/>
              <a:srcRect/>
              <a:stretch>
                <a:fillRect/>
              </a:stretch>
            </p:blipFill>
            <p:spPr bwMode="auto">
              <a:xfrm>
                <a:off x="3696" y="2160"/>
                <a:ext cx="1200" cy="1127"/>
              </a:xfrm>
              <a:prstGeom prst="rect">
                <a:avLst/>
              </a:prstGeom>
              <a:noFill/>
              <a:ln w="9525">
                <a:noFill/>
                <a:miter lim="800000"/>
                <a:headEnd/>
                <a:tailEnd/>
              </a:ln>
            </p:spPr>
          </p:pic>
          <p:pic>
            <p:nvPicPr>
              <p:cNvPr id="38916" name="Picture 4" descr="j0137165"/>
              <p:cNvPicPr>
                <a:picLocks noChangeAspect="1" noChangeArrowheads="1"/>
              </p:cNvPicPr>
              <p:nvPr/>
            </p:nvPicPr>
            <p:blipFill>
              <a:blip r:embed="rId3"/>
              <a:srcRect/>
              <a:stretch>
                <a:fillRect/>
              </a:stretch>
            </p:blipFill>
            <p:spPr bwMode="auto">
              <a:xfrm>
                <a:off x="1632" y="2784"/>
                <a:ext cx="1599" cy="846"/>
              </a:xfrm>
              <a:prstGeom prst="rect">
                <a:avLst/>
              </a:prstGeom>
              <a:noFill/>
            </p:spPr>
          </p:pic>
          <p:grpSp>
            <p:nvGrpSpPr>
              <p:cNvPr id="4" name="Group 17"/>
              <p:cNvGrpSpPr>
                <a:grpSpLocks/>
              </p:cNvGrpSpPr>
              <p:nvPr/>
            </p:nvGrpSpPr>
            <p:grpSpPr bwMode="auto">
              <a:xfrm rot="-8494075">
                <a:off x="1968" y="2640"/>
                <a:ext cx="207" cy="371"/>
                <a:chOff x="2145" y="1187"/>
                <a:chExt cx="223" cy="371"/>
              </a:xfrm>
            </p:grpSpPr>
            <p:sp>
              <p:nvSpPr>
                <p:cNvPr id="38917" name="Freeform 5"/>
                <p:cNvSpPr>
                  <a:spLocks/>
                </p:cNvSpPr>
                <p:nvPr/>
              </p:nvSpPr>
              <p:spPr bwMode="auto">
                <a:xfrm>
                  <a:off x="2145" y="1187"/>
                  <a:ext cx="223" cy="371"/>
                </a:xfrm>
                <a:custGeom>
                  <a:avLst/>
                  <a:gdLst/>
                  <a:ahLst/>
                  <a:cxnLst>
                    <a:cxn ang="0">
                      <a:pos x="121" y="64"/>
                    </a:cxn>
                    <a:cxn ang="0">
                      <a:pos x="135" y="142"/>
                    </a:cxn>
                    <a:cxn ang="0">
                      <a:pos x="148" y="220"/>
                    </a:cxn>
                    <a:cxn ang="0">
                      <a:pos x="163" y="300"/>
                    </a:cxn>
                    <a:cxn ang="0">
                      <a:pos x="179" y="374"/>
                    </a:cxn>
                    <a:cxn ang="0">
                      <a:pos x="194" y="445"/>
                    </a:cxn>
                    <a:cxn ang="0">
                      <a:pos x="209" y="515"/>
                    </a:cxn>
                    <a:cxn ang="0">
                      <a:pos x="219" y="585"/>
                    </a:cxn>
                    <a:cxn ang="0">
                      <a:pos x="219" y="636"/>
                    </a:cxn>
                    <a:cxn ang="0">
                      <a:pos x="213" y="669"/>
                    </a:cxn>
                    <a:cxn ang="0">
                      <a:pos x="204" y="698"/>
                    </a:cxn>
                    <a:cxn ang="0">
                      <a:pos x="190" y="718"/>
                    </a:cxn>
                    <a:cxn ang="0">
                      <a:pos x="179" y="728"/>
                    </a:cxn>
                    <a:cxn ang="0">
                      <a:pos x="160" y="737"/>
                    </a:cxn>
                    <a:cxn ang="0">
                      <a:pos x="135" y="741"/>
                    </a:cxn>
                    <a:cxn ang="0">
                      <a:pos x="110" y="737"/>
                    </a:cxn>
                    <a:cxn ang="0">
                      <a:pos x="85" y="730"/>
                    </a:cxn>
                    <a:cxn ang="0">
                      <a:pos x="54" y="710"/>
                    </a:cxn>
                    <a:cxn ang="0">
                      <a:pos x="25" y="673"/>
                    </a:cxn>
                    <a:cxn ang="0">
                      <a:pos x="10" y="634"/>
                    </a:cxn>
                    <a:cxn ang="0">
                      <a:pos x="2" y="593"/>
                    </a:cxn>
                    <a:cxn ang="0">
                      <a:pos x="4" y="527"/>
                    </a:cxn>
                    <a:cxn ang="0">
                      <a:pos x="18" y="437"/>
                    </a:cxn>
                    <a:cxn ang="0">
                      <a:pos x="27" y="378"/>
                    </a:cxn>
                    <a:cxn ang="0">
                      <a:pos x="31" y="347"/>
                    </a:cxn>
                    <a:cxn ang="0">
                      <a:pos x="35" y="316"/>
                    </a:cxn>
                    <a:cxn ang="0">
                      <a:pos x="41" y="287"/>
                    </a:cxn>
                    <a:cxn ang="0">
                      <a:pos x="44" y="269"/>
                    </a:cxn>
                    <a:cxn ang="0">
                      <a:pos x="46" y="261"/>
                    </a:cxn>
                    <a:cxn ang="0">
                      <a:pos x="50" y="252"/>
                    </a:cxn>
                    <a:cxn ang="0">
                      <a:pos x="54" y="244"/>
                    </a:cxn>
                    <a:cxn ang="0">
                      <a:pos x="58" y="214"/>
                    </a:cxn>
                    <a:cxn ang="0">
                      <a:pos x="67" y="164"/>
                    </a:cxn>
                    <a:cxn ang="0">
                      <a:pos x="73" y="111"/>
                    </a:cxn>
                    <a:cxn ang="0">
                      <a:pos x="79" y="60"/>
                    </a:cxn>
                    <a:cxn ang="0">
                      <a:pos x="85" y="29"/>
                    </a:cxn>
                    <a:cxn ang="0">
                      <a:pos x="89" y="17"/>
                    </a:cxn>
                    <a:cxn ang="0">
                      <a:pos x="90" y="8"/>
                    </a:cxn>
                    <a:cxn ang="0">
                      <a:pos x="96" y="0"/>
                    </a:cxn>
                    <a:cxn ang="0">
                      <a:pos x="115" y="23"/>
                    </a:cxn>
                  </a:cxnLst>
                  <a:rect l="0" t="0" r="r" b="b"/>
                  <a:pathLst>
                    <a:path w="223" h="741">
                      <a:moveTo>
                        <a:pt x="115" y="23"/>
                      </a:moveTo>
                      <a:lnTo>
                        <a:pt x="121" y="64"/>
                      </a:lnTo>
                      <a:lnTo>
                        <a:pt x="127" y="103"/>
                      </a:lnTo>
                      <a:lnTo>
                        <a:pt x="135" y="142"/>
                      </a:lnTo>
                      <a:lnTo>
                        <a:pt x="142" y="181"/>
                      </a:lnTo>
                      <a:lnTo>
                        <a:pt x="148" y="220"/>
                      </a:lnTo>
                      <a:lnTo>
                        <a:pt x="156" y="259"/>
                      </a:lnTo>
                      <a:lnTo>
                        <a:pt x="163" y="300"/>
                      </a:lnTo>
                      <a:lnTo>
                        <a:pt x="171" y="339"/>
                      </a:lnTo>
                      <a:lnTo>
                        <a:pt x="179" y="374"/>
                      </a:lnTo>
                      <a:lnTo>
                        <a:pt x="186" y="410"/>
                      </a:lnTo>
                      <a:lnTo>
                        <a:pt x="194" y="445"/>
                      </a:lnTo>
                      <a:lnTo>
                        <a:pt x="202" y="480"/>
                      </a:lnTo>
                      <a:lnTo>
                        <a:pt x="209" y="515"/>
                      </a:lnTo>
                      <a:lnTo>
                        <a:pt x="215" y="550"/>
                      </a:lnTo>
                      <a:lnTo>
                        <a:pt x="219" y="585"/>
                      </a:lnTo>
                      <a:lnTo>
                        <a:pt x="223" y="620"/>
                      </a:lnTo>
                      <a:lnTo>
                        <a:pt x="219" y="636"/>
                      </a:lnTo>
                      <a:lnTo>
                        <a:pt x="217" y="651"/>
                      </a:lnTo>
                      <a:lnTo>
                        <a:pt x="213" y="669"/>
                      </a:lnTo>
                      <a:lnTo>
                        <a:pt x="209" y="685"/>
                      </a:lnTo>
                      <a:lnTo>
                        <a:pt x="204" y="698"/>
                      </a:lnTo>
                      <a:lnTo>
                        <a:pt x="194" y="712"/>
                      </a:lnTo>
                      <a:lnTo>
                        <a:pt x="190" y="718"/>
                      </a:lnTo>
                      <a:lnTo>
                        <a:pt x="184" y="722"/>
                      </a:lnTo>
                      <a:lnTo>
                        <a:pt x="179" y="728"/>
                      </a:lnTo>
                      <a:lnTo>
                        <a:pt x="171" y="731"/>
                      </a:lnTo>
                      <a:lnTo>
                        <a:pt x="160" y="737"/>
                      </a:lnTo>
                      <a:lnTo>
                        <a:pt x="148" y="741"/>
                      </a:lnTo>
                      <a:lnTo>
                        <a:pt x="135" y="741"/>
                      </a:lnTo>
                      <a:lnTo>
                        <a:pt x="123" y="741"/>
                      </a:lnTo>
                      <a:lnTo>
                        <a:pt x="110" y="737"/>
                      </a:lnTo>
                      <a:lnTo>
                        <a:pt x="96" y="733"/>
                      </a:lnTo>
                      <a:lnTo>
                        <a:pt x="85" y="730"/>
                      </a:lnTo>
                      <a:lnTo>
                        <a:pt x="73" y="726"/>
                      </a:lnTo>
                      <a:lnTo>
                        <a:pt x="54" y="710"/>
                      </a:lnTo>
                      <a:lnTo>
                        <a:pt x="39" y="692"/>
                      </a:lnTo>
                      <a:lnTo>
                        <a:pt x="25" y="673"/>
                      </a:lnTo>
                      <a:lnTo>
                        <a:pt x="16" y="653"/>
                      </a:lnTo>
                      <a:lnTo>
                        <a:pt x="10" y="634"/>
                      </a:lnTo>
                      <a:lnTo>
                        <a:pt x="4" y="614"/>
                      </a:lnTo>
                      <a:lnTo>
                        <a:pt x="2" y="593"/>
                      </a:lnTo>
                      <a:lnTo>
                        <a:pt x="0" y="570"/>
                      </a:lnTo>
                      <a:lnTo>
                        <a:pt x="4" y="527"/>
                      </a:lnTo>
                      <a:lnTo>
                        <a:pt x="10" y="482"/>
                      </a:lnTo>
                      <a:lnTo>
                        <a:pt x="18" y="437"/>
                      </a:lnTo>
                      <a:lnTo>
                        <a:pt x="23" y="394"/>
                      </a:lnTo>
                      <a:lnTo>
                        <a:pt x="27" y="378"/>
                      </a:lnTo>
                      <a:lnTo>
                        <a:pt x="29" y="363"/>
                      </a:lnTo>
                      <a:lnTo>
                        <a:pt x="31" y="347"/>
                      </a:lnTo>
                      <a:lnTo>
                        <a:pt x="33" y="332"/>
                      </a:lnTo>
                      <a:lnTo>
                        <a:pt x="35" y="316"/>
                      </a:lnTo>
                      <a:lnTo>
                        <a:pt x="37" y="302"/>
                      </a:lnTo>
                      <a:lnTo>
                        <a:pt x="41" y="287"/>
                      </a:lnTo>
                      <a:lnTo>
                        <a:pt x="46" y="273"/>
                      </a:lnTo>
                      <a:lnTo>
                        <a:pt x="44" y="269"/>
                      </a:lnTo>
                      <a:lnTo>
                        <a:pt x="44" y="265"/>
                      </a:lnTo>
                      <a:lnTo>
                        <a:pt x="46" y="261"/>
                      </a:lnTo>
                      <a:lnTo>
                        <a:pt x="48" y="255"/>
                      </a:lnTo>
                      <a:lnTo>
                        <a:pt x="50" y="252"/>
                      </a:lnTo>
                      <a:lnTo>
                        <a:pt x="52" y="248"/>
                      </a:lnTo>
                      <a:lnTo>
                        <a:pt x="54" y="244"/>
                      </a:lnTo>
                      <a:lnTo>
                        <a:pt x="54" y="240"/>
                      </a:lnTo>
                      <a:lnTo>
                        <a:pt x="58" y="214"/>
                      </a:lnTo>
                      <a:lnTo>
                        <a:pt x="64" y="189"/>
                      </a:lnTo>
                      <a:lnTo>
                        <a:pt x="67" y="164"/>
                      </a:lnTo>
                      <a:lnTo>
                        <a:pt x="69" y="136"/>
                      </a:lnTo>
                      <a:lnTo>
                        <a:pt x="73" y="111"/>
                      </a:lnTo>
                      <a:lnTo>
                        <a:pt x="77" y="86"/>
                      </a:lnTo>
                      <a:lnTo>
                        <a:pt x="79" y="60"/>
                      </a:lnTo>
                      <a:lnTo>
                        <a:pt x="81" y="33"/>
                      </a:lnTo>
                      <a:lnTo>
                        <a:pt x="85" y="29"/>
                      </a:lnTo>
                      <a:lnTo>
                        <a:pt x="87" y="23"/>
                      </a:lnTo>
                      <a:lnTo>
                        <a:pt x="89" y="17"/>
                      </a:lnTo>
                      <a:lnTo>
                        <a:pt x="89" y="12"/>
                      </a:lnTo>
                      <a:lnTo>
                        <a:pt x="90" y="8"/>
                      </a:lnTo>
                      <a:lnTo>
                        <a:pt x="92" y="4"/>
                      </a:lnTo>
                      <a:lnTo>
                        <a:pt x="96" y="0"/>
                      </a:lnTo>
                      <a:lnTo>
                        <a:pt x="104" y="0"/>
                      </a:lnTo>
                      <a:lnTo>
                        <a:pt x="115" y="23"/>
                      </a:lnTo>
                      <a:close/>
                    </a:path>
                  </a:pathLst>
                </a:custGeom>
                <a:solidFill>
                  <a:srgbClr val="000000"/>
                </a:solidFill>
                <a:ln w="9525">
                  <a:noFill/>
                  <a:round/>
                  <a:headEnd/>
                  <a:tailEnd/>
                </a:ln>
              </p:spPr>
              <p:txBody>
                <a:bodyPr/>
                <a:lstStyle/>
                <a:p>
                  <a:endParaRPr lang="en-US"/>
                </a:p>
              </p:txBody>
            </p:sp>
            <p:sp>
              <p:nvSpPr>
                <p:cNvPr id="38918" name="Freeform 6"/>
                <p:cNvSpPr>
                  <a:spLocks/>
                </p:cNvSpPr>
                <p:nvPr/>
              </p:nvSpPr>
              <p:spPr bwMode="auto">
                <a:xfrm>
                  <a:off x="2166" y="1226"/>
                  <a:ext cx="181" cy="322"/>
                </a:xfrm>
                <a:custGeom>
                  <a:avLst/>
                  <a:gdLst/>
                  <a:ahLst/>
                  <a:cxnLst>
                    <a:cxn ang="0">
                      <a:pos x="169" y="417"/>
                    </a:cxn>
                    <a:cxn ang="0">
                      <a:pos x="171" y="443"/>
                    </a:cxn>
                    <a:cxn ang="0">
                      <a:pos x="175" y="468"/>
                    </a:cxn>
                    <a:cxn ang="0">
                      <a:pos x="179" y="495"/>
                    </a:cxn>
                    <a:cxn ang="0">
                      <a:pos x="181" y="523"/>
                    </a:cxn>
                    <a:cxn ang="0">
                      <a:pos x="181" y="548"/>
                    </a:cxn>
                    <a:cxn ang="0">
                      <a:pos x="177" y="573"/>
                    </a:cxn>
                    <a:cxn ang="0">
                      <a:pos x="175" y="585"/>
                    </a:cxn>
                    <a:cxn ang="0">
                      <a:pos x="171" y="599"/>
                    </a:cxn>
                    <a:cxn ang="0">
                      <a:pos x="167" y="611"/>
                    </a:cxn>
                    <a:cxn ang="0">
                      <a:pos x="160" y="622"/>
                    </a:cxn>
                    <a:cxn ang="0">
                      <a:pos x="154" y="626"/>
                    </a:cxn>
                    <a:cxn ang="0">
                      <a:pos x="148" y="630"/>
                    </a:cxn>
                    <a:cxn ang="0">
                      <a:pos x="142" y="634"/>
                    </a:cxn>
                    <a:cxn ang="0">
                      <a:pos x="135" y="636"/>
                    </a:cxn>
                    <a:cxn ang="0">
                      <a:pos x="129" y="638"/>
                    </a:cxn>
                    <a:cxn ang="0">
                      <a:pos x="121" y="640"/>
                    </a:cxn>
                    <a:cxn ang="0">
                      <a:pos x="116" y="642"/>
                    </a:cxn>
                    <a:cxn ang="0">
                      <a:pos x="108" y="644"/>
                    </a:cxn>
                    <a:cxn ang="0">
                      <a:pos x="92" y="640"/>
                    </a:cxn>
                    <a:cxn ang="0">
                      <a:pos x="77" y="634"/>
                    </a:cxn>
                    <a:cxn ang="0">
                      <a:pos x="64" y="628"/>
                    </a:cxn>
                    <a:cxn ang="0">
                      <a:pos x="48" y="620"/>
                    </a:cxn>
                    <a:cxn ang="0">
                      <a:pos x="35" y="611"/>
                    </a:cxn>
                    <a:cxn ang="0">
                      <a:pos x="25" y="599"/>
                    </a:cxn>
                    <a:cxn ang="0">
                      <a:pos x="20" y="591"/>
                    </a:cxn>
                    <a:cxn ang="0">
                      <a:pos x="16" y="585"/>
                    </a:cxn>
                    <a:cxn ang="0">
                      <a:pos x="14" y="577"/>
                    </a:cxn>
                    <a:cxn ang="0">
                      <a:pos x="12" y="568"/>
                    </a:cxn>
                    <a:cxn ang="0">
                      <a:pos x="6" y="544"/>
                    </a:cxn>
                    <a:cxn ang="0">
                      <a:pos x="2" y="519"/>
                    </a:cxn>
                    <a:cxn ang="0">
                      <a:pos x="0" y="493"/>
                    </a:cxn>
                    <a:cxn ang="0">
                      <a:pos x="0" y="468"/>
                    </a:cxn>
                    <a:cxn ang="0">
                      <a:pos x="4" y="419"/>
                    </a:cxn>
                    <a:cxn ang="0">
                      <a:pos x="12" y="369"/>
                    </a:cxn>
                    <a:cxn ang="0">
                      <a:pos x="21" y="318"/>
                    </a:cxn>
                    <a:cxn ang="0">
                      <a:pos x="31" y="267"/>
                    </a:cxn>
                    <a:cxn ang="0">
                      <a:pos x="41" y="216"/>
                    </a:cxn>
                    <a:cxn ang="0">
                      <a:pos x="46" y="168"/>
                    </a:cxn>
                    <a:cxn ang="0">
                      <a:pos x="52" y="146"/>
                    </a:cxn>
                    <a:cxn ang="0">
                      <a:pos x="56" y="127"/>
                    </a:cxn>
                    <a:cxn ang="0">
                      <a:pos x="60" y="105"/>
                    </a:cxn>
                    <a:cxn ang="0">
                      <a:pos x="64" y="84"/>
                    </a:cxn>
                    <a:cxn ang="0">
                      <a:pos x="68" y="64"/>
                    </a:cxn>
                    <a:cxn ang="0">
                      <a:pos x="71" y="43"/>
                    </a:cxn>
                    <a:cxn ang="0">
                      <a:pos x="75" y="21"/>
                    </a:cxn>
                    <a:cxn ang="0">
                      <a:pos x="77" y="0"/>
                    </a:cxn>
                    <a:cxn ang="0">
                      <a:pos x="91" y="51"/>
                    </a:cxn>
                    <a:cxn ang="0">
                      <a:pos x="102" y="103"/>
                    </a:cxn>
                    <a:cxn ang="0">
                      <a:pos x="114" y="156"/>
                    </a:cxn>
                    <a:cxn ang="0">
                      <a:pos x="123" y="209"/>
                    </a:cxn>
                    <a:cxn ang="0">
                      <a:pos x="133" y="261"/>
                    </a:cxn>
                    <a:cxn ang="0">
                      <a:pos x="142" y="314"/>
                    </a:cxn>
                    <a:cxn ang="0">
                      <a:pos x="154" y="367"/>
                    </a:cxn>
                    <a:cxn ang="0">
                      <a:pos x="169" y="417"/>
                    </a:cxn>
                  </a:cxnLst>
                  <a:rect l="0" t="0" r="r" b="b"/>
                  <a:pathLst>
                    <a:path w="181" h="644">
                      <a:moveTo>
                        <a:pt x="169" y="417"/>
                      </a:moveTo>
                      <a:lnTo>
                        <a:pt x="171" y="443"/>
                      </a:lnTo>
                      <a:lnTo>
                        <a:pt x="175" y="468"/>
                      </a:lnTo>
                      <a:lnTo>
                        <a:pt x="179" y="495"/>
                      </a:lnTo>
                      <a:lnTo>
                        <a:pt x="181" y="523"/>
                      </a:lnTo>
                      <a:lnTo>
                        <a:pt x="181" y="548"/>
                      </a:lnTo>
                      <a:lnTo>
                        <a:pt x="177" y="573"/>
                      </a:lnTo>
                      <a:lnTo>
                        <a:pt x="175" y="585"/>
                      </a:lnTo>
                      <a:lnTo>
                        <a:pt x="171" y="599"/>
                      </a:lnTo>
                      <a:lnTo>
                        <a:pt x="167" y="611"/>
                      </a:lnTo>
                      <a:lnTo>
                        <a:pt x="160" y="622"/>
                      </a:lnTo>
                      <a:lnTo>
                        <a:pt x="154" y="626"/>
                      </a:lnTo>
                      <a:lnTo>
                        <a:pt x="148" y="630"/>
                      </a:lnTo>
                      <a:lnTo>
                        <a:pt x="142" y="634"/>
                      </a:lnTo>
                      <a:lnTo>
                        <a:pt x="135" y="636"/>
                      </a:lnTo>
                      <a:lnTo>
                        <a:pt x="129" y="638"/>
                      </a:lnTo>
                      <a:lnTo>
                        <a:pt x="121" y="640"/>
                      </a:lnTo>
                      <a:lnTo>
                        <a:pt x="116" y="642"/>
                      </a:lnTo>
                      <a:lnTo>
                        <a:pt x="108" y="644"/>
                      </a:lnTo>
                      <a:lnTo>
                        <a:pt x="92" y="640"/>
                      </a:lnTo>
                      <a:lnTo>
                        <a:pt x="77" y="634"/>
                      </a:lnTo>
                      <a:lnTo>
                        <a:pt x="64" y="628"/>
                      </a:lnTo>
                      <a:lnTo>
                        <a:pt x="48" y="620"/>
                      </a:lnTo>
                      <a:lnTo>
                        <a:pt x="35" y="611"/>
                      </a:lnTo>
                      <a:lnTo>
                        <a:pt x="25" y="599"/>
                      </a:lnTo>
                      <a:lnTo>
                        <a:pt x="20" y="591"/>
                      </a:lnTo>
                      <a:lnTo>
                        <a:pt x="16" y="585"/>
                      </a:lnTo>
                      <a:lnTo>
                        <a:pt x="14" y="577"/>
                      </a:lnTo>
                      <a:lnTo>
                        <a:pt x="12" y="568"/>
                      </a:lnTo>
                      <a:lnTo>
                        <a:pt x="6" y="544"/>
                      </a:lnTo>
                      <a:lnTo>
                        <a:pt x="2" y="519"/>
                      </a:lnTo>
                      <a:lnTo>
                        <a:pt x="0" y="493"/>
                      </a:lnTo>
                      <a:lnTo>
                        <a:pt x="0" y="468"/>
                      </a:lnTo>
                      <a:lnTo>
                        <a:pt x="4" y="419"/>
                      </a:lnTo>
                      <a:lnTo>
                        <a:pt x="12" y="369"/>
                      </a:lnTo>
                      <a:lnTo>
                        <a:pt x="21" y="318"/>
                      </a:lnTo>
                      <a:lnTo>
                        <a:pt x="31" y="267"/>
                      </a:lnTo>
                      <a:lnTo>
                        <a:pt x="41" y="216"/>
                      </a:lnTo>
                      <a:lnTo>
                        <a:pt x="46" y="168"/>
                      </a:lnTo>
                      <a:lnTo>
                        <a:pt x="52" y="146"/>
                      </a:lnTo>
                      <a:lnTo>
                        <a:pt x="56" y="127"/>
                      </a:lnTo>
                      <a:lnTo>
                        <a:pt x="60" y="105"/>
                      </a:lnTo>
                      <a:lnTo>
                        <a:pt x="64" y="84"/>
                      </a:lnTo>
                      <a:lnTo>
                        <a:pt x="68" y="64"/>
                      </a:lnTo>
                      <a:lnTo>
                        <a:pt x="71" y="43"/>
                      </a:lnTo>
                      <a:lnTo>
                        <a:pt x="75" y="21"/>
                      </a:lnTo>
                      <a:lnTo>
                        <a:pt x="77" y="0"/>
                      </a:lnTo>
                      <a:lnTo>
                        <a:pt x="91" y="51"/>
                      </a:lnTo>
                      <a:lnTo>
                        <a:pt x="102" y="103"/>
                      </a:lnTo>
                      <a:lnTo>
                        <a:pt x="114" y="156"/>
                      </a:lnTo>
                      <a:lnTo>
                        <a:pt x="123" y="209"/>
                      </a:lnTo>
                      <a:lnTo>
                        <a:pt x="133" y="261"/>
                      </a:lnTo>
                      <a:lnTo>
                        <a:pt x="142" y="314"/>
                      </a:lnTo>
                      <a:lnTo>
                        <a:pt x="154" y="367"/>
                      </a:lnTo>
                      <a:lnTo>
                        <a:pt x="169" y="417"/>
                      </a:lnTo>
                      <a:close/>
                    </a:path>
                  </a:pathLst>
                </a:custGeom>
                <a:solidFill>
                  <a:srgbClr val="A1A5BB"/>
                </a:solidFill>
                <a:ln w="9525">
                  <a:noFill/>
                  <a:round/>
                  <a:headEnd/>
                  <a:tailEnd/>
                </a:ln>
              </p:spPr>
              <p:txBody>
                <a:bodyPr/>
                <a:lstStyle/>
                <a:p>
                  <a:endParaRPr lang="en-US"/>
                </a:p>
              </p:txBody>
            </p:sp>
            <p:sp>
              <p:nvSpPr>
                <p:cNvPr id="38919" name="Freeform 7"/>
                <p:cNvSpPr>
                  <a:spLocks/>
                </p:cNvSpPr>
                <p:nvPr/>
              </p:nvSpPr>
              <p:spPr bwMode="auto">
                <a:xfrm>
                  <a:off x="2172" y="1284"/>
                  <a:ext cx="165" cy="259"/>
                </a:xfrm>
                <a:custGeom>
                  <a:avLst/>
                  <a:gdLst/>
                  <a:ahLst/>
                  <a:cxnLst>
                    <a:cxn ang="0">
                      <a:pos x="17" y="457"/>
                    </a:cxn>
                    <a:cxn ang="0">
                      <a:pos x="14" y="445"/>
                    </a:cxn>
                    <a:cxn ang="0">
                      <a:pos x="10" y="431"/>
                    </a:cxn>
                    <a:cxn ang="0">
                      <a:pos x="6" y="419"/>
                    </a:cxn>
                    <a:cxn ang="0">
                      <a:pos x="4" y="404"/>
                    </a:cxn>
                    <a:cxn ang="0">
                      <a:pos x="2" y="386"/>
                    </a:cxn>
                    <a:cxn ang="0">
                      <a:pos x="0" y="369"/>
                    </a:cxn>
                    <a:cxn ang="0">
                      <a:pos x="0" y="351"/>
                    </a:cxn>
                    <a:cxn ang="0">
                      <a:pos x="0" y="334"/>
                    </a:cxn>
                    <a:cxn ang="0">
                      <a:pos x="4" y="312"/>
                    </a:cxn>
                    <a:cxn ang="0">
                      <a:pos x="6" y="293"/>
                    </a:cxn>
                    <a:cxn ang="0">
                      <a:pos x="10" y="273"/>
                    </a:cxn>
                    <a:cxn ang="0">
                      <a:pos x="14" y="256"/>
                    </a:cxn>
                    <a:cxn ang="0">
                      <a:pos x="15" y="240"/>
                    </a:cxn>
                    <a:cxn ang="0">
                      <a:pos x="17" y="226"/>
                    </a:cxn>
                    <a:cxn ang="0">
                      <a:pos x="21" y="213"/>
                    </a:cxn>
                    <a:cxn ang="0">
                      <a:pos x="25" y="197"/>
                    </a:cxn>
                    <a:cxn ang="0">
                      <a:pos x="27" y="180"/>
                    </a:cxn>
                    <a:cxn ang="0">
                      <a:pos x="31" y="162"/>
                    </a:cxn>
                    <a:cxn ang="0">
                      <a:pos x="35" y="144"/>
                    </a:cxn>
                    <a:cxn ang="0">
                      <a:pos x="37" y="131"/>
                    </a:cxn>
                    <a:cxn ang="0">
                      <a:pos x="39" y="121"/>
                    </a:cxn>
                    <a:cxn ang="0">
                      <a:pos x="40" y="111"/>
                    </a:cxn>
                    <a:cxn ang="0">
                      <a:pos x="42" y="101"/>
                    </a:cxn>
                    <a:cxn ang="0">
                      <a:pos x="44" y="90"/>
                    </a:cxn>
                    <a:cxn ang="0">
                      <a:pos x="46" y="76"/>
                    </a:cxn>
                    <a:cxn ang="0">
                      <a:pos x="50" y="62"/>
                    </a:cxn>
                    <a:cxn ang="0">
                      <a:pos x="52" y="51"/>
                    </a:cxn>
                    <a:cxn ang="0">
                      <a:pos x="56" y="37"/>
                    </a:cxn>
                    <a:cxn ang="0">
                      <a:pos x="58" y="23"/>
                    </a:cxn>
                    <a:cxn ang="0">
                      <a:pos x="60" y="10"/>
                    </a:cxn>
                    <a:cxn ang="0">
                      <a:pos x="65" y="2"/>
                    </a:cxn>
                    <a:cxn ang="0">
                      <a:pos x="75" y="0"/>
                    </a:cxn>
                    <a:cxn ang="0">
                      <a:pos x="83" y="6"/>
                    </a:cxn>
                    <a:cxn ang="0">
                      <a:pos x="88" y="18"/>
                    </a:cxn>
                    <a:cxn ang="0">
                      <a:pos x="92" y="31"/>
                    </a:cxn>
                    <a:cxn ang="0">
                      <a:pos x="100" y="59"/>
                    </a:cxn>
                    <a:cxn ang="0">
                      <a:pos x="110" y="103"/>
                    </a:cxn>
                    <a:cxn ang="0">
                      <a:pos x="119" y="150"/>
                    </a:cxn>
                    <a:cxn ang="0">
                      <a:pos x="129" y="195"/>
                    </a:cxn>
                    <a:cxn ang="0">
                      <a:pos x="138" y="238"/>
                    </a:cxn>
                    <a:cxn ang="0">
                      <a:pos x="146" y="277"/>
                    </a:cxn>
                    <a:cxn ang="0">
                      <a:pos x="156" y="316"/>
                    </a:cxn>
                    <a:cxn ang="0">
                      <a:pos x="161" y="355"/>
                    </a:cxn>
                    <a:cxn ang="0">
                      <a:pos x="165" y="388"/>
                    </a:cxn>
                    <a:cxn ang="0">
                      <a:pos x="165" y="416"/>
                    </a:cxn>
                    <a:cxn ang="0">
                      <a:pos x="165" y="443"/>
                    </a:cxn>
                    <a:cxn ang="0">
                      <a:pos x="161" y="468"/>
                    </a:cxn>
                    <a:cxn ang="0">
                      <a:pos x="154" y="488"/>
                    </a:cxn>
                    <a:cxn ang="0">
                      <a:pos x="144" y="499"/>
                    </a:cxn>
                    <a:cxn ang="0">
                      <a:pos x="133" y="509"/>
                    </a:cxn>
                    <a:cxn ang="0">
                      <a:pos x="119" y="515"/>
                    </a:cxn>
                    <a:cxn ang="0">
                      <a:pos x="102" y="517"/>
                    </a:cxn>
                    <a:cxn ang="0">
                      <a:pos x="83" y="515"/>
                    </a:cxn>
                    <a:cxn ang="0">
                      <a:pos x="63" y="509"/>
                    </a:cxn>
                    <a:cxn ang="0">
                      <a:pos x="44" y="499"/>
                    </a:cxn>
                    <a:cxn ang="0">
                      <a:pos x="33" y="492"/>
                    </a:cxn>
                    <a:cxn ang="0">
                      <a:pos x="29" y="486"/>
                    </a:cxn>
                    <a:cxn ang="0">
                      <a:pos x="25" y="476"/>
                    </a:cxn>
                    <a:cxn ang="0">
                      <a:pos x="21" y="468"/>
                    </a:cxn>
                  </a:cxnLst>
                  <a:rect l="0" t="0" r="r" b="b"/>
                  <a:pathLst>
                    <a:path w="165" h="517">
                      <a:moveTo>
                        <a:pt x="21" y="462"/>
                      </a:moveTo>
                      <a:lnTo>
                        <a:pt x="17" y="457"/>
                      </a:lnTo>
                      <a:lnTo>
                        <a:pt x="15" y="451"/>
                      </a:lnTo>
                      <a:lnTo>
                        <a:pt x="14" y="445"/>
                      </a:lnTo>
                      <a:lnTo>
                        <a:pt x="12" y="437"/>
                      </a:lnTo>
                      <a:lnTo>
                        <a:pt x="10" y="431"/>
                      </a:lnTo>
                      <a:lnTo>
                        <a:pt x="8" y="425"/>
                      </a:lnTo>
                      <a:lnTo>
                        <a:pt x="6" y="419"/>
                      </a:lnTo>
                      <a:lnTo>
                        <a:pt x="4" y="412"/>
                      </a:lnTo>
                      <a:lnTo>
                        <a:pt x="4" y="404"/>
                      </a:lnTo>
                      <a:lnTo>
                        <a:pt x="2" y="396"/>
                      </a:lnTo>
                      <a:lnTo>
                        <a:pt x="2" y="386"/>
                      </a:lnTo>
                      <a:lnTo>
                        <a:pt x="0" y="378"/>
                      </a:lnTo>
                      <a:lnTo>
                        <a:pt x="0" y="369"/>
                      </a:lnTo>
                      <a:lnTo>
                        <a:pt x="0" y="361"/>
                      </a:lnTo>
                      <a:lnTo>
                        <a:pt x="0" y="351"/>
                      </a:lnTo>
                      <a:lnTo>
                        <a:pt x="0" y="343"/>
                      </a:lnTo>
                      <a:lnTo>
                        <a:pt x="0" y="334"/>
                      </a:lnTo>
                      <a:lnTo>
                        <a:pt x="2" y="322"/>
                      </a:lnTo>
                      <a:lnTo>
                        <a:pt x="4" y="312"/>
                      </a:lnTo>
                      <a:lnTo>
                        <a:pt x="4" y="302"/>
                      </a:lnTo>
                      <a:lnTo>
                        <a:pt x="6" y="293"/>
                      </a:lnTo>
                      <a:lnTo>
                        <a:pt x="8" y="283"/>
                      </a:lnTo>
                      <a:lnTo>
                        <a:pt x="10" y="273"/>
                      </a:lnTo>
                      <a:lnTo>
                        <a:pt x="12" y="261"/>
                      </a:lnTo>
                      <a:lnTo>
                        <a:pt x="14" y="256"/>
                      </a:lnTo>
                      <a:lnTo>
                        <a:pt x="14" y="248"/>
                      </a:lnTo>
                      <a:lnTo>
                        <a:pt x="15" y="240"/>
                      </a:lnTo>
                      <a:lnTo>
                        <a:pt x="17" y="234"/>
                      </a:lnTo>
                      <a:lnTo>
                        <a:pt x="17" y="226"/>
                      </a:lnTo>
                      <a:lnTo>
                        <a:pt x="19" y="219"/>
                      </a:lnTo>
                      <a:lnTo>
                        <a:pt x="21" y="213"/>
                      </a:lnTo>
                      <a:lnTo>
                        <a:pt x="23" y="205"/>
                      </a:lnTo>
                      <a:lnTo>
                        <a:pt x="25" y="197"/>
                      </a:lnTo>
                      <a:lnTo>
                        <a:pt x="27" y="187"/>
                      </a:lnTo>
                      <a:lnTo>
                        <a:pt x="27" y="180"/>
                      </a:lnTo>
                      <a:lnTo>
                        <a:pt x="29" y="170"/>
                      </a:lnTo>
                      <a:lnTo>
                        <a:pt x="31" y="162"/>
                      </a:lnTo>
                      <a:lnTo>
                        <a:pt x="33" y="152"/>
                      </a:lnTo>
                      <a:lnTo>
                        <a:pt x="35" y="144"/>
                      </a:lnTo>
                      <a:lnTo>
                        <a:pt x="37" y="135"/>
                      </a:lnTo>
                      <a:lnTo>
                        <a:pt x="37" y="131"/>
                      </a:lnTo>
                      <a:lnTo>
                        <a:pt x="39" y="125"/>
                      </a:lnTo>
                      <a:lnTo>
                        <a:pt x="39" y="121"/>
                      </a:lnTo>
                      <a:lnTo>
                        <a:pt x="40" y="115"/>
                      </a:lnTo>
                      <a:lnTo>
                        <a:pt x="40" y="111"/>
                      </a:lnTo>
                      <a:lnTo>
                        <a:pt x="40" y="105"/>
                      </a:lnTo>
                      <a:lnTo>
                        <a:pt x="42" y="101"/>
                      </a:lnTo>
                      <a:lnTo>
                        <a:pt x="42" y="96"/>
                      </a:lnTo>
                      <a:lnTo>
                        <a:pt x="44" y="90"/>
                      </a:lnTo>
                      <a:lnTo>
                        <a:pt x="46" y="84"/>
                      </a:lnTo>
                      <a:lnTo>
                        <a:pt x="46" y="76"/>
                      </a:lnTo>
                      <a:lnTo>
                        <a:pt x="48" y="70"/>
                      </a:lnTo>
                      <a:lnTo>
                        <a:pt x="50" y="62"/>
                      </a:lnTo>
                      <a:lnTo>
                        <a:pt x="52" y="57"/>
                      </a:lnTo>
                      <a:lnTo>
                        <a:pt x="52" y="51"/>
                      </a:lnTo>
                      <a:lnTo>
                        <a:pt x="54" y="43"/>
                      </a:lnTo>
                      <a:lnTo>
                        <a:pt x="56" y="37"/>
                      </a:lnTo>
                      <a:lnTo>
                        <a:pt x="56" y="31"/>
                      </a:lnTo>
                      <a:lnTo>
                        <a:pt x="58" y="23"/>
                      </a:lnTo>
                      <a:lnTo>
                        <a:pt x="58" y="18"/>
                      </a:lnTo>
                      <a:lnTo>
                        <a:pt x="60" y="10"/>
                      </a:lnTo>
                      <a:lnTo>
                        <a:pt x="62" y="6"/>
                      </a:lnTo>
                      <a:lnTo>
                        <a:pt x="65" y="2"/>
                      </a:lnTo>
                      <a:lnTo>
                        <a:pt x="71" y="0"/>
                      </a:lnTo>
                      <a:lnTo>
                        <a:pt x="75" y="0"/>
                      </a:lnTo>
                      <a:lnTo>
                        <a:pt x="79" y="2"/>
                      </a:lnTo>
                      <a:lnTo>
                        <a:pt x="83" y="6"/>
                      </a:lnTo>
                      <a:lnTo>
                        <a:pt x="85" y="12"/>
                      </a:lnTo>
                      <a:lnTo>
                        <a:pt x="88" y="18"/>
                      </a:lnTo>
                      <a:lnTo>
                        <a:pt x="90" y="25"/>
                      </a:lnTo>
                      <a:lnTo>
                        <a:pt x="92" y="31"/>
                      </a:lnTo>
                      <a:lnTo>
                        <a:pt x="92" y="37"/>
                      </a:lnTo>
                      <a:lnTo>
                        <a:pt x="100" y="59"/>
                      </a:lnTo>
                      <a:lnTo>
                        <a:pt x="106" y="82"/>
                      </a:lnTo>
                      <a:lnTo>
                        <a:pt x="110" y="103"/>
                      </a:lnTo>
                      <a:lnTo>
                        <a:pt x="115" y="127"/>
                      </a:lnTo>
                      <a:lnTo>
                        <a:pt x="119" y="150"/>
                      </a:lnTo>
                      <a:lnTo>
                        <a:pt x="125" y="174"/>
                      </a:lnTo>
                      <a:lnTo>
                        <a:pt x="129" y="195"/>
                      </a:lnTo>
                      <a:lnTo>
                        <a:pt x="134" y="219"/>
                      </a:lnTo>
                      <a:lnTo>
                        <a:pt x="138" y="238"/>
                      </a:lnTo>
                      <a:lnTo>
                        <a:pt x="142" y="258"/>
                      </a:lnTo>
                      <a:lnTo>
                        <a:pt x="146" y="277"/>
                      </a:lnTo>
                      <a:lnTo>
                        <a:pt x="152" y="297"/>
                      </a:lnTo>
                      <a:lnTo>
                        <a:pt x="156" y="316"/>
                      </a:lnTo>
                      <a:lnTo>
                        <a:pt x="157" y="336"/>
                      </a:lnTo>
                      <a:lnTo>
                        <a:pt x="161" y="355"/>
                      </a:lnTo>
                      <a:lnTo>
                        <a:pt x="163" y="375"/>
                      </a:lnTo>
                      <a:lnTo>
                        <a:pt x="165" y="388"/>
                      </a:lnTo>
                      <a:lnTo>
                        <a:pt x="165" y="402"/>
                      </a:lnTo>
                      <a:lnTo>
                        <a:pt x="165" y="416"/>
                      </a:lnTo>
                      <a:lnTo>
                        <a:pt x="165" y="429"/>
                      </a:lnTo>
                      <a:lnTo>
                        <a:pt x="165" y="443"/>
                      </a:lnTo>
                      <a:lnTo>
                        <a:pt x="163" y="457"/>
                      </a:lnTo>
                      <a:lnTo>
                        <a:pt x="161" y="468"/>
                      </a:lnTo>
                      <a:lnTo>
                        <a:pt x="157" y="482"/>
                      </a:lnTo>
                      <a:lnTo>
                        <a:pt x="154" y="488"/>
                      </a:lnTo>
                      <a:lnTo>
                        <a:pt x="150" y="494"/>
                      </a:lnTo>
                      <a:lnTo>
                        <a:pt x="144" y="499"/>
                      </a:lnTo>
                      <a:lnTo>
                        <a:pt x="138" y="505"/>
                      </a:lnTo>
                      <a:lnTo>
                        <a:pt x="133" y="509"/>
                      </a:lnTo>
                      <a:lnTo>
                        <a:pt x="125" y="513"/>
                      </a:lnTo>
                      <a:lnTo>
                        <a:pt x="119" y="515"/>
                      </a:lnTo>
                      <a:lnTo>
                        <a:pt x="111" y="515"/>
                      </a:lnTo>
                      <a:lnTo>
                        <a:pt x="102" y="517"/>
                      </a:lnTo>
                      <a:lnTo>
                        <a:pt x="92" y="515"/>
                      </a:lnTo>
                      <a:lnTo>
                        <a:pt x="83" y="515"/>
                      </a:lnTo>
                      <a:lnTo>
                        <a:pt x="73" y="511"/>
                      </a:lnTo>
                      <a:lnTo>
                        <a:pt x="63" y="509"/>
                      </a:lnTo>
                      <a:lnTo>
                        <a:pt x="54" y="505"/>
                      </a:lnTo>
                      <a:lnTo>
                        <a:pt x="44" y="499"/>
                      </a:lnTo>
                      <a:lnTo>
                        <a:pt x="37" y="496"/>
                      </a:lnTo>
                      <a:lnTo>
                        <a:pt x="33" y="492"/>
                      </a:lnTo>
                      <a:lnTo>
                        <a:pt x="31" y="490"/>
                      </a:lnTo>
                      <a:lnTo>
                        <a:pt x="29" y="486"/>
                      </a:lnTo>
                      <a:lnTo>
                        <a:pt x="27" y="482"/>
                      </a:lnTo>
                      <a:lnTo>
                        <a:pt x="25" y="476"/>
                      </a:lnTo>
                      <a:lnTo>
                        <a:pt x="23" y="472"/>
                      </a:lnTo>
                      <a:lnTo>
                        <a:pt x="21" y="468"/>
                      </a:lnTo>
                      <a:lnTo>
                        <a:pt x="21" y="462"/>
                      </a:lnTo>
                      <a:close/>
                    </a:path>
                  </a:pathLst>
                </a:custGeom>
                <a:solidFill>
                  <a:srgbClr val="A1A5BB"/>
                </a:solidFill>
                <a:ln w="9525">
                  <a:noFill/>
                  <a:round/>
                  <a:headEnd/>
                  <a:tailEnd/>
                </a:ln>
              </p:spPr>
              <p:txBody>
                <a:bodyPr/>
                <a:lstStyle/>
                <a:p>
                  <a:endParaRPr lang="en-US"/>
                </a:p>
              </p:txBody>
            </p:sp>
            <p:sp>
              <p:nvSpPr>
                <p:cNvPr id="38920" name="Freeform 8"/>
                <p:cNvSpPr>
                  <a:spLocks/>
                </p:cNvSpPr>
                <p:nvPr/>
              </p:nvSpPr>
              <p:spPr bwMode="auto">
                <a:xfrm>
                  <a:off x="2176" y="1297"/>
                  <a:ext cx="153" cy="240"/>
                </a:xfrm>
                <a:custGeom>
                  <a:avLst/>
                  <a:gdLst/>
                  <a:ahLst/>
                  <a:cxnLst>
                    <a:cxn ang="0">
                      <a:pos x="17" y="424"/>
                    </a:cxn>
                    <a:cxn ang="0">
                      <a:pos x="11" y="412"/>
                    </a:cxn>
                    <a:cxn ang="0">
                      <a:pos x="8" y="400"/>
                    </a:cxn>
                    <a:cxn ang="0">
                      <a:pos x="6" y="389"/>
                    </a:cxn>
                    <a:cxn ang="0">
                      <a:pos x="2" y="375"/>
                    </a:cxn>
                    <a:cxn ang="0">
                      <a:pos x="0" y="359"/>
                    </a:cxn>
                    <a:cxn ang="0">
                      <a:pos x="0" y="344"/>
                    </a:cxn>
                    <a:cxn ang="0">
                      <a:pos x="0" y="326"/>
                    </a:cxn>
                    <a:cxn ang="0">
                      <a:pos x="0" y="311"/>
                    </a:cxn>
                    <a:cxn ang="0">
                      <a:pos x="2" y="291"/>
                    </a:cxn>
                    <a:cxn ang="0">
                      <a:pos x="6" y="272"/>
                    </a:cxn>
                    <a:cxn ang="0">
                      <a:pos x="8" y="254"/>
                    </a:cxn>
                    <a:cxn ang="0">
                      <a:pos x="11" y="238"/>
                    </a:cxn>
                    <a:cxn ang="0">
                      <a:pos x="13" y="225"/>
                    </a:cxn>
                    <a:cxn ang="0">
                      <a:pos x="17" y="211"/>
                    </a:cxn>
                    <a:cxn ang="0">
                      <a:pos x="19" y="197"/>
                    </a:cxn>
                    <a:cxn ang="0">
                      <a:pos x="23" y="182"/>
                    </a:cxn>
                    <a:cxn ang="0">
                      <a:pos x="25" y="166"/>
                    </a:cxn>
                    <a:cxn ang="0">
                      <a:pos x="29" y="151"/>
                    </a:cxn>
                    <a:cxn ang="0">
                      <a:pos x="33" y="135"/>
                    </a:cxn>
                    <a:cxn ang="0">
                      <a:pos x="35" y="121"/>
                    </a:cxn>
                    <a:cxn ang="0">
                      <a:pos x="36" y="114"/>
                    </a:cxn>
                    <a:cxn ang="0">
                      <a:pos x="36" y="104"/>
                    </a:cxn>
                    <a:cxn ang="0">
                      <a:pos x="38" y="94"/>
                    </a:cxn>
                    <a:cxn ang="0">
                      <a:pos x="40" y="84"/>
                    </a:cxn>
                    <a:cxn ang="0">
                      <a:pos x="44" y="73"/>
                    </a:cxn>
                    <a:cxn ang="0">
                      <a:pos x="46" y="59"/>
                    </a:cxn>
                    <a:cxn ang="0">
                      <a:pos x="48" y="47"/>
                    </a:cxn>
                    <a:cxn ang="0">
                      <a:pos x="52" y="35"/>
                    </a:cxn>
                    <a:cxn ang="0">
                      <a:pos x="54" y="22"/>
                    </a:cxn>
                    <a:cxn ang="0">
                      <a:pos x="56" y="10"/>
                    </a:cxn>
                    <a:cxn ang="0">
                      <a:pos x="59" y="2"/>
                    </a:cxn>
                    <a:cxn ang="0">
                      <a:pos x="69" y="0"/>
                    </a:cxn>
                    <a:cxn ang="0">
                      <a:pos x="77" y="6"/>
                    </a:cxn>
                    <a:cxn ang="0">
                      <a:pos x="81" y="18"/>
                    </a:cxn>
                    <a:cxn ang="0">
                      <a:pos x="84" y="30"/>
                    </a:cxn>
                    <a:cxn ang="0">
                      <a:pos x="92" y="55"/>
                    </a:cxn>
                    <a:cxn ang="0">
                      <a:pos x="102" y="98"/>
                    </a:cxn>
                    <a:cxn ang="0">
                      <a:pos x="111" y="141"/>
                    </a:cxn>
                    <a:cxn ang="0">
                      <a:pos x="119" y="182"/>
                    </a:cxn>
                    <a:cxn ang="0">
                      <a:pos x="129" y="221"/>
                    </a:cxn>
                    <a:cxn ang="0">
                      <a:pos x="136" y="258"/>
                    </a:cxn>
                    <a:cxn ang="0">
                      <a:pos x="144" y="295"/>
                    </a:cxn>
                    <a:cxn ang="0">
                      <a:pos x="150" y="330"/>
                    </a:cxn>
                    <a:cxn ang="0">
                      <a:pos x="152" y="361"/>
                    </a:cxn>
                    <a:cxn ang="0">
                      <a:pos x="153" y="387"/>
                    </a:cxn>
                    <a:cxn ang="0">
                      <a:pos x="153" y="412"/>
                    </a:cxn>
                    <a:cxn ang="0">
                      <a:pos x="148" y="435"/>
                    </a:cxn>
                    <a:cxn ang="0">
                      <a:pos x="142" y="453"/>
                    </a:cxn>
                    <a:cxn ang="0">
                      <a:pos x="134" y="465"/>
                    </a:cxn>
                    <a:cxn ang="0">
                      <a:pos x="123" y="472"/>
                    </a:cxn>
                    <a:cxn ang="0">
                      <a:pos x="109" y="478"/>
                    </a:cxn>
                    <a:cxn ang="0">
                      <a:pos x="94" y="480"/>
                    </a:cxn>
                    <a:cxn ang="0">
                      <a:pos x="75" y="478"/>
                    </a:cxn>
                    <a:cxn ang="0">
                      <a:pos x="58" y="472"/>
                    </a:cxn>
                    <a:cxn ang="0">
                      <a:pos x="42" y="465"/>
                    </a:cxn>
                    <a:cxn ang="0">
                      <a:pos x="31" y="457"/>
                    </a:cxn>
                    <a:cxn ang="0">
                      <a:pos x="25" y="451"/>
                    </a:cxn>
                    <a:cxn ang="0">
                      <a:pos x="23" y="443"/>
                    </a:cxn>
                    <a:cxn ang="0">
                      <a:pos x="19" y="433"/>
                    </a:cxn>
                  </a:cxnLst>
                  <a:rect l="0" t="0" r="r" b="b"/>
                  <a:pathLst>
                    <a:path w="153" h="480">
                      <a:moveTo>
                        <a:pt x="19" y="430"/>
                      </a:moveTo>
                      <a:lnTo>
                        <a:pt x="17" y="424"/>
                      </a:lnTo>
                      <a:lnTo>
                        <a:pt x="13" y="418"/>
                      </a:lnTo>
                      <a:lnTo>
                        <a:pt x="11" y="412"/>
                      </a:lnTo>
                      <a:lnTo>
                        <a:pt x="10" y="406"/>
                      </a:lnTo>
                      <a:lnTo>
                        <a:pt x="8" y="400"/>
                      </a:lnTo>
                      <a:lnTo>
                        <a:pt x="6" y="394"/>
                      </a:lnTo>
                      <a:lnTo>
                        <a:pt x="6" y="389"/>
                      </a:lnTo>
                      <a:lnTo>
                        <a:pt x="4" y="383"/>
                      </a:lnTo>
                      <a:lnTo>
                        <a:pt x="2" y="375"/>
                      </a:lnTo>
                      <a:lnTo>
                        <a:pt x="2" y="367"/>
                      </a:lnTo>
                      <a:lnTo>
                        <a:pt x="0" y="359"/>
                      </a:lnTo>
                      <a:lnTo>
                        <a:pt x="0" y="352"/>
                      </a:lnTo>
                      <a:lnTo>
                        <a:pt x="0" y="344"/>
                      </a:lnTo>
                      <a:lnTo>
                        <a:pt x="0" y="336"/>
                      </a:lnTo>
                      <a:lnTo>
                        <a:pt x="0" y="326"/>
                      </a:lnTo>
                      <a:lnTo>
                        <a:pt x="0" y="318"/>
                      </a:lnTo>
                      <a:lnTo>
                        <a:pt x="0" y="311"/>
                      </a:lnTo>
                      <a:lnTo>
                        <a:pt x="2" y="301"/>
                      </a:lnTo>
                      <a:lnTo>
                        <a:pt x="2" y="291"/>
                      </a:lnTo>
                      <a:lnTo>
                        <a:pt x="4" y="281"/>
                      </a:lnTo>
                      <a:lnTo>
                        <a:pt x="6" y="272"/>
                      </a:lnTo>
                      <a:lnTo>
                        <a:pt x="8" y="264"/>
                      </a:lnTo>
                      <a:lnTo>
                        <a:pt x="8" y="254"/>
                      </a:lnTo>
                      <a:lnTo>
                        <a:pt x="10" y="244"/>
                      </a:lnTo>
                      <a:lnTo>
                        <a:pt x="11" y="238"/>
                      </a:lnTo>
                      <a:lnTo>
                        <a:pt x="13" y="231"/>
                      </a:lnTo>
                      <a:lnTo>
                        <a:pt x="13" y="225"/>
                      </a:lnTo>
                      <a:lnTo>
                        <a:pt x="15" y="217"/>
                      </a:lnTo>
                      <a:lnTo>
                        <a:pt x="17" y="211"/>
                      </a:lnTo>
                      <a:lnTo>
                        <a:pt x="17" y="203"/>
                      </a:lnTo>
                      <a:lnTo>
                        <a:pt x="19" y="197"/>
                      </a:lnTo>
                      <a:lnTo>
                        <a:pt x="21" y="192"/>
                      </a:lnTo>
                      <a:lnTo>
                        <a:pt x="23" y="182"/>
                      </a:lnTo>
                      <a:lnTo>
                        <a:pt x="23" y="174"/>
                      </a:lnTo>
                      <a:lnTo>
                        <a:pt x="25" y="166"/>
                      </a:lnTo>
                      <a:lnTo>
                        <a:pt x="27" y="158"/>
                      </a:lnTo>
                      <a:lnTo>
                        <a:pt x="29" y="151"/>
                      </a:lnTo>
                      <a:lnTo>
                        <a:pt x="31" y="143"/>
                      </a:lnTo>
                      <a:lnTo>
                        <a:pt x="33" y="135"/>
                      </a:lnTo>
                      <a:lnTo>
                        <a:pt x="33" y="127"/>
                      </a:lnTo>
                      <a:lnTo>
                        <a:pt x="35" y="121"/>
                      </a:lnTo>
                      <a:lnTo>
                        <a:pt x="35" y="117"/>
                      </a:lnTo>
                      <a:lnTo>
                        <a:pt x="36" y="114"/>
                      </a:lnTo>
                      <a:lnTo>
                        <a:pt x="36" y="108"/>
                      </a:lnTo>
                      <a:lnTo>
                        <a:pt x="36" y="104"/>
                      </a:lnTo>
                      <a:lnTo>
                        <a:pt x="38" y="100"/>
                      </a:lnTo>
                      <a:lnTo>
                        <a:pt x="38" y="94"/>
                      </a:lnTo>
                      <a:lnTo>
                        <a:pt x="40" y="90"/>
                      </a:lnTo>
                      <a:lnTo>
                        <a:pt x="40" y="84"/>
                      </a:lnTo>
                      <a:lnTo>
                        <a:pt x="42" y="78"/>
                      </a:lnTo>
                      <a:lnTo>
                        <a:pt x="44" y="73"/>
                      </a:lnTo>
                      <a:lnTo>
                        <a:pt x="44" y="65"/>
                      </a:lnTo>
                      <a:lnTo>
                        <a:pt x="46" y="59"/>
                      </a:lnTo>
                      <a:lnTo>
                        <a:pt x="48" y="53"/>
                      </a:lnTo>
                      <a:lnTo>
                        <a:pt x="48" y="47"/>
                      </a:lnTo>
                      <a:lnTo>
                        <a:pt x="50" y="41"/>
                      </a:lnTo>
                      <a:lnTo>
                        <a:pt x="52" y="35"/>
                      </a:lnTo>
                      <a:lnTo>
                        <a:pt x="52" y="30"/>
                      </a:lnTo>
                      <a:lnTo>
                        <a:pt x="54" y="22"/>
                      </a:lnTo>
                      <a:lnTo>
                        <a:pt x="54" y="16"/>
                      </a:lnTo>
                      <a:lnTo>
                        <a:pt x="56" y="10"/>
                      </a:lnTo>
                      <a:lnTo>
                        <a:pt x="58" y="6"/>
                      </a:lnTo>
                      <a:lnTo>
                        <a:pt x="59" y="2"/>
                      </a:lnTo>
                      <a:lnTo>
                        <a:pt x="65" y="0"/>
                      </a:lnTo>
                      <a:lnTo>
                        <a:pt x="69" y="0"/>
                      </a:lnTo>
                      <a:lnTo>
                        <a:pt x="73" y="2"/>
                      </a:lnTo>
                      <a:lnTo>
                        <a:pt x="77" y="6"/>
                      </a:lnTo>
                      <a:lnTo>
                        <a:pt x="79" y="12"/>
                      </a:lnTo>
                      <a:lnTo>
                        <a:pt x="81" y="18"/>
                      </a:lnTo>
                      <a:lnTo>
                        <a:pt x="82" y="24"/>
                      </a:lnTo>
                      <a:lnTo>
                        <a:pt x="84" y="30"/>
                      </a:lnTo>
                      <a:lnTo>
                        <a:pt x="86" y="35"/>
                      </a:lnTo>
                      <a:lnTo>
                        <a:pt x="92" y="55"/>
                      </a:lnTo>
                      <a:lnTo>
                        <a:pt x="98" y="76"/>
                      </a:lnTo>
                      <a:lnTo>
                        <a:pt x="102" y="98"/>
                      </a:lnTo>
                      <a:lnTo>
                        <a:pt x="106" y="119"/>
                      </a:lnTo>
                      <a:lnTo>
                        <a:pt x="111" y="141"/>
                      </a:lnTo>
                      <a:lnTo>
                        <a:pt x="115" y="160"/>
                      </a:lnTo>
                      <a:lnTo>
                        <a:pt x="119" y="182"/>
                      </a:lnTo>
                      <a:lnTo>
                        <a:pt x="125" y="203"/>
                      </a:lnTo>
                      <a:lnTo>
                        <a:pt x="129" y="221"/>
                      </a:lnTo>
                      <a:lnTo>
                        <a:pt x="132" y="240"/>
                      </a:lnTo>
                      <a:lnTo>
                        <a:pt x="136" y="258"/>
                      </a:lnTo>
                      <a:lnTo>
                        <a:pt x="140" y="275"/>
                      </a:lnTo>
                      <a:lnTo>
                        <a:pt x="144" y="295"/>
                      </a:lnTo>
                      <a:lnTo>
                        <a:pt x="146" y="313"/>
                      </a:lnTo>
                      <a:lnTo>
                        <a:pt x="150" y="330"/>
                      </a:lnTo>
                      <a:lnTo>
                        <a:pt x="152" y="350"/>
                      </a:lnTo>
                      <a:lnTo>
                        <a:pt x="152" y="361"/>
                      </a:lnTo>
                      <a:lnTo>
                        <a:pt x="153" y="373"/>
                      </a:lnTo>
                      <a:lnTo>
                        <a:pt x="153" y="387"/>
                      </a:lnTo>
                      <a:lnTo>
                        <a:pt x="153" y="398"/>
                      </a:lnTo>
                      <a:lnTo>
                        <a:pt x="153" y="412"/>
                      </a:lnTo>
                      <a:lnTo>
                        <a:pt x="152" y="424"/>
                      </a:lnTo>
                      <a:lnTo>
                        <a:pt x="148" y="435"/>
                      </a:lnTo>
                      <a:lnTo>
                        <a:pt x="144" y="447"/>
                      </a:lnTo>
                      <a:lnTo>
                        <a:pt x="142" y="453"/>
                      </a:lnTo>
                      <a:lnTo>
                        <a:pt x="138" y="459"/>
                      </a:lnTo>
                      <a:lnTo>
                        <a:pt x="134" y="465"/>
                      </a:lnTo>
                      <a:lnTo>
                        <a:pt x="129" y="469"/>
                      </a:lnTo>
                      <a:lnTo>
                        <a:pt x="123" y="472"/>
                      </a:lnTo>
                      <a:lnTo>
                        <a:pt x="115" y="476"/>
                      </a:lnTo>
                      <a:lnTo>
                        <a:pt x="109" y="478"/>
                      </a:lnTo>
                      <a:lnTo>
                        <a:pt x="104" y="480"/>
                      </a:lnTo>
                      <a:lnTo>
                        <a:pt x="94" y="480"/>
                      </a:lnTo>
                      <a:lnTo>
                        <a:pt x="84" y="480"/>
                      </a:lnTo>
                      <a:lnTo>
                        <a:pt x="75" y="478"/>
                      </a:lnTo>
                      <a:lnTo>
                        <a:pt x="67" y="476"/>
                      </a:lnTo>
                      <a:lnTo>
                        <a:pt x="58" y="472"/>
                      </a:lnTo>
                      <a:lnTo>
                        <a:pt x="50" y="469"/>
                      </a:lnTo>
                      <a:lnTo>
                        <a:pt x="42" y="465"/>
                      </a:lnTo>
                      <a:lnTo>
                        <a:pt x="33" y="461"/>
                      </a:lnTo>
                      <a:lnTo>
                        <a:pt x="31" y="457"/>
                      </a:lnTo>
                      <a:lnTo>
                        <a:pt x="27" y="455"/>
                      </a:lnTo>
                      <a:lnTo>
                        <a:pt x="25" y="451"/>
                      </a:lnTo>
                      <a:lnTo>
                        <a:pt x="23" y="447"/>
                      </a:lnTo>
                      <a:lnTo>
                        <a:pt x="23" y="443"/>
                      </a:lnTo>
                      <a:lnTo>
                        <a:pt x="21" y="439"/>
                      </a:lnTo>
                      <a:lnTo>
                        <a:pt x="19" y="433"/>
                      </a:lnTo>
                      <a:lnTo>
                        <a:pt x="19" y="430"/>
                      </a:lnTo>
                      <a:close/>
                    </a:path>
                  </a:pathLst>
                </a:custGeom>
                <a:solidFill>
                  <a:srgbClr val="ABAEC2"/>
                </a:solidFill>
                <a:ln w="9525">
                  <a:noFill/>
                  <a:round/>
                  <a:headEnd/>
                  <a:tailEnd/>
                </a:ln>
              </p:spPr>
              <p:txBody>
                <a:bodyPr/>
                <a:lstStyle/>
                <a:p>
                  <a:endParaRPr lang="en-US"/>
                </a:p>
              </p:txBody>
            </p:sp>
            <p:sp>
              <p:nvSpPr>
                <p:cNvPr id="38921" name="Freeform 9"/>
                <p:cNvSpPr>
                  <a:spLocks/>
                </p:cNvSpPr>
                <p:nvPr/>
              </p:nvSpPr>
              <p:spPr bwMode="auto">
                <a:xfrm>
                  <a:off x="2180" y="1309"/>
                  <a:ext cx="142" cy="222"/>
                </a:xfrm>
                <a:custGeom>
                  <a:avLst/>
                  <a:gdLst/>
                  <a:ahLst/>
                  <a:cxnLst>
                    <a:cxn ang="0">
                      <a:pos x="15" y="392"/>
                    </a:cxn>
                    <a:cxn ang="0">
                      <a:pos x="11" y="380"/>
                    </a:cxn>
                    <a:cxn ang="0">
                      <a:pos x="7" y="370"/>
                    </a:cxn>
                    <a:cxn ang="0">
                      <a:pos x="4" y="359"/>
                    </a:cxn>
                    <a:cxn ang="0">
                      <a:pos x="2" y="345"/>
                    </a:cxn>
                    <a:cxn ang="0">
                      <a:pos x="0" y="331"/>
                    </a:cxn>
                    <a:cxn ang="0">
                      <a:pos x="0" y="316"/>
                    </a:cxn>
                    <a:cxn ang="0">
                      <a:pos x="0" y="302"/>
                    </a:cxn>
                    <a:cxn ang="0">
                      <a:pos x="0" y="285"/>
                    </a:cxn>
                    <a:cxn ang="0">
                      <a:pos x="2" y="269"/>
                    </a:cxn>
                    <a:cxn ang="0">
                      <a:pos x="4" y="251"/>
                    </a:cxn>
                    <a:cxn ang="0">
                      <a:pos x="7" y="234"/>
                    </a:cxn>
                    <a:cxn ang="0">
                      <a:pos x="9" y="218"/>
                    </a:cxn>
                    <a:cxn ang="0">
                      <a:pos x="11" y="207"/>
                    </a:cxn>
                    <a:cxn ang="0">
                      <a:pos x="15" y="195"/>
                    </a:cxn>
                    <a:cxn ang="0">
                      <a:pos x="17" y="181"/>
                    </a:cxn>
                    <a:cxn ang="0">
                      <a:pos x="21" y="168"/>
                    </a:cxn>
                    <a:cxn ang="0">
                      <a:pos x="23" y="154"/>
                    </a:cxn>
                    <a:cxn ang="0">
                      <a:pos x="27" y="138"/>
                    </a:cxn>
                    <a:cxn ang="0">
                      <a:pos x="29" y="125"/>
                    </a:cxn>
                    <a:cxn ang="0">
                      <a:pos x="31" y="113"/>
                    </a:cxn>
                    <a:cxn ang="0">
                      <a:pos x="32" y="103"/>
                    </a:cxn>
                    <a:cxn ang="0">
                      <a:pos x="34" y="95"/>
                    </a:cxn>
                    <a:cxn ang="0">
                      <a:pos x="34" y="88"/>
                    </a:cxn>
                    <a:cxn ang="0">
                      <a:pos x="36" y="78"/>
                    </a:cxn>
                    <a:cxn ang="0">
                      <a:pos x="40" y="66"/>
                    </a:cxn>
                    <a:cxn ang="0">
                      <a:pos x="42" y="54"/>
                    </a:cxn>
                    <a:cxn ang="0">
                      <a:pos x="44" y="43"/>
                    </a:cxn>
                    <a:cxn ang="0">
                      <a:pos x="46" y="33"/>
                    </a:cxn>
                    <a:cxn ang="0">
                      <a:pos x="48" y="21"/>
                    </a:cxn>
                    <a:cxn ang="0">
                      <a:pos x="50" y="9"/>
                    </a:cxn>
                    <a:cxn ang="0">
                      <a:pos x="55" y="2"/>
                    </a:cxn>
                    <a:cxn ang="0">
                      <a:pos x="63" y="0"/>
                    </a:cxn>
                    <a:cxn ang="0">
                      <a:pos x="69" y="6"/>
                    </a:cxn>
                    <a:cxn ang="0">
                      <a:pos x="75" y="15"/>
                    </a:cxn>
                    <a:cxn ang="0">
                      <a:pos x="77" y="27"/>
                    </a:cxn>
                    <a:cxn ang="0">
                      <a:pos x="84" y="50"/>
                    </a:cxn>
                    <a:cxn ang="0">
                      <a:pos x="94" y="89"/>
                    </a:cxn>
                    <a:cxn ang="0">
                      <a:pos x="102" y="129"/>
                    </a:cxn>
                    <a:cxn ang="0">
                      <a:pos x="109" y="168"/>
                    </a:cxn>
                    <a:cxn ang="0">
                      <a:pos x="117" y="205"/>
                    </a:cxn>
                    <a:cxn ang="0">
                      <a:pos x="125" y="238"/>
                    </a:cxn>
                    <a:cxn ang="0">
                      <a:pos x="132" y="271"/>
                    </a:cxn>
                    <a:cxn ang="0">
                      <a:pos x="138" y="304"/>
                    </a:cxn>
                    <a:cxn ang="0">
                      <a:pos x="140" y="333"/>
                    </a:cxn>
                    <a:cxn ang="0">
                      <a:pos x="142" y="357"/>
                    </a:cxn>
                    <a:cxn ang="0">
                      <a:pos x="140" y="380"/>
                    </a:cxn>
                    <a:cxn ang="0">
                      <a:pos x="136" y="402"/>
                    </a:cxn>
                    <a:cxn ang="0">
                      <a:pos x="130" y="417"/>
                    </a:cxn>
                    <a:cxn ang="0">
                      <a:pos x="123" y="429"/>
                    </a:cxn>
                    <a:cxn ang="0">
                      <a:pos x="113" y="437"/>
                    </a:cxn>
                    <a:cxn ang="0">
                      <a:pos x="100" y="441"/>
                    </a:cxn>
                    <a:cxn ang="0">
                      <a:pos x="86" y="443"/>
                    </a:cxn>
                    <a:cxn ang="0">
                      <a:pos x="69" y="441"/>
                    </a:cxn>
                    <a:cxn ang="0">
                      <a:pos x="54" y="435"/>
                    </a:cxn>
                    <a:cxn ang="0">
                      <a:pos x="38" y="429"/>
                    </a:cxn>
                    <a:cxn ang="0">
                      <a:pos x="27" y="421"/>
                    </a:cxn>
                    <a:cxn ang="0">
                      <a:pos x="23" y="415"/>
                    </a:cxn>
                    <a:cxn ang="0">
                      <a:pos x="21" y="407"/>
                    </a:cxn>
                    <a:cxn ang="0">
                      <a:pos x="17" y="400"/>
                    </a:cxn>
                  </a:cxnLst>
                  <a:rect l="0" t="0" r="r" b="b"/>
                  <a:pathLst>
                    <a:path w="142" h="443">
                      <a:moveTo>
                        <a:pt x="17" y="396"/>
                      </a:moveTo>
                      <a:lnTo>
                        <a:pt x="15" y="392"/>
                      </a:lnTo>
                      <a:lnTo>
                        <a:pt x="13" y="386"/>
                      </a:lnTo>
                      <a:lnTo>
                        <a:pt x="11" y="380"/>
                      </a:lnTo>
                      <a:lnTo>
                        <a:pt x="9" y="376"/>
                      </a:lnTo>
                      <a:lnTo>
                        <a:pt x="7" y="370"/>
                      </a:lnTo>
                      <a:lnTo>
                        <a:pt x="6" y="365"/>
                      </a:lnTo>
                      <a:lnTo>
                        <a:pt x="4" y="359"/>
                      </a:lnTo>
                      <a:lnTo>
                        <a:pt x="4" y="353"/>
                      </a:lnTo>
                      <a:lnTo>
                        <a:pt x="2" y="345"/>
                      </a:lnTo>
                      <a:lnTo>
                        <a:pt x="2" y="339"/>
                      </a:lnTo>
                      <a:lnTo>
                        <a:pt x="0" y="331"/>
                      </a:lnTo>
                      <a:lnTo>
                        <a:pt x="0" y="324"/>
                      </a:lnTo>
                      <a:lnTo>
                        <a:pt x="0" y="316"/>
                      </a:lnTo>
                      <a:lnTo>
                        <a:pt x="0" y="310"/>
                      </a:lnTo>
                      <a:lnTo>
                        <a:pt x="0" y="302"/>
                      </a:lnTo>
                      <a:lnTo>
                        <a:pt x="0" y="294"/>
                      </a:lnTo>
                      <a:lnTo>
                        <a:pt x="0" y="285"/>
                      </a:lnTo>
                      <a:lnTo>
                        <a:pt x="0" y="277"/>
                      </a:lnTo>
                      <a:lnTo>
                        <a:pt x="2" y="269"/>
                      </a:lnTo>
                      <a:lnTo>
                        <a:pt x="4" y="259"/>
                      </a:lnTo>
                      <a:lnTo>
                        <a:pt x="4" y="251"/>
                      </a:lnTo>
                      <a:lnTo>
                        <a:pt x="6" y="242"/>
                      </a:lnTo>
                      <a:lnTo>
                        <a:pt x="7" y="234"/>
                      </a:lnTo>
                      <a:lnTo>
                        <a:pt x="9" y="226"/>
                      </a:lnTo>
                      <a:lnTo>
                        <a:pt x="9" y="218"/>
                      </a:lnTo>
                      <a:lnTo>
                        <a:pt x="11" y="212"/>
                      </a:lnTo>
                      <a:lnTo>
                        <a:pt x="11" y="207"/>
                      </a:lnTo>
                      <a:lnTo>
                        <a:pt x="13" y="201"/>
                      </a:lnTo>
                      <a:lnTo>
                        <a:pt x="15" y="195"/>
                      </a:lnTo>
                      <a:lnTo>
                        <a:pt x="15" y="189"/>
                      </a:lnTo>
                      <a:lnTo>
                        <a:pt x="17" y="181"/>
                      </a:lnTo>
                      <a:lnTo>
                        <a:pt x="19" y="175"/>
                      </a:lnTo>
                      <a:lnTo>
                        <a:pt x="21" y="168"/>
                      </a:lnTo>
                      <a:lnTo>
                        <a:pt x="21" y="162"/>
                      </a:lnTo>
                      <a:lnTo>
                        <a:pt x="23" y="154"/>
                      </a:lnTo>
                      <a:lnTo>
                        <a:pt x="25" y="146"/>
                      </a:lnTo>
                      <a:lnTo>
                        <a:pt x="27" y="138"/>
                      </a:lnTo>
                      <a:lnTo>
                        <a:pt x="27" y="130"/>
                      </a:lnTo>
                      <a:lnTo>
                        <a:pt x="29" y="125"/>
                      </a:lnTo>
                      <a:lnTo>
                        <a:pt x="31" y="117"/>
                      </a:lnTo>
                      <a:lnTo>
                        <a:pt x="31" y="113"/>
                      </a:lnTo>
                      <a:lnTo>
                        <a:pt x="32" y="109"/>
                      </a:lnTo>
                      <a:lnTo>
                        <a:pt x="32" y="103"/>
                      </a:lnTo>
                      <a:lnTo>
                        <a:pt x="32" y="99"/>
                      </a:lnTo>
                      <a:lnTo>
                        <a:pt x="34" y="95"/>
                      </a:lnTo>
                      <a:lnTo>
                        <a:pt x="34" y="91"/>
                      </a:lnTo>
                      <a:lnTo>
                        <a:pt x="34" y="88"/>
                      </a:lnTo>
                      <a:lnTo>
                        <a:pt x="36" y="84"/>
                      </a:lnTo>
                      <a:lnTo>
                        <a:pt x="36" y="78"/>
                      </a:lnTo>
                      <a:lnTo>
                        <a:pt x="38" y="72"/>
                      </a:lnTo>
                      <a:lnTo>
                        <a:pt x="40" y="66"/>
                      </a:lnTo>
                      <a:lnTo>
                        <a:pt x="40" y="60"/>
                      </a:lnTo>
                      <a:lnTo>
                        <a:pt x="42" y="54"/>
                      </a:lnTo>
                      <a:lnTo>
                        <a:pt x="42" y="49"/>
                      </a:lnTo>
                      <a:lnTo>
                        <a:pt x="44" y="43"/>
                      </a:lnTo>
                      <a:lnTo>
                        <a:pt x="46" y="37"/>
                      </a:lnTo>
                      <a:lnTo>
                        <a:pt x="46" y="33"/>
                      </a:lnTo>
                      <a:lnTo>
                        <a:pt x="48" y="27"/>
                      </a:lnTo>
                      <a:lnTo>
                        <a:pt x="48" y="21"/>
                      </a:lnTo>
                      <a:lnTo>
                        <a:pt x="50" y="15"/>
                      </a:lnTo>
                      <a:lnTo>
                        <a:pt x="50" y="9"/>
                      </a:lnTo>
                      <a:lnTo>
                        <a:pt x="52" y="6"/>
                      </a:lnTo>
                      <a:lnTo>
                        <a:pt x="55" y="2"/>
                      </a:lnTo>
                      <a:lnTo>
                        <a:pt x="59" y="0"/>
                      </a:lnTo>
                      <a:lnTo>
                        <a:pt x="63" y="0"/>
                      </a:lnTo>
                      <a:lnTo>
                        <a:pt x="67" y="2"/>
                      </a:lnTo>
                      <a:lnTo>
                        <a:pt x="69" y="6"/>
                      </a:lnTo>
                      <a:lnTo>
                        <a:pt x="73" y="11"/>
                      </a:lnTo>
                      <a:lnTo>
                        <a:pt x="75" y="15"/>
                      </a:lnTo>
                      <a:lnTo>
                        <a:pt x="77" y="21"/>
                      </a:lnTo>
                      <a:lnTo>
                        <a:pt x="77" y="27"/>
                      </a:lnTo>
                      <a:lnTo>
                        <a:pt x="78" y="31"/>
                      </a:lnTo>
                      <a:lnTo>
                        <a:pt x="84" y="50"/>
                      </a:lnTo>
                      <a:lnTo>
                        <a:pt x="88" y="70"/>
                      </a:lnTo>
                      <a:lnTo>
                        <a:pt x="94" y="89"/>
                      </a:lnTo>
                      <a:lnTo>
                        <a:pt x="98" y="109"/>
                      </a:lnTo>
                      <a:lnTo>
                        <a:pt x="102" y="129"/>
                      </a:lnTo>
                      <a:lnTo>
                        <a:pt x="105" y="148"/>
                      </a:lnTo>
                      <a:lnTo>
                        <a:pt x="109" y="168"/>
                      </a:lnTo>
                      <a:lnTo>
                        <a:pt x="113" y="187"/>
                      </a:lnTo>
                      <a:lnTo>
                        <a:pt x="117" y="205"/>
                      </a:lnTo>
                      <a:lnTo>
                        <a:pt x="121" y="220"/>
                      </a:lnTo>
                      <a:lnTo>
                        <a:pt x="125" y="238"/>
                      </a:lnTo>
                      <a:lnTo>
                        <a:pt x="128" y="255"/>
                      </a:lnTo>
                      <a:lnTo>
                        <a:pt x="132" y="271"/>
                      </a:lnTo>
                      <a:lnTo>
                        <a:pt x="134" y="288"/>
                      </a:lnTo>
                      <a:lnTo>
                        <a:pt x="138" y="304"/>
                      </a:lnTo>
                      <a:lnTo>
                        <a:pt x="138" y="322"/>
                      </a:lnTo>
                      <a:lnTo>
                        <a:pt x="140" y="333"/>
                      </a:lnTo>
                      <a:lnTo>
                        <a:pt x="140" y="345"/>
                      </a:lnTo>
                      <a:lnTo>
                        <a:pt x="142" y="357"/>
                      </a:lnTo>
                      <a:lnTo>
                        <a:pt x="142" y="368"/>
                      </a:lnTo>
                      <a:lnTo>
                        <a:pt x="140" y="380"/>
                      </a:lnTo>
                      <a:lnTo>
                        <a:pt x="138" y="390"/>
                      </a:lnTo>
                      <a:lnTo>
                        <a:pt x="136" y="402"/>
                      </a:lnTo>
                      <a:lnTo>
                        <a:pt x="132" y="413"/>
                      </a:lnTo>
                      <a:lnTo>
                        <a:pt x="130" y="417"/>
                      </a:lnTo>
                      <a:lnTo>
                        <a:pt x="126" y="423"/>
                      </a:lnTo>
                      <a:lnTo>
                        <a:pt x="123" y="429"/>
                      </a:lnTo>
                      <a:lnTo>
                        <a:pt x="117" y="433"/>
                      </a:lnTo>
                      <a:lnTo>
                        <a:pt x="113" y="437"/>
                      </a:lnTo>
                      <a:lnTo>
                        <a:pt x="105" y="439"/>
                      </a:lnTo>
                      <a:lnTo>
                        <a:pt x="100" y="441"/>
                      </a:lnTo>
                      <a:lnTo>
                        <a:pt x="94" y="443"/>
                      </a:lnTo>
                      <a:lnTo>
                        <a:pt x="86" y="443"/>
                      </a:lnTo>
                      <a:lnTo>
                        <a:pt x="78" y="443"/>
                      </a:lnTo>
                      <a:lnTo>
                        <a:pt x="69" y="441"/>
                      </a:lnTo>
                      <a:lnTo>
                        <a:pt x="61" y="439"/>
                      </a:lnTo>
                      <a:lnTo>
                        <a:pt x="54" y="435"/>
                      </a:lnTo>
                      <a:lnTo>
                        <a:pt x="46" y="433"/>
                      </a:lnTo>
                      <a:lnTo>
                        <a:pt x="38" y="429"/>
                      </a:lnTo>
                      <a:lnTo>
                        <a:pt x="31" y="425"/>
                      </a:lnTo>
                      <a:lnTo>
                        <a:pt x="27" y="421"/>
                      </a:lnTo>
                      <a:lnTo>
                        <a:pt x="25" y="419"/>
                      </a:lnTo>
                      <a:lnTo>
                        <a:pt x="23" y="415"/>
                      </a:lnTo>
                      <a:lnTo>
                        <a:pt x="21" y="411"/>
                      </a:lnTo>
                      <a:lnTo>
                        <a:pt x="21" y="407"/>
                      </a:lnTo>
                      <a:lnTo>
                        <a:pt x="19" y="404"/>
                      </a:lnTo>
                      <a:lnTo>
                        <a:pt x="17" y="400"/>
                      </a:lnTo>
                      <a:lnTo>
                        <a:pt x="17" y="396"/>
                      </a:lnTo>
                      <a:close/>
                    </a:path>
                  </a:pathLst>
                </a:custGeom>
                <a:solidFill>
                  <a:srgbClr val="B8BACC"/>
                </a:solidFill>
                <a:ln w="9525">
                  <a:noFill/>
                  <a:round/>
                  <a:headEnd/>
                  <a:tailEnd/>
                </a:ln>
              </p:spPr>
              <p:txBody>
                <a:bodyPr/>
                <a:lstStyle/>
                <a:p>
                  <a:endParaRPr lang="en-US"/>
                </a:p>
              </p:txBody>
            </p:sp>
            <p:sp>
              <p:nvSpPr>
                <p:cNvPr id="38922" name="Freeform 10"/>
                <p:cNvSpPr>
                  <a:spLocks/>
                </p:cNvSpPr>
                <p:nvPr/>
              </p:nvSpPr>
              <p:spPr bwMode="auto">
                <a:xfrm>
                  <a:off x="2182" y="1322"/>
                  <a:ext cx="130" cy="203"/>
                </a:xfrm>
                <a:custGeom>
                  <a:avLst/>
                  <a:gdLst/>
                  <a:ahLst/>
                  <a:cxnLst>
                    <a:cxn ang="0">
                      <a:pos x="15" y="359"/>
                    </a:cxn>
                    <a:cxn ang="0">
                      <a:pos x="11" y="349"/>
                    </a:cxn>
                    <a:cxn ang="0">
                      <a:pos x="7" y="340"/>
                    </a:cxn>
                    <a:cxn ang="0">
                      <a:pos x="5" y="330"/>
                    </a:cxn>
                    <a:cxn ang="0">
                      <a:pos x="4" y="318"/>
                    </a:cxn>
                    <a:cxn ang="0">
                      <a:pos x="2" y="304"/>
                    </a:cxn>
                    <a:cxn ang="0">
                      <a:pos x="0" y="291"/>
                    </a:cxn>
                    <a:cxn ang="0">
                      <a:pos x="0" y="277"/>
                    </a:cxn>
                    <a:cxn ang="0">
                      <a:pos x="2" y="262"/>
                    </a:cxn>
                    <a:cxn ang="0">
                      <a:pos x="4" y="246"/>
                    </a:cxn>
                    <a:cxn ang="0">
                      <a:pos x="5" y="230"/>
                    </a:cxn>
                    <a:cxn ang="0">
                      <a:pos x="7" y="215"/>
                    </a:cxn>
                    <a:cxn ang="0">
                      <a:pos x="11" y="201"/>
                    </a:cxn>
                    <a:cxn ang="0">
                      <a:pos x="13" y="189"/>
                    </a:cxn>
                    <a:cxn ang="0">
                      <a:pos x="15" y="180"/>
                    </a:cxn>
                    <a:cxn ang="0">
                      <a:pos x="17" y="168"/>
                    </a:cxn>
                    <a:cxn ang="0">
                      <a:pos x="19" y="154"/>
                    </a:cxn>
                    <a:cxn ang="0">
                      <a:pos x="23" y="141"/>
                    </a:cxn>
                    <a:cxn ang="0">
                      <a:pos x="25" y="129"/>
                    </a:cxn>
                    <a:cxn ang="0">
                      <a:pos x="29" y="115"/>
                    </a:cxn>
                    <a:cxn ang="0">
                      <a:pos x="30" y="104"/>
                    </a:cxn>
                    <a:cxn ang="0">
                      <a:pos x="30" y="96"/>
                    </a:cxn>
                    <a:cxn ang="0">
                      <a:pos x="32" y="88"/>
                    </a:cxn>
                    <a:cxn ang="0">
                      <a:pos x="34" y="80"/>
                    </a:cxn>
                    <a:cxn ang="0">
                      <a:pos x="36" y="72"/>
                    </a:cxn>
                    <a:cxn ang="0">
                      <a:pos x="38" y="61"/>
                    </a:cxn>
                    <a:cxn ang="0">
                      <a:pos x="40" y="51"/>
                    </a:cxn>
                    <a:cxn ang="0">
                      <a:pos x="42" y="41"/>
                    </a:cxn>
                    <a:cxn ang="0">
                      <a:pos x="44" y="31"/>
                    </a:cxn>
                    <a:cxn ang="0">
                      <a:pos x="46" y="20"/>
                    </a:cxn>
                    <a:cxn ang="0">
                      <a:pos x="48" y="10"/>
                    </a:cxn>
                    <a:cxn ang="0">
                      <a:pos x="52" y="2"/>
                    </a:cxn>
                    <a:cxn ang="0">
                      <a:pos x="59" y="2"/>
                    </a:cxn>
                    <a:cxn ang="0">
                      <a:pos x="65" y="6"/>
                    </a:cxn>
                    <a:cxn ang="0">
                      <a:pos x="69" y="16"/>
                    </a:cxn>
                    <a:cxn ang="0">
                      <a:pos x="73" y="25"/>
                    </a:cxn>
                    <a:cxn ang="0">
                      <a:pos x="78" y="47"/>
                    </a:cxn>
                    <a:cxn ang="0">
                      <a:pos x="86" y="84"/>
                    </a:cxn>
                    <a:cxn ang="0">
                      <a:pos x="94" y="119"/>
                    </a:cxn>
                    <a:cxn ang="0">
                      <a:pos x="101" y="154"/>
                    </a:cxn>
                    <a:cxn ang="0">
                      <a:pos x="109" y="187"/>
                    </a:cxn>
                    <a:cxn ang="0">
                      <a:pos x="115" y="219"/>
                    </a:cxn>
                    <a:cxn ang="0">
                      <a:pos x="123" y="250"/>
                    </a:cxn>
                    <a:cxn ang="0">
                      <a:pos x="126" y="279"/>
                    </a:cxn>
                    <a:cxn ang="0">
                      <a:pos x="130" y="306"/>
                    </a:cxn>
                    <a:cxn ang="0">
                      <a:pos x="130" y="328"/>
                    </a:cxn>
                    <a:cxn ang="0">
                      <a:pos x="130" y="347"/>
                    </a:cxn>
                    <a:cxn ang="0">
                      <a:pos x="126" y="369"/>
                    </a:cxn>
                    <a:cxn ang="0">
                      <a:pos x="121" y="384"/>
                    </a:cxn>
                    <a:cxn ang="0">
                      <a:pos x="113" y="392"/>
                    </a:cxn>
                    <a:cxn ang="0">
                      <a:pos x="103" y="400"/>
                    </a:cxn>
                    <a:cxn ang="0">
                      <a:pos x="94" y="404"/>
                    </a:cxn>
                    <a:cxn ang="0">
                      <a:pos x="80" y="406"/>
                    </a:cxn>
                    <a:cxn ang="0">
                      <a:pos x="65" y="404"/>
                    </a:cxn>
                    <a:cxn ang="0">
                      <a:pos x="50" y="400"/>
                    </a:cxn>
                    <a:cxn ang="0">
                      <a:pos x="36" y="392"/>
                    </a:cxn>
                    <a:cxn ang="0">
                      <a:pos x="27" y="386"/>
                    </a:cxn>
                    <a:cxn ang="0">
                      <a:pos x="23" y="382"/>
                    </a:cxn>
                    <a:cxn ang="0">
                      <a:pos x="21" y="375"/>
                    </a:cxn>
                    <a:cxn ang="0">
                      <a:pos x="17" y="367"/>
                    </a:cxn>
                  </a:cxnLst>
                  <a:rect l="0" t="0" r="r" b="b"/>
                  <a:pathLst>
                    <a:path w="130" h="406">
                      <a:moveTo>
                        <a:pt x="17" y="365"/>
                      </a:moveTo>
                      <a:lnTo>
                        <a:pt x="15" y="359"/>
                      </a:lnTo>
                      <a:lnTo>
                        <a:pt x="13" y="355"/>
                      </a:lnTo>
                      <a:lnTo>
                        <a:pt x="11" y="349"/>
                      </a:lnTo>
                      <a:lnTo>
                        <a:pt x="9" y="345"/>
                      </a:lnTo>
                      <a:lnTo>
                        <a:pt x="7" y="340"/>
                      </a:lnTo>
                      <a:lnTo>
                        <a:pt x="7" y="334"/>
                      </a:lnTo>
                      <a:lnTo>
                        <a:pt x="5" y="330"/>
                      </a:lnTo>
                      <a:lnTo>
                        <a:pt x="4" y="324"/>
                      </a:lnTo>
                      <a:lnTo>
                        <a:pt x="4" y="318"/>
                      </a:lnTo>
                      <a:lnTo>
                        <a:pt x="2" y="310"/>
                      </a:lnTo>
                      <a:lnTo>
                        <a:pt x="2" y="304"/>
                      </a:lnTo>
                      <a:lnTo>
                        <a:pt x="2" y="297"/>
                      </a:lnTo>
                      <a:lnTo>
                        <a:pt x="0" y="291"/>
                      </a:lnTo>
                      <a:lnTo>
                        <a:pt x="0" y="283"/>
                      </a:lnTo>
                      <a:lnTo>
                        <a:pt x="0" y="277"/>
                      </a:lnTo>
                      <a:lnTo>
                        <a:pt x="2" y="269"/>
                      </a:lnTo>
                      <a:lnTo>
                        <a:pt x="2" y="262"/>
                      </a:lnTo>
                      <a:lnTo>
                        <a:pt x="2" y="254"/>
                      </a:lnTo>
                      <a:lnTo>
                        <a:pt x="4" y="246"/>
                      </a:lnTo>
                      <a:lnTo>
                        <a:pt x="4" y="238"/>
                      </a:lnTo>
                      <a:lnTo>
                        <a:pt x="5" y="230"/>
                      </a:lnTo>
                      <a:lnTo>
                        <a:pt x="7" y="223"/>
                      </a:lnTo>
                      <a:lnTo>
                        <a:pt x="7" y="215"/>
                      </a:lnTo>
                      <a:lnTo>
                        <a:pt x="9" y="207"/>
                      </a:lnTo>
                      <a:lnTo>
                        <a:pt x="11" y="201"/>
                      </a:lnTo>
                      <a:lnTo>
                        <a:pt x="11" y="195"/>
                      </a:lnTo>
                      <a:lnTo>
                        <a:pt x="13" y="189"/>
                      </a:lnTo>
                      <a:lnTo>
                        <a:pt x="13" y="183"/>
                      </a:lnTo>
                      <a:lnTo>
                        <a:pt x="15" y="180"/>
                      </a:lnTo>
                      <a:lnTo>
                        <a:pt x="17" y="174"/>
                      </a:lnTo>
                      <a:lnTo>
                        <a:pt x="17" y="168"/>
                      </a:lnTo>
                      <a:lnTo>
                        <a:pt x="19" y="162"/>
                      </a:lnTo>
                      <a:lnTo>
                        <a:pt x="19" y="154"/>
                      </a:lnTo>
                      <a:lnTo>
                        <a:pt x="21" y="148"/>
                      </a:lnTo>
                      <a:lnTo>
                        <a:pt x="23" y="141"/>
                      </a:lnTo>
                      <a:lnTo>
                        <a:pt x="25" y="135"/>
                      </a:lnTo>
                      <a:lnTo>
                        <a:pt x="25" y="129"/>
                      </a:lnTo>
                      <a:lnTo>
                        <a:pt x="27" y="121"/>
                      </a:lnTo>
                      <a:lnTo>
                        <a:pt x="29" y="115"/>
                      </a:lnTo>
                      <a:lnTo>
                        <a:pt x="29" y="107"/>
                      </a:lnTo>
                      <a:lnTo>
                        <a:pt x="30" y="104"/>
                      </a:lnTo>
                      <a:lnTo>
                        <a:pt x="30" y="100"/>
                      </a:lnTo>
                      <a:lnTo>
                        <a:pt x="30" y="96"/>
                      </a:lnTo>
                      <a:lnTo>
                        <a:pt x="32" y="92"/>
                      </a:lnTo>
                      <a:lnTo>
                        <a:pt x="32" y="88"/>
                      </a:lnTo>
                      <a:lnTo>
                        <a:pt x="32" y="84"/>
                      </a:lnTo>
                      <a:lnTo>
                        <a:pt x="34" y="80"/>
                      </a:lnTo>
                      <a:lnTo>
                        <a:pt x="34" y="76"/>
                      </a:lnTo>
                      <a:lnTo>
                        <a:pt x="36" y="72"/>
                      </a:lnTo>
                      <a:lnTo>
                        <a:pt x="36" y="66"/>
                      </a:lnTo>
                      <a:lnTo>
                        <a:pt x="38" y="61"/>
                      </a:lnTo>
                      <a:lnTo>
                        <a:pt x="38" y="57"/>
                      </a:lnTo>
                      <a:lnTo>
                        <a:pt x="40" y="51"/>
                      </a:lnTo>
                      <a:lnTo>
                        <a:pt x="40" y="45"/>
                      </a:lnTo>
                      <a:lnTo>
                        <a:pt x="42" y="41"/>
                      </a:lnTo>
                      <a:lnTo>
                        <a:pt x="44" y="35"/>
                      </a:lnTo>
                      <a:lnTo>
                        <a:pt x="44" y="31"/>
                      </a:lnTo>
                      <a:lnTo>
                        <a:pt x="46" y="25"/>
                      </a:lnTo>
                      <a:lnTo>
                        <a:pt x="46" y="20"/>
                      </a:lnTo>
                      <a:lnTo>
                        <a:pt x="46" y="14"/>
                      </a:lnTo>
                      <a:lnTo>
                        <a:pt x="48" y="10"/>
                      </a:lnTo>
                      <a:lnTo>
                        <a:pt x="50" y="6"/>
                      </a:lnTo>
                      <a:lnTo>
                        <a:pt x="52" y="2"/>
                      </a:lnTo>
                      <a:lnTo>
                        <a:pt x="55" y="0"/>
                      </a:lnTo>
                      <a:lnTo>
                        <a:pt x="59" y="2"/>
                      </a:lnTo>
                      <a:lnTo>
                        <a:pt x="63" y="4"/>
                      </a:lnTo>
                      <a:lnTo>
                        <a:pt x="65" y="6"/>
                      </a:lnTo>
                      <a:lnTo>
                        <a:pt x="67" y="10"/>
                      </a:lnTo>
                      <a:lnTo>
                        <a:pt x="69" y="16"/>
                      </a:lnTo>
                      <a:lnTo>
                        <a:pt x="71" y="20"/>
                      </a:lnTo>
                      <a:lnTo>
                        <a:pt x="73" y="25"/>
                      </a:lnTo>
                      <a:lnTo>
                        <a:pt x="73" y="29"/>
                      </a:lnTo>
                      <a:lnTo>
                        <a:pt x="78" y="47"/>
                      </a:lnTo>
                      <a:lnTo>
                        <a:pt x="82" y="64"/>
                      </a:lnTo>
                      <a:lnTo>
                        <a:pt x="86" y="84"/>
                      </a:lnTo>
                      <a:lnTo>
                        <a:pt x="92" y="102"/>
                      </a:lnTo>
                      <a:lnTo>
                        <a:pt x="94" y="119"/>
                      </a:lnTo>
                      <a:lnTo>
                        <a:pt x="98" y="137"/>
                      </a:lnTo>
                      <a:lnTo>
                        <a:pt x="101" y="154"/>
                      </a:lnTo>
                      <a:lnTo>
                        <a:pt x="105" y="172"/>
                      </a:lnTo>
                      <a:lnTo>
                        <a:pt x="109" y="187"/>
                      </a:lnTo>
                      <a:lnTo>
                        <a:pt x="113" y="203"/>
                      </a:lnTo>
                      <a:lnTo>
                        <a:pt x="115" y="219"/>
                      </a:lnTo>
                      <a:lnTo>
                        <a:pt x="119" y="234"/>
                      </a:lnTo>
                      <a:lnTo>
                        <a:pt x="123" y="250"/>
                      </a:lnTo>
                      <a:lnTo>
                        <a:pt x="124" y="265"/>
                      </a:lnTo>
                      <a:lnTo>
                        <a:pt x="126" y="279"/>
                      </a:lnTo>
                      <a:lnTo>
                        <a:pt x="128" y="295"/>
                      </a:lnTo>
                      <a:lnTo>
                        <a:pt x="130" y="306"/>
                      </a:lnTo>
                      <a:lnTo>
                        <a:pt x="130" y="316"/>
                      </a:lnTo>
                      <a:lnTo>
                        <a:pt x="130" y="328"/>
                      </a:lnTo>
                      <a:lnTo>
                        <a:pt x="130" y="338"/>
                      </a:lnTo>
                      <a:lnTo>
                        <a:pt x="130" y="347"/>
                      </a:lnTo>
                      <a:lnTo>
                        <a:pt x="128" y="359"/>
                      </a:lnTo>
                      <a:lnTo>
                        <a:pt x="126" y="369"/>
                      </a:lnTo>
                      <a:lnTo>
                        <a:pt x="123" y="379"/>
                      </a:lnTo>
                      <a:lnTo>
                        <a:pt x="121" y="384"/>
                      </a:lnTo>
                      <a:lnTo>
                        <a:pt x="117" y="388"/>
                      </a:lnTo>
                      <a:lnTo>
                        <a:pt x="113" y="392"/>
                      </a:lnTo>
                      <a:lnTo>
                        <a:pt x="109" y="396"/>
                      </a:lnTo>
                      <a:lnTo>
                        <a:pt x="103" y="400"/>
                      </a:lnTo>
                      <a:lnTo>
                        <a:pt x="100" y="402"/>
                      </a:lnTo>
                      <a:lnTo>
                        <a:pt x="94" y="404"/>
                      </a:lnTo>
                      <a:lnTo>
                        <a:pt x="88" y="406"/>
                      </a:lnTo>
                      <a:lnTo>
                        <a:pt x="80" y="406"/>
                      </a:lnTo>
                      <a:lnTo>
                        <a:pt x="73" y="406"/>
                      </a:lnTo>
                      <a:lnTo>
                        <a:pt x="65" y="404"/>
                      </a:lnTo>
                      <a:lnTo>
                        <a:pt x="57" y="402"/>
                      </a:lnTo>
                      <a:lnTo>
                        <a:pt x="50" y="400"/>
                      </a:lnTo>
                      <a:lnTo>
                        <a:pt x="42" y="396"/>
                      </a:lnTo>
                      <a:lnTo>
                        <a:pt x="36" y="392"/>
                      </a:lnTo>
                      <a:lnTo>
                        <a:pt x="29" y="390"/>
                      </a:lnTo>
                      <a:lnTo>
                        <a:pt x="27" y="386"/>
                      </a:lnTo>
                      <a:lnTo>
                        <a:pt x="25" y="384"/>
                      </a:lnTo>
                      <a:lnTo>
                        <a:pt x="23" y="382"/>
                      </a:lnTo>
                      <a:lnTo>
                        <a:pt x="21" y="379"/>
                      </a:lnTo>
                      <a:lnTo>
                        <a:pt x="21" y="375"/>
                      </a:lnTo>
                      <a:lnTo>
                        <a:pt x="19" y="371"/>
                      </a:lnTo>
                      <a:lnTo>
                        <a:pt x="17" y="367"/>
                      </a:lnTo>
                      <a:lnTo>
                        <a:pt x="17" y="365"/>
                      </a:lnTo>
                      <a:close/>
                    </a:path>
                  </a:pathLst>
                </a:custGeom>
                <a:solidFill>
                  <a:srgbClr val="BFC2D1"/>
                </a:solidFill>
                <a:ln w="9525">
                  <a:noFill/>
                  <a:round/>
                  <a:headEnd/>
                  <a:tailEnd/>
                </a:ln>
              </p:spPr>
              <p:txBody>
                <a:bodyPr/>
                <a:lstStyle/>
                <a:p>
                  <a:endParaRPr lang="en-US"/>
                </a:p>
              </p:txBody>
            </p:sp>
            <p:sp>
              <p:nvSpPr>
                <p:cNvPr id="38923" name="Freeform 11"/>
                <p:cNvSpPr>
                  <a:spLocks/>
                </p:cNvSpPr>
                <p:nvPr/>
              </p:nvSpPr>
              <p:spPr bwMode="auto">
                <a:xfrm>
                  <a:off x="2186" y="1336"/>
                  <a:ext cx="119" cy="183"/>
                </a:xfrm>
                <a:custGeom>
                  <a:avLst/>
                  <a:gdLst/>
                  <a:ahLst/>
                  <a:cxnLst>
                    <a:cxn ang="0">
                      <a:pos x="13" y="324"/>
                    </a:cxn>
                    <a:cxn ang="0">
                      <a:pos x="9" y="316"/>
                    </a:cxn>
                    <a:cxn ang="0">
                      <a:pos x="7" y="307"/>
                    </a:cxn>
                    <a:cxn ang="0">
                      <a:pos x="5" y="299"/>
                    </a:cxn>
                    <a:cxn ang="0">
                      <a:pos x="3" y="287"/>
                    </a:cxn>
                    <a:cxn ang="0">
                      <a:pos x="1" y="275"/>
                    </a:cxn>
                    <a:cxn ang="0">
                      <a:pos x="0" y="262"/>
                    </a:cxn>
                    <a:cxn ang="0">
                      <a:pos x="0" y="250"/>
                    </a:cxn>
                    <a:cxn ang="0">
                      <a:pos x="1" y="236"/>
                    </a:cxn>
                    <a:cxn ang="0">
                      <a:pos x="1" y="223"/>
                    </a:cxn>
                    <a:cxn ang="0">
                      <a:pos x="5" y="209"/>
                    </a:cxn>
                    <a:cxn ang="0">
                      <a:pos x="7" y="194"/>
                    </a:cxn>
                    <a:cxn ang="0">
                      <a:pos x="9" y="182"/>
                    </a:cxn>
                    <a:cxn ang="0">
                      <a:pos x="11" y="172"/>
                    </a:cxn>
                    <a:cxn ang="0">
                      <a:pos x="13" y="160"/>
                    </a:cxn>
                    <a:cxn ang="0">
                      <a:pos x="15" y="151"/>
                    </a:cxn>
                    <a:cxn ang="0">
                      <a:pos x="17" y="139"/>
                    </a:cxn>
                    <a:cxn ang="0">
                      <a:pos x="21" y="127"/>
                    </a:cxn>
                    <a:cxn ang="0">
                      <a:pos x="23" y="116"/>
                    </a:cxn>
                    <a:cxn ang="0">
                      <a:pos x="25" y="102"/>
                    </a:cxn>
                    <a:cxn ang="0">
                      <a:pos x="26" y="94"/>
                    </a:cxn>
                    <a:cxn ang="0">
                      <a:pos x="28" y="86"/>
                    </a:cxn>
                    <a:cxn ang="0">
                      <a:pos x="28" y="78"/>
                    </a:cxn>
                    <a:cxn ang="0">
                      <a:pos x="30" y="73"/>
                    </a:cxn>
                    <a:cxn ang="0">
                      <a:pos x="32" y="65"/>
                    </a:cxn>
                    <a:cxn ang="0">
                      <a:pos x="34" y="55"/>
                    </a:cxn>
                    <a:cxn ang="0">
                      <a:pos x="36" y="45"/>
                    </a:cxn>
                    <a:cxn ang="0">
                      <a:pos x="38" y="36"/>
                    </a:cxn>
                    <a:cxn ang="0">
                      <a:pos x="40" y="26"/>
                    </a:cxn>
                    <a:cxn ang="0">
                      <a:pos x="42" y="18"/>
                    </a:cxn>
                    <a:cxn ang="0">
                      <a:pos x="42" y="8"/>
                    </a:cxn>
                    <a:cxn ang="0">
                      <a:pos x="48" y="0"/>
                    </a:cxn>
                    <a:cxn ang="0">
                      <a:pos x="53" y="0"/>
                    </a:cxn>
                    <a:cxn ang="0">
                      <a:pos x="59" y="4"/>
                    </a:cxn>
                    <a:cxn ang="0">
                      <a:pos x="63" y="12"/>
                    </a:cxn>
                    <a:cxn ang="0">
                      <a:pos x="65" y="22"/>
                    </a:cxn>
                    <a:cxn ang="0">
                      <a:pos x="71" y="41"/>
                    </a:cxn>
                    <a:cxn ang="0">
                      <a:pos x="78" y="75"/>
                    </a:cxn>
                    <a:cxn ang="0">
                      <a:pos x="86" y="108"/>
                    </a:cxn>
                    <a:cxn ang="0">
                      <a:pos x="92" y="139"/>
                    </a:cxn>
                    <a:cxn ang="0">
                      <a:pos x="97" y="170"/>
                    </a:cxn>
                    <a:cxn ang="0">
                      <a:pos x="105" y="197"/>
                    </a:cxn>
                    <a:cxn ang="0">
                      <a:pos x="111" y="225"/>
                    </a:cxn>
                    <a:cxn ang="0">
                      <a:pos x="115" y="252"/>
                    </a:cxn>
                    <a:cxn ang="0">
                      <a:pos x="117" y="277"/>
                    </a:cxn>
                    <a:cxn ang="0">
                      <a:pos x="119" y="295"/>
                    </a:cxn>
                    <a:cxn ang="0">
                      <a:pos x="117" y="315"/>
                    </a:cxn>
                    <a:cxn ang="0">
                      <a:pos x="115" y="334"/>
                    </a:cxn>
                    <a:cxn ang="0">
                      <a:pos x="109" y="348"/>
                    </a:cxn>
                    <a:cxn ang="0">
                      <a:pos x="103" y="355"/>
                    </a:cxn>
                    <a:cxn ang="0">
                      <a:pos x="94" y="361"/>
                    </a:cxn>
                    <a:cxn ang="0">
                      <a:pos x="84" y="365"/>
                    </a:cxn>
                    <a:cxn ang="0">
                      <a:pos x="72" y="367"/>
                    </a:cxn>
                    <a:cxn ang="0">
                      <a:pos x="59" y="365"/>
                    </a:cxn>
                    <a:cxn ang="0">
                      <a:pos x="46" y="361"/>
                    </a:cxn>
                    <a:cxn ang="0">
                      <a:pos x="32" y="355"/>
                    </a:cxn>
                    <a:cxn ang="0">
                      <a:pos x="25" y="350"/>
                    </a:cxn>
                    <a:cxn ang="0">
                      <a:pos x="21" y="346"/>
                    </a:cxn>
                    <a:cxn ang="0">
                      <a:pos x="17" y="340"/>
                    </a:cxn>
                    <a:cxn ang="0">
                      <a:pos x="15" y="332"/>
                    </a:cxn>
                  </a:cxnLst>
                  <a:rect l="0" t="0" r="r" b="b"/>
                  <a:pathLst>
                    <a:path w="119" h="367">
                      <a:moveTo>
                        <a:pt x="15" y="330"/>
                      </a:moveTo>
                      <a:lnTo>
                        <a:pt x="13" y="324"/>
                      </a:lnTo>
                      <a:lnTo>
                        <a:pt x="11" y="320"/>
                      </a:lnTo>
                      <a:lnTo>
                        <a:pt x="9" y="316"/>
                      </a:lnTo>
                      <a:lnTo>
                        <a:pt x="9" y="313"/>
                      </a:lnTo>
                      <a:lnTo>
                        <a:pt x="7" y="307"/>
                      </a:lnTo>
                      <a:lnTo>
                        <a:pt x="5" y="303"/>
                      </a:lnTo>
                      <a:lnTo>
                        <a:pt x="5" y="299"/>
                      </a:lnTo>
                      <a:lnTo>
                        <a:pt x="3" y="293"/>
                      </a:lnTo>
                      <a:lnTo>
                        <a:pt x="3" y="287"/>
                      </a:lnTo>
                      <a:lnTo>
                        <a:pt x="1" y="281"/>
                      </a:lnTo>
                      <a:lnTo>
                        <a:pt x="1" y="275"/>
                      </a:lnTo>
                      <a:lnTo>
                        <a:pt x="1" y="270"/>
                      </a:lnTo>
                      <a:lnTo>
                        <a:pt x="0" y="262"/>
                      </a:lnTo>
                      <a:lnTo>
                        <a:pt x="0" y="256"/>
                      </a:lnTo>
                      <a:lnTo>
                        <a:pt x="0" y="250"/>
                      </a:lnTo>
                      <a:lnTo>
                        <a:pt x="0" y="244"/>
                      </a:lnTo>
                      <a:lnTo>
                        <a:pt x="1" y="236"/>
                      </a:lnTo>
                      <a:lnTo>
                        <a:pt x="1" y="231"/>
                      </a:lnTo>
                      <a:lnTo>
                        <a:pt x="1" y="223"/>
                      </a:lnTo>
                      <a:lnTo>
                        <a:pt x="3" y="215"/>
                      </a:lnTo>
                      <a:lnTo>
                        <a:pt x="5" y="209"/>
                      </a:lnTo>
                      <a:lnTo>
                        <a:pt x="5" y="201"/>
                      </a:lnTo>
                      <a:lnTo>
                        <a:pt x="7" y="194"/>
                      </a:lnTo>
                      <a:lnTo>
                        <a:pt x="9" y="188"/>
                      </a:lnTo>
                      <a:lnTo>
                        <a:pt x="9" y="182"/>
                      </a:lnTo>
                      <a:lnTo>
                        <a:pt x="11" y="176"/>
                      </a:lnTo>
                      <a:lnTo>
                        <a:pt x="11" y="172"/>
                      </a:lnTo>
                      <a:lnTo>
                        <a:pt x="13" y="166"/>
                      </a:lnTo>
                      <a:lnTo>
                        <a:pt x="13" y="160"/>
                      </a:lnTo>
                      <a:lnTo>
                        <a:pt x="15" y="156"/>
                      </a:lnTo>
                      <a:lnTo>
                        <a:pt x="15" y="151"/>
                      </a:lnTo>
                      <a:lnTo>
                        <a:pt x="17" y="147"/>
                      </a:lnTo>
                      <a:lnTo>
                        <a:pt x="17" y="139"/>
                      </a:lnTo>
                      <a:lnTo>
                        <a:pt x="19" y="133"/>
                      </a:lnTo>
                      <a:lnTo>
                        <a:pt x="21" y="127"/>
                      </a:lnTo>
                      <a:lnTo>
                        <a:pt x="21" y="121"/>
                      </a:lnTo>
                      <a:lnTo>
                        <a:pt x="23" y="116"/>
                      </a:lnTo>
                      <a:lnTo>
                        <a:pt x="25" y="110"/>
                      </a:lnTo>
                      <a:lnTo>
                        <a:pt x="25" y="102"/>
                      </a:lnTo>
                      <a:lnTo>
                        <a:pt x="26" y="96"/>
                      </a:lnTo>
                      <a:lnTo>
                        <a:pt x="26" y="94"/>
                      </a:lnTo>
                      <a:lnTo>
                        <a:pt x="26" y="90"/>
                      </a:lnTo>
                      <a:lnTo>
                        <a:pt x="28" y="86"/>
                      </a:lnTo>
                      <a:lnTo>
                        <a:pt x="28" y="82"/>
                      </a:lnTo>
                      <a:lnTo>
                        <a:pt x="28" y="78"/>
                      </a:lnTo>
                      <a:lnTo>
                        <a:pt x="30" y="77"/>
                      </a:lnTo>
                      <a:lnTo>
                        <a:pt x="30" y="73"/>
                      </a:lnTo>
                      <a:lnTo>
                        <a:pt x="30" y="69"/>
                      </a:lnTo>
                      <a:lnTo>
                        <a:pt x="32" y="65"/>
                      </a:lnTo>
                      <a:lnTo>
                        <a:pt x="32" y="59"/>
                      </a:lnTo>
                      <a:lnTo>
                        <a:pt x="34" y="55"/>
                      </a:lnTo>
                      <a:lnTo>
                        <a:pt x="34" y="49"/>
                      </a:lnTo>
                      <a:lnTo>
                        <a:pt x="36" y="45"/>
                      </a:lnTo>
                      <a:lnTo>
                        <a:pt x="36" y="39"/>
                      </a:lnTo>
                      <a:lnTo>
                        <a:pt x="38" y="36"/>
                      </a:lnTo>
                      <a:lnTo>
                        <a:pt x="40" y="32"/>
                      </a:lnTo>
                      <a:lnTo>
                        <a:pt x="40" y="26"/>
                      </a:lnTo>
                      <a:lnTo>
                        <a:pt x="40" y="22"/>
                      </a:lnTo>
                      <a:lnTo>
                        <a:pt x="42" y="18"/>
                      </a:lnTo>
                      <a:lnTo>
                        <a:pt x="42" y="12"/>
                      </a:lnTo>
                      <a:lnTo>
                        <a:pt x="42" y="8"/>
                      </a:lnTo>
                      <a:lnTo>
                        <a:pt x="44" y="4"/>
                      </a:lnTo>
                      <a:lnTo>
                        <a:pt x="48" y="0"/>
                      </a:lnTo>
                      <a:lnTo>
                        <a:pt x="49" y="0"/>
                      </a:lnTo>
                      <a:lnTo>
                        <a:pt x="53" y="0"/>
                      </a:lnTo>
                      <a:lnTo>
                        <a:pt x="57" y="2"/>
                      </a:lnTo>
                      <a:lnTo>
                        <a:pt x="59" y="4"/>
                      </a:lnTo>
                      <a:lnTo>
                        <a:pt x="61" y="8"/>
                      </a:lnTo>
                      <a:lnTo>
                        <a:pt x="63" y="12"/>
                      </a:lnTo>
                      <a:lnTo>
                        <a:pt x="65" y="18"/>
                      </a:lnTo>
                      <a:lnTo>
                        <a:pt x="65" y="22"/>
                      </a:lnTo>
                      <a:lnTo>
                        <a:pt x="67" y="26"/>
                      </a:lnTo>
                      <a:lnTo>
                        <a:pt x="71" y="41"/>
                      </a:lnTo>
                      <a:lnTo>
                        <a:pt x="74" y="59"/>
                      </a:lnTo>
                      <a:lnTo>
                        <a:pt x="78" y="75"/>
                      </a:lnTo>
                      <a:lnTo>
                        <a:pt x="82" y="90"/>
                      </a:lnTo>
                      <a:lnTo>
                        <a:pt x="86" y="108"/>
                      </a:lnTo>
                      <a:lnTo>
                        <a:pt x="88" y="123"/>
                      </a:lnTo>
                      <a:lnTo>
                        <a:pt x="92" y="139"/>
                      </a:lnTo>
                      <a:lnTo>
                        <a:pt x="96" y="156"/>
                      </a:lnTo>
                      <a:lnTo>
                        <a:pt x="97" y="170"/>
                      </a:lnTo>
                      <a:lnTo>
                        <a:pt x="101" y="184"/>
                      </a:lnTo>
                      <a:lnTo>
                        <a:pt x="105" y="197"/>
                      </a:lnTo>
                      <a:lnTo>
                        <a:pt x="107" y="211"/>
                      </a:lnTo>
                      <a:lnTo>
                        <a:pt x="111" y="225"/>
                      </a:lnTo>
                      <a:lnTo>
                        <a:pt x="113" y="238"/>
                      </a:lnTo>
                      <a:lnTo>
                        <a:pt x="115" y="252"/>
                      </a:lnTo>
                      <a:lnTo>
                        <a:pt x="117" y="268"/>
                      </a:lnTo>
                      <a:lnTo>
                        <a:pt x="117" y="277"/>
                      </a:lnTo>
                      <a:lnTo>
                        <a:pt x="119" y="285"/>
                      </a:lnTo>
                      <a:lnTo>
                        <a:pt x="119" y="295"/>
                      </a:lnTo>
                      <a:lnTo>
                        <a:pt x="119" y="305"/>
                      </a:lnTo>
                      <a:lnTo>
                        <a:pt x="117" y="315"/>
                      </a:lnTo>
                      <a:lnTo>
                        <a:pt x="117" y="324"/>
                      </a:lnTo>
                      <a:lnTo>
                        <a:pt x="115" y="334"/>
                      </a:lnTo>
                      <a:lnTo>
                        <a:pt x="111" y="342"/>
                      </a:lnTo>
                      <a:lnTo>
                        <a:pt x="109" y="348"/>
                      </a:lnTo>
                      <a:lnTo>
                        <a:pt x="107" y="352"/>
                      </a:lnTo>
                      <a:lnTo>
                        <a:pt x="103" y="355"/>
                      </a:lnTo>
                      <a:lnTo>
                        <a:pt x="99" y="359"/>
                      </a:lnTo>
                      <a:lnTo>
                        <a:pt x="94" y="361"/>
                      </a:lnTo>
                      <a:lnTo>
                        <a:pt x="90" y="365"/>
                      </a:lnTo>
                      <a:lnTo>
                        <a:pt x="84" y="365"/>
                      </a:lnTo>
                      <a:lnTo>
                        <a:pt x="80" y="367"/>
                      </a:lnTo>
                      <a:lnTo>
                        <a:pt x="72" y="367"/>
                      </a:lnTo>
                      <a:lnTo>
                        <a:pt x="65" y="367"/>
                      </a:lnTo>
                      <a:lnTo>
                        <a:pt x="59" y="365"/>
                      </a:lnTo>
                      <a:lnTo>
                        <a:pt x="51" y="363"/>
                      </a:lnTo>
                      <a:lnTo>
                        <a:pt x="46" y="361"/>
                      </a:lnTo>
                      <a:lnTo>
                        <a:pt x="38" y="359"/>
                      </a:lnTo>
                      <a:lnTo>
                        <a:pt x="32" y="355"/>
                      </a:lnTo>
                      <a:lnTo>
                        <a:pt x="26" y="352"/>
                      </a:lnTo>
                      <a:lnTo>
                        <a:pt x="25" y="350"/>
                      </a:lnTo>
                      <a:lnTo>
                        <a:pt x="21" y="348"/>
                      </a:lnTo>
                      <a:lnTo>
                        <a:pt x="21" y="346"/>
                      </a:lnTo>
                      <a:lnTo>
                        <a:pt x="19" y="342"/>
                      </a:lnTo>
                      <a:lnTo>
                        <a:pt x="17" y="340"/>
                      </a:lnTo>
                      <a:lnTo>
                        <a:pt x="17" y="336"/>
                      </a:lnTo>
                      <a:lnTo>
                        <a:pt x="15" y="332"/>
                      </a:lnTo>
                      <a:lnTo>
                        <a:pt x="15" y="330"/>
                      </a:lnTo>
                      <a:close/>
                    </a:path>
                  </a:pathLst>
                </a:custGeom>
                <a:solidFill>
                  <a:srgbClr val="CACCD9"/>
                </a:solidFill>
                <a:ln w="9525">
                  <a:noFill/>
                  <a:round/>
                  <a:headEnd/>
                  <a:tailEnd/>
                </a:ln>
              </p:spPr>
              <p:txBody>
                <a:bodyPr/>
                <a:lstStyle/>
                <a:p>
                  <a:endParaRPr lang="en-US"/>
                </a:p>
              </p:txBody>
            </p:sp>
            <p:sp>
              <p:nvSpPr>
                <p:cNvPr id="38924" name="Freeform 12"/>
                <p:cNvSpPr>
                  <a:spLocks/>
                </p:cNvSpPr>
                <p:nvPr/>
              </p:nvSpPr>
              <p:spPr bwMode="auto">
                <a:xfrm>
                  <a:off x="2189" y="1348"/>
                  <a:ext cx="106" cy="165"/>
                </a:xfrm>
                <a:custGeom>
                  <a:avLst/>
                  <a:gdLst/>
                  <a:ahLst/>
                  <a:cxnLst>
                    <a:cxn ang="0">
                      <a:pos x="12" y="292"/>
                    </a:cxn>
                    <a:cxn ang="0">
                      <a:pos x="10" y="285"/>
                    </a:cxn>
                    <a:cxn ang="0">
                      <a:pos x="6" y="275"/>
                    </a:cxn>
                    <a:cxn ang="0">
                      <a:pos x="4" y="267"/>
                    </a:cxn>
                    <a:cxn ang="0">
                      <a:pos x="2" y="257"/>
                    </a:cxn>
                    <a:cxn ang="0">
                      <a:pos x="2" y="248"/>
                    </a:cxn>
                    <a:cxn ang="0">
                      <a:pos x="0" y="236"/>
                    </a:cxn>
                    <a:cxn ang="0">
                      <a:pos x="0" y="224"/>
                    </a:cxn>
                    <a:cxn ang="0">
                      <a:pos x="0" y="212"/>
                    </a:cxn>
                    <a:cxn ang="0">
                      <a:pos x="2" y="201"/>
                    </a:cxn>
                    <a:cxn ang="0">
                      <a:pos x="4" y="187"/>
                    </a:cxn>
                    <a:cxn ang="0">
                      <a:pos x="6" y="173"/>
                    </a:cxn>
                    <a:cxn ang="0">
                      <a:pos x="8" y="164"/>
                    </a:cxn>
                    <a:cxn ang="0">
                      <a:pos x="10" y="154"/>
                    </a:cxn>
                    <a:cxn ang="0">
                      <a:pos x="12" y="144"/>
                    </a:cxn>
                    <a:cxn ang="0">
                      <a:pos x="14" y="136"/>
                    </a:cxn>
                    <a:cxn ang="0">
                      <a:pos x="16" y="125"/>
                    </a:cxn>
                    <a:cxn ang="0">
                      <a:pos x="18" y="115"/>
                    </a:cxn>
                    <a:cxn ang="0">
                      <a:pos x="22" y="103"/>
                    </a:cxn>
                    <a:cxn ang="0">
                      <a:pos x="23" y="91"/>
                    </a:cxn>
                    <a:cxn ang="0">
                      <a:pos x="25" y="84"/>
                    </a:cxn>
                    <a:cxn ang="0">
                      <a:pos x="25" y="78"/>
                    </a:cxn>
                    <a:cxn ang="0">
                      <a:pos x="27" y="72"/>
                    </a:cxn>
                    <a:cxn ang="0">
                      <a:pos x="27" y="64"/>
                    </a:cxn>
                    <a:cxn ang="0">
                      <a:pos x="29" y="58"/>
                    </a:cxn>
                    <a:cxn ang="0">
                      <a:pos x="31" y="49"/>
                    </a:cxn>
                    <a:cxn ang="0">
                      <a:pos x="33" y="41"/>
                    </a:cxn>
                    <a:cxn ang="0">
                      <a:pos x="35" y="31"/>
                    </a:cxn>
                    <a:cxn ang="0">
                      <a:pos x="37" y="23"/>
                    </a:cxn>
                    <a:cxn ang="0">
                      <a:pos x="37" y="15"/>
                    </a:cxn>
                    <a:cxn ang="0">
                      <a:pos x="39" y="8"/>
                    </a:cxn>
                    <a:cxn ang="0">
                      <a:pos x="43" y="2"/>
                    </a:cxn>
                    <a:cxn ang="0">
                      <a:pos x="48" y="0"/>
                    </a:cxn>
                    <a:cxn ang="0">
                      <a:pos x="54" y="4"/>
                    </a:cxn>
                    <a:cxn ang="0">
                      <a:pos x="56" y="11"/>
                    </a:cxn>
                    <a:cxn ang="0">
                      <a:pos x="60" y="19"/>
                    </a:cxn>
                    <a:cxn ang="0">
                      <a:pos x="64" y="37"/>
                    </a:cxn>
                    <a:cxn ang="0">
                      <a:pos x="71" y="66"/>
                    </a:cxn>
                    <a:cxn ang="0">
                      <a:pos x="77" y="95"/>
                    </a:cxn>
                    <a:cxn ang="0">
                      <a:pos x="83" y="125"/>
                    </a:cxn>
                    <a:cxn ang="0">
                      <a:pos x="89" y="152"/>
                    </a:cxn>
                    <a:cxn ang="0">
                      <a:pos x="94" y="177"/>
                    </a:cxn>
                    <a:cxn ang="0">
                      <a:pos x="100" y="203"/>
                    </a:cxn>
                    <a:cxn ang="0">
                      <a:pos x="104" y="228"/>
                    </a:cxn>
                    <a:cxn ang="0">
                      <a:pos x="106" y="248"/>
                    </a:cxn>
                    <a:cxn ang="0">
                      <a:pos x="106" y="265"/>
                    </a:cxn>
                    <a:cxn ang="0">
                      <a:pos x="106" y="283"/>
                    </a:cxn>
                    <a:cxn ang="0">
                      <a:pos x="104" y="300"/>
                    </a:cxn>
                    <a:cxn ang="0">
                      <a:pos x="98" y="312"/>
                    </a:cxn>
                    <a:cxn ang="0">
                      <a:pos x="93" y="320"/>
                    </a:cxn>
                    <a:cxn ang="0">
                      <a:pos x="85" y="326"/>
                    </a:cxn>
                    <a:cxn ang="0">
                      <a:pos x="77" y="329"/>
                    </a:cxn>
                    <a:cxn ang="0">
                      <a:pos x="66" y="329"/>
                    </a:cxn>
                    <a:cxn ang="0">
                      <a:pos x="54" y="329"/>
                    </a:cxn>
                    <a:cxn ang="0">
                      <a:pos x="41" y="326"/>
                    </a:cxn>
                    <a:cxn ang="0">
                      <a:pos x="29" y="320"/>
                    </a:cxn>
                    <a:cxn ang="0">
                      <a:pos x="22" y="314"/>
                    </a:cxn>
                    <a:cxn ang="0">
                      <a:pos x="18" y="310"/>
                    </a:cxn>
                    <a:cxn ang="0">
                      <a:pos x="16" y="304"/>
                    </a:cxn>
                    <a:cxn ang="0">
                      <a:pos x="14" y="298"/>
                    </a:cxn>
                  </a:cxnLst>
                  <a:rect l="0" t="0" r="r" b="b"/>
                  <a:pathLst>
                    <a:path w="106" h="329">
                      <a:moveTo>
                        <a:pt x="14" y="296"/>
                      </a:moveTo>
                      <a:lnTo>
                        <a:pt x="12" y="292"/>
                      </a:lnTo>
                      <a:lnTo>
                        <a:pt x="10" y="289"/>
                      </a:lnTo>
                      <a:lnTo>
                        <a:pt x="10" y="285"/>
                      </a:lnTo>
                      <a:lnTo>
                        <a:pt x="8" y="281"/>
                      </a:lnTo>
                      <a:lnTo>
                        <a:pt x="6" y="275"/>
                      </a:lnTo>
                      <a:lnTo>
                        <a:pt x="6" y="271"/>
                      </a:lnTo>
                      <a:lnTo>
                        <a:pt x="4" y="267"/>
                      </a:lnTo>
                      <a:lnTo>
                        <a:pt x="4" y="263"/>
                      </a:lnTo>
                      <a:lnTo>
                        <a:pt x="2" y="257"/>
                      </a:lnTo>
                      <a:lnTo>
                        <a:pt x="2" y="253"/>
                      </a:lnTo>
                      <a:lnTo>
                        <a:pt x="2" y="248"/>
                      </a:lnTo>
                      <a:lnTo>
                        <a:pt x="0" y="242"/>
                      </a:lnTo>
                      <a:lnTo>
                        <a:pt x="0" y="236"/>
                      </a:lnTo>
                      <a:lnTo>
                        <a:pt x="0" y="230"/>
                      </a:lnTo>
                      <a:lnTo>
                        <a:pt x="0" y="224"/>
                      </a:lnTo>
                      <a:lnTo>
                        <a:pt x="0" y="218"/>
                      </a:lnTo>
                      <a:lnTo>
                        <a:pt x="0" y="212"/>
                      </a:lnTo>
                      <a:lnTo>
                        <a:pt x="2" y="207"/>
                      </a:lnTo>
                      <a:lnTo>
                        <a:pt x="2" y="201"/>
                      </a:lnTo>
                      <a:lnTo>
                        <a:pt x="4" y="193"/>
                      </a:lnTo>
                      <a:lnTo>
                        <a:pt x="4" y="187"/>
                      </a:lnTo>
                      <a:lnTo>
                        <a:pt x="6" y="181"/>
                      </a:lnTo>
                      <a:lnTo>
                        <a:pt x="6" y="173"/>
                      </a:lnTo>
                      <a:lnTo>
                        <a:pt x="8" y="168"/>
                      </a:lnTo>
                      <a:lnTo>
                        <a:pt x="8" y="164"/>
                      </a:lnTo>
                      <a:lnTo>
                        <a:pt x="10" y="158"/>
                      </a:lnTo>
                      <a:lnTo>
                        <a:pt x="10" y="154"/>
                      </a:lnTo>
                      <a:lnTo>
                        <a:pt x="12" y="150"/>
                      </a:lnTo>
                      <a:lnTo>
                        <a:pt x="12" y="144"/>
                      </a:lnTo>
                      <a:lnTo>
                        <a:pt x="14" y="140"/>
                      </a:lnTo>
                      <a:lnTo>
                        <a:pt x="14" y="136"/>
                      </a:lnTo>
                      <a:lnTo>
                        <a:pt x="16" y="130"/>
                      </a:lnTo>
                      <a:lnTo>
                        <a:pt x="16" y="125"/>
                      </a:lnTo>
                      <a:lnTo>
                        <a:pt x="18" y="121"/>
                      </a:lnTo>
                      <a:lnTo>
                        <a:pt x="18" y="115"/>
                      </a:lnTo>
                      <a:lnTo>
                        <a:pt x="20" y="109"/>
                      </a:lnTo>
                      <a:lnTo>
                        <a:pt x="22" y="103"/>
                      </a:lnTo>
                      <a:lnTo>
                        <a:pt x="22" y="97"/>
                      </a:lnTo>
                      <a:lnTo>
                        <a:pt x="23" y="91"/>
                      </a:lnTo>
                      <a:lnTo>
                        <a:pt x="23" y="88"/>
                      </a:lnTo>
                      <a:lnTo>
                        <a:pt x="25" y="84"/>
                      </a:lnTo>
                      <a:lnTo>
                        <a:pt x="25" y="80"/>
                      </a:lnTo>
                      <a:lnTo>
                        <a:pt x="25" y="78"/>
                      </a:lnTo>
                      <a:lnTo>
                        <a:pt x="25" y="74"/>
                      </a:lnTo>
                      <a:lnTo>
                        <a:pt x="27" y="72"/>
                      </a:lnTo>
                      <a:lnTo>
                        <a:pt x="27" y="68"/>
                      </a:lnTo>
                      <a:lnTo>
                        <a:pt x="27" y="64"/>
                      </a:lnTo>
                      <a:lnTo>
                        <a:pt x="29" y="62"/>
                      </a:lnTo>
                      <a:lnTo>
                        <a:pt x="29" y="58"/>
                      </a:lnTo>
                      <a:lnTo>
                        <a:pt x="29" y="52"/>
                      </a:lnTo>
                      <a:lnTo>
                        <a:pt x="31" y="49"/>
                      </a:lnTo>
                      <a:lnTo>
                        <a:pt x="31" y="45"/>
                      </a:lnTo>
                      <a:lnTo>
                        <a:pt x="33" y="41"/>
                      </a:lnTo>
                      <a:lnTo>
                        <a:pt x="33" y="37"/>
                      </a:lnTo>
                      <a:lnTo>
                        <a:pt x="35" y="31"/>
                      </a:lnTo>
                      <a:lnTo>
                        <a:pt x="35" y="27"/>
                      </a:lnTo>
                      <a:lnTo>
                        <a:pt x="37" y="23"/>
                      </a:lnTo>
                      <a:lnTo>
                        <a:pt x="37" y="19"/>
                      </a:lnTo>
                      <a:lnTo>
                        <a:pt x="37" y="15"/>
                      </a:lnTo>
                      <a:lnTo>
                        <a:pt x="39" y="11"/>
                      </a:lnTo>
                      <a:lnTo>
                        <a:pt x="39" y="8"/>
                      </a:lnTo>
                      <a:lnTo>
                        <a:pt x="41" y="4"/>
                      </a:lnTo>
                      <a:lnTo>
                        <a:pt x="43" y="2"/>
                      </a:lnTo>
                      <a:lnTo>
                        <a:pt x="46" y="0"/>
                      </a:lnTo>
                      <a:lnTo>
                        <a:pt x="48" y="0"/>
                      </a:lnTo>
                      <a:lnTo>
                        <a:pt x="52" y="2"/>
                      </a:lnTo>
                      <a:lnTo>
                        <a:pt x="54" y="4"/>
                      </a:lnTo>
                      <a:lnTo>
                        <a:pt x="56" y="8"/>
                      </a:lnTo>
                      <a:lnTo>
                        <a:pt x="56" y="11"/>
                      </a:lnTo>
                      <a:lnTo>
                        <a:pt x="58" y="15"/>
                      </a:lnTo>
                      <a:lnTo>
                        <a:pt x="60" y="19"/>
                      </a:lnTo>
                      <a:lnTo>
                        <a:pt x="60" y="23"/>
                      </a:lnTo>
                      <a:lnTo>
                        <a:pt x="64" y="37"/>
                      </a:lnTo>
                      <a:lnTo>
                        <a:pt x="68" y="52"/>
                      </a:lnTo>
                      <a:lnTo>
                        <a:pt x="71" y="66"/>
                      </a:lnTo>
                      <a:lnTo>
                        <a:pt x="75" y="82"/>
                      </a:lnTo>
                      <a:lnTo>
                        <a:pt x="77" y="95"/>
                      </a:lnTo>
                      <a:lnTo>
                        <a:pt x="81" y="111"/>
                      </a:lnTo>
                      <a:lnTo>
                        <a:pt x="83" y="125"/>
                      </a:lnTo>
                      <a:lnTo>
                        <a:pt x="87" y="140"/>
                      </a:lnTo>
                      <a:lnTo>
                        <a:pt x="89" y="152"/>
                      </a:lnTo>
                      <a:lnTo>
                        <a:pt x="93" y="164"/>
                      </a:lnTo>
                      <a:lnTo>
                        <a:pt x="94" y="177"/>
                      </a:lnTo>
                      <a:lnTo>
                        <a:pt x="96" y="189"/>
                      </a:lnTo>
                      <a:lnTo>
                        <a:pt x="100" y="203"/>
                      </a:lnTo>
                      <a:lnTo>
                        <a:pt x="102" y="214"/>
                      </a:lnTo>
                      <a:lnTo>
                        <a:pt x="104" y="228"/>
                      </a:lnTo>
                      <a:lnTo>
                        <a:pt x="106" y="240"/>
                      </a:lnTo>
                      <a:lnTo>
                        <a:pt x="106" y="248"/>
                      </a:lnTo>
                      <a:lnTo>
                        <a:pt x="106" y="257"/>
                      </a:lnTo>
                      <a:lnTo>
                        <a:pt x="106" y="265"/>
                      </a:lnTo>
                      <a:lnTo>
                        <a:pt x="106" y="275"/>
                      </a:lnTo>
                      <a:lnTo>
                        <a:pt x="106" y="283"/>
                      </a:lnTo>
                      <a:lnTo>
                        <a:pt x="106" y="290"/>
                      </a:lnTo>
                      <a:lnTo>
                        <a:pt x="104" y="300"/>
                      </a:lnTo>
                      <a:lnTo>
                        <a:pt x="100" y="308"/>
                      </a:lnTo>
                      <a:lnTo>
                        <a:pt x="98" y="312"/>
                      </a:lnTo>
                      <a:lnTo>
                        <a:pt x="96" y="316"/>
                      </a:lnTo>
                      <a:lnTo>
                        <a:pt x="93" y="320"/>
                      </a:lnTo>
                      <a:lnTo>
                        <a:pt x="89" y="322"/>
                      </a:lnTo>
                      <a:lnTo>
                        <a:pt x="85" y="326"/>
                      </a:lnTo>
                      <a:lnTo>
                        <a:pt x="81" y="328"/>
                      </a:lnTo>
                      <a:lnTo>
                        <a:pt x="77" y="329"/>
                      </a:lnTo>
                      <a:lnTo>
                        <a:pt x="71" y="329"/>
                      </a:lnTo>
                      <a:lnTo>
                        <a:pt x="66" y="329"/>
                      </a:lnTo>
                      <a:lnTo>
                        <a:pt x="60" y="329"/>
                      </a:lnTo>
                      <a:lnTo>
                        <a:pt x="54" y="329"/>
                      </a:lnTo>
                      <a:lnTo>
                        <a:pt x="46" y="328"/>
                      </a:lnTo>
                      <a:lnTo>
                        <a:pt x="41" y="326"/>
                      </a:lnTo>
                      <a:lnTo>
                        <a:pt x="35" y="322"/>
                      </a:lnTo>
                      <a:lnTo>
                        <a:pt x="29" y="320"/>
                      </a:lnTo>
                      <a:lnTo>
                        <a:pt x="23" y="316"/>
                      </a:lnTo>
                      <a:lnTo>
                        <a:pt x="22" y="314"/>
                      </a:lnTo>
                      <a:lnTo>
                        <a:pt x="20" y="312"/>
                      </a:lnTo>
                      <a:lnTo>
                        <a:pt x="18" y="310"/>
                      </a:lnTo>
                      <a:lnTo>
                        <a:pt x="18" y="308"/>
                      </a:lnTo>
                      <a:lnTo>
                        <a:pt x="16" y="304"/>
                      </a:lnTo>
                      <a:lnTo>
                        <a:pt x="16" y="302"/>
                      </a:lnTo>
                      <a:lnTo>
                        <a:pt x="14" y="298"/>
                      </a:lnTo>
                      <a:lnTo>
                        <a:pt x="14" y="296"/>
                      </a:lnTo>
                      <a:close/>
                    </a:path>
                  </a:pathLst>
                </a:custGeom>
                <a:solidFill>
                  <a:srgbClr val="D6D6E0"/>
                </a:solidFill>
                <a:ln w="9525">
                  <a:noFill/>
                  <a:round/>
                  <a:headEnd/>
                  <a:tailEnd/>
                </a:ln>
              </p:spPr>
              <p:txBody>
                <a:bodyPr/>
                <a:lstStyle/>
                <a:p>
                  <a:endParaRPr lang="en-US"/>
                </a:p>
              </p:txBody>
            </p:sp>
            <p:sp>
              <p:nvSpPr>
                <p:cNvPr id="38925" name="Freeform 13"/>
                <p:cNvSpPr>
                  <a:spLocks/>
                </p:cNvSpPr>
                <p:nvPr/>
              </p:nvSpPr>
              <p:spPr bwMode="auto">
                <a:xfrm>
                  <a:off x="2193" y="1361"/>
                  <a:ext cx="94" cy="146"/>
                </a:xfrm>
                <a:custGeom>
                  <a:avLst/>
                  <a:gdLst/>
                  <a:ahLst/>
                  <a:cxnLst>
                    <a:cxn ang="0">
                      <a:pos x="10" y="260"/>
                    </a:cxn>
                    <a:cxn ang="0">
                      <a:pos x="8" y="252"/>
                    </a:cxn>
                    <a:cxn ang="0">
                      <a:pos x="6" y="246"/>
                    </a:cxn>
                    <a:cxn ang="0">
                      <a:pos x="4" y="238"/>
                    </a:cxn>
                    <a:cxn ang="0">
                      <a:pos x="2" y="230"/>
                    </a:cxn>
                    <a:cxn ang="0">
                      <a:pos x="0" y="221"/>
                    </a:cxn>
                    <a:cxn ang="0">
                      <a:pos x="0" y="211"/>
                    </a:cxn>
                    <a:cxn ang="0">
                      <a:pos x="0" y="201"/>
                    </a:cxn>
                    <a:cxn ang="0">
                      <a:pos x="0" y="189"/>
                    </a:cxn>
                    <a:cxn ang="0">
                      <a:pos x="2" y="178"/>
                    </a:cxn>
                    <a:cxn ang="0">
                      <a:pos x="4" y="166"/>
                    </a:cxn>
                    <a:cxn ang="0">
                      <a:pos x="6" y="154"/>
                    </a:cxn>
                    <a:cxn ang="0">
                      <a:pos x="8" y="145"/>
                    </a:cxn>
                    <a:cxn ang="0">
                      <a:pos x="10" y="137"/>
                    </a:cxn>
                    <a:cxn ang="0">
                      <a:pos x="10" y="129"/>
                    </a:cxn>
                    <a:cxn ang="0">
                      <a:pos x="12" y="121"/>
                    </a:cxn>
                    <a:cxn ang="0">
                      <a:pos x="14" y="111"/>
                    </a:cxn>
                    <a:cxn ang="0">
                      <a:pos x="16" y="102"/>
                    </a:cxn>
                    <a:cxn ang="0">
                      <a:pos x="18" y="92"/>
                    </a:cxn>
                    <a:cxn ang="0">
                      <a:pos x="19" y="82"/>
                    </a:cxn>
                    <a:cxn ang="0">
                      <a:pos x="21" y="74"/>
                    </a:cxn>
                    <a:cxn ang="0">
                      <a:pos x="23" y="68"/>
                    </a:cxn>
                    <a:cxn ang="0">
                      <a:pos x="23" y="65"/>
                    </a:cxn>
                    <a:cxn ang="0">
                      <a:pos x="23" y="59"/>
                    </a:cxn>
                    <a:cxn ang="0">
                      <a:pos x="25" y="51"/>
                    </a:cxn>
                    <a:cxn ang="0">
                      <a:pos x="27" y="45"/>
                    </a:cxn>
                    <a:cxn ang="0">
                      <a:pos x="29" y="37"/>
                    </a:cxn>
                    <a:cxn ang="0">
                      <a:pos x="31" y="29"/>
                    </a:cxn>
                    <a:cxn ang="0">
                      <a:pos x="31" y="22"/>
                    </a:cxn>
                    <a:cxn ang="0">
                      <a:pos x="33" y="14"/>
                    </a:cxn>
                    <a:cxn ang="0">
                      <a:pos x="35" y="6"/>
                    </a:cxn>
                    <a:cxn ang="0">
                      <a:pos x="37" y="2"/>
                    </a:cxn>
                    <a:cxn ang="0">
                      <a:pos x="42" y="0"/>
                    </a:cxn>
                    <a:cxn ang="0">
                      <a:pos x="46" y="4"/>
                    </a:cxn>
                    <a:cxn ang="0">
                      <a:pos x="50" y="12"/>
                    </a:cxn>
                    <a:cxn ang="0">
                      <a:pos x="52" y="18"/>
                    </a:cxn>
                    <a:cxn ang="0">
                      <a:pos x="56" y="33"/>
                    </a:cxn>
                    <a:cxn ang="0">
                      <a:pos x="64" y="61"/>
                    </a:cxn>
                    <a:cxn ang="0">
                      <a:pos x="67" y="86"/>
                    </a:cxn>
                    <a:cxn ang="0">
                      <a:pos x="73" y="111"/>
                    </a:cxn>
                    <a:cxn ang="0">
                      <a:pos x="79" y="137"/>
                    </a:cxn>
                    <a:cxn ang="0">
                      <a:pos x="83" y="158"/>
                    </a:cxn>
                    <a:cxn ang="0">
                      <a:pos x="89" y="180"/>
                    </a:cxn>
                    <a:cxn ang="0">
                      <a:pos x="92" y="203"/>
                    </a:cxn>
                    <a:cxn ang="0">
                      <a:pos x="94" y="221"/>
                    </a:cxn>
                    <a:cxn ang="0">
                      <a:pos x="94" y="236"/>
                    </a:cxn>
                    <a:cxn ang="0">
                      <a:pos x="94" y="252"/>
                    </a:cxn>
                    <a:cxn ang="0">
                      <a:pos x="90" y="267"/>
                    </a:cxn>
                    <a:cxn ang="0">
                      <a:pos x="87" y="277"/>
                    </a:cxn>
                    <a:cxn ang="0">
                      <a:pos x="83" y="283"/>
                    </a:cxn>
                    <a:cxn ang="0">
                      <a:pos x="75" y="289"/>
                    </a:cxn>
                    <a:cxn ang="0">
                      <a:pos x="67" y="293"/>
                    </a:cxn>
                    <a:cxn ang="0">
                      <a:pos x="58" y="293"/>
                    </a:cxn>
                    <a:cxn ang="0">
                      <a:pos x="46" y="293"/>
                    </a:cxn>
                    <a:cxn ang="0">
                      <a:pos x="37" y="289"/>
                    </a:cxn>
                    <a:cxn ang="0">
                      <a:pos x="25" y="285"/>
                    </a:cxn>
                    <a:cxn ang="0">
                      <a:pos x="19" y="279"/>
                    </a:cxn>
                    <a:cxn ang="0">
                      <a:pos x="16" y="275"/>
                    </a:cxn>
                    <a:cxn ang="0">
                      <a:pos x="14" y="271"/>
                    </a:cxn>
                    <a:cxn ang="0">
                      <a:pos x="14" y="265"/>
                    </a:cxn>
                  </a:cxnLst>
                  <a:rect l="0" t="0" r="r" b="b"/>
                  <a:pathLst>
                    <a:path w="94" h="293">
                      <a:moveTo>
                        <a:pt x="12" y="264"/>
                      </a:moveTo>
                      <a:lnTo>
                        <a:pt x="10" y="260"/>
                      </a:lnTo>
                      <a:lnTo>
                        <a:pt x="10" y="256"/>
                      </a:lnTo>
                      <a:lnTo>
                        <a:pt x="8" y="252"/>
                      </a:lnTo>
                      <a:lnTo>
                        <a:pt x="6" y="250"/>
                      </a:lnTo>
                      <a:lnTo>
                        <a:pt x="6" y="246"/>
                      </a:lnTo>
                      <a:lnTo>
                        <a:pt x="4" y="242"/>
                      </a:lnTo>
                      <a:lnTo>
                        <a:pt x="4" y="238"/>
                      </a:lnTo>
                      <a:lnTo>
                        <a:pt x="2" y="234"/>
                      </a:lnTo>
                      <a:lnTo>
                        <a:pt x="2" y="230"/>
                      </a:lnTo>
                      <a:lnTo>
                        <a:pt x="2" y="224"/>
                      </a:lnTo>
                      <a:lnTo>
                        <a:pt x="0" y="221"/>
                      </a:lnTo>
                      <a:lnTo>
                        <a:pt x="0" y="215"/>
                      </a:lnTo>
                      <a:lnTo>
                        <a:pt x="0" y="211"/>
                      </a:lnTo>
                      <a:lnTo>
                        <a:pt x="0" y="205"/>
                      </a:lnTo>
                      <a:lnTo>
                        <a:pt x="0" y="201"/>
                      </a:lnTo>
                      <a:lnTo>
                        <a:pt x="0" y="195"/>
                      </a:lnTo>
                      <a:lnTo>
                        <a:pt x="0" y="189"/>
                      </a:lnTo>
                      <a:lnTo>
                        <a:pt x="2" y="184"/>
                      </a:lnTo>
                      <a:lnTo>
                        <a:pt x="2" y="178"/>
                      </a:lnTo>
                      <a:lnTo>
                        <a:pt x="2" y="172"/>
                      </a:lnTo>
                      <a:lnTo>
                        <a:pt x="4" y="166"/>
                      </a:lnTo>
                      <a:lnTo>
                        <a:pt x="4" y="160"/>
                      </a:lnTo>
                      <a:lnTo>
                        <a:pt x="6" y="154"/>
                      </a:lnTo>
                      <a:lnTo>
                        <a:pt x="6" y="150"/>
                      </a:lnTo>
                      <a:lnTo>
                        <a:pt x="8" y="145"/>
                      </a:lnTo>
                      <a:lnTo>
                        <a:pt x="8" y="141"/>
                      </a:lnTo>
                      <a:lnTo>
                        <a:pt x="10" y="137"/>
                      </a:lnTo>
                      <a:lnTo>
                        <a:pt x="10" y="133"/>
                      </a:lnTo>
                      <a:lnTo>
                        <a:pt x="10" y="129"/>
                      </a:lnTo>
                      <a:lnTo>
                        <a:pt x="12" y="125"/>
                      </a:lnTo>
                      <a:lnTo>
                        <a:pt x="12" y="121"/>
                      </a:lnTo>
                      <a:lnTo>
                        <a:pt x="14" y="117"/>
                      </a:lnTo>
                      <a:lnTo>
                        <a:pt x="14" y="111"/>
                      </a:lnTo>
                      <a:lnTo>
                        <a:pt x="16" y="107"/>
                      </a:lnTo>
                      <a:lnTo>
                        <a:pt x="16" y="102"/>
                      </a:lnTo>
                      <a:lnTo>
                        <a:pt x="18" y="98"/>
                      </a:lnTo>
                      <a:lnTo>
                        <a:pt x="18" y="92"/>
                      </a:lnTo>
                      <a:lnTo>
                        <a:pt x="19" y="88"/>
                      </a:lnTo>
                      <a:lnTo>
                        <a:pt x="19" y="82"/>
                      </a:lnTo>
                      <a:lnTo>
                        <a:pt x="21" y="78"/>
                      </a:lnTo>
                      <a:lnTo>
                        <a:pt x="21" y="74"/>
                      </a:lnTo>
                      <a:lnTo>
                        <a:pt x="21" y="72"/>
                      </a:lnTo>
                      <a:lnTo>
                        <a:pt x="23" y="68"/>
                      </a:lnTo>
                      <a:lnTo>
                        <a:pt x="23" y="66"/>
                      </a:lnTo>
                      <a:lnTo>
                        <a:pt x="23" y="65"/>
                      </a:lnTo>
                      <a:lnTo>
                        <a:pt x="23" y="61"/>
                      </a:lnTo>
                      <a:lnTo>
                        <a:pt x="23" y="59"/>
                      </a:lnTo>
                      <a:lnTo>
                        <a:pt x="25" y="55"/>
                      </a:lnTo>
                      <a:lnTo>
                        <a:pt x="25" y="51"/>
                      </a:lnTo>
                      <a:lnTo>
                        <a:pt x="27" y="47"/>
                      </a:lnTo>
                      <a:lnTo>
                        <a:pt x="27" y="45"/>
                      </a:lnTo>
                      <a:lnTo>
                        <a:pt x="27" y="41"/>
                      </a:lnTo>
                      <a:lnTo>
                        <a:pt x="29" y="37"/>
                      </a:lnTo>
                      <a:lnTo>
                        <a:pt x="29" y="33"/>
                      </a:lnTo>
                      <a:lnTo>
                        <a:pt x="31" y="29"/>
                      </a:lnTo>
                      <a:lnTo>
                        <a:pt x="31" y="26"/>
                      </a:lnTo>
                      <a:lnTo>
                        <a:pt x="31" y="22"/>
                      </a:lnTo>
                      <a:lnTo>
                        <a:pt x="33" y="18"/>
                      </a:lnTo>
                      <a:lnTo>
                        <a:pt x="33" y="14"/>
                      </a:lnTo>
                      <a:lnTo>
                        <a:pt x="33" y="10"/>
                      </a:lnTo>
                      <a:lnTo>
                        <a:pt x="35" y="6"/>
                      </a:lnTo>
                      <a:lnTo>
                        <a:pt x="35" y="4"/>
                      </a:lnTo>
                      <a:lnTo>
                        <a:pt x="37" y="2"/>
                      </a:lnTo>
                      <a:lnTo>
                        <a:pt x="41" y="0"/>
                      </a:lnTo>
                      <a:lnTo>
                        <a:pt x="42" y="0"/>
                      </a:lnTo>
                      <a:lnTo>
                        <a:pt x="44" y="2"/>
                      </a:lnTo>
                      <a:lnTo>
                        <a:pt x="46" y="4"/>
                      </a:lnTo>
                      <a:lnTo>
                        <a:pt x="48" y="8"/>
                      </a:lnTo>
                      <a:lnTo>
                        <a:pt x="50" y="12"/>
                      </a:lnTo>
                      <a:lnTo>
                        <a:pt x="52" y="14"/>
                      </a:lnTo>
                      <a:lnTo>
                        <a:pt x="52" y="18"/>
                      </a:lnTo>
                      <a:lnTo>
                        <a:pt x="52" y="22"/>
                      </a:lnTo>
                      <a:lnTo>
                        <a:pt x="56" y="33"/>
                      </a:lnTo>
                      <a:lnTo>
                        <a:pt x="60" y="47"/>
                      </a:lnTo>
                      <a:lnTo>
                        <a:pt x="64" y="61"/>
                      </a:lnTo>
                      <a:lnTo>
                        <a:pt x="65" y="72"/>
                      </a:lnTo>
                      <a:lnTo>
                        <a:pt x="67" y="86"/>
                      </a:lnTo>
                      <a:lnTo>
                        <a:pt x="71" y="100"/>
                      </a:lnTo>
                      <a:lnTo>
                        <a:pt x="73" y="111"/>
                      </a:lnTo>
                      <a:lnTo>
                        <a:pt x="77" y="125"/>
                      </a:lnTo>
                      <a:lnTo>
                        <a:pt x="79" y="137"/>
                      </a:lnTo>
                      <a:lnTo>
                        <a:pt x="81" y="146"/>
                      </a:lnTo>
                      <a:lnTo>
                        <a:pt x="83" y="158"/>
                      </a:lnTo>
                      <a:lnTo>
                        <a:pt x="87" y="170"/>
                      </a:lnTo>
                      <a:lnTo>
                        <a:pt x="89" y="180"/>
                      </a:lnTo>
                      <a:lnTo>
                        <a:pt x="90" y="191"/>
                      </a:lnTo>
                      <a:lnTo>
                        <a:pt x="92" y="203"/>
                      </a:lnTo>
                      <a:lnTo>
                        <a:pt x="92" y="213"/>
                      </a:lnTo>
                      <a:lnTo>
                        <a:pt x="94" y="221"/>
                      </a:lnTo>
                      <a:lnTo>
                        <a:pt x="94" y="228"/>
                      </a:lnTo>
                      <a:lnTo>
                        <a:pt x="94" y="236"/>
                      </a:lnTo>
                      <a:lnTo>
                        <a:pt x="94" y="244"/>
                      </a:lnTo>
                      <a:lnTo>
                        <a:pt x="94" y="252"/>
                      </a:lnTo>
                      <a:lnTo>
                        <a:pt x="92" y="260"/>
                      </a:lnTo>
                      <a:lnTo>
                        <a:pt x="90" y="267"/>
                      </a:lnTo>
                      <a:lnTo>
                        <a:pt x="89" y="273"/>
                      </a:lnTo>
                      <a:lnTo>
                        <a:pt x="87" y="277"/>
                      </a:lnTo>
                      <a:lnTo>
                        <a:pt x="85" y="281"/>
                      </a:lnTo>
                      <a:lnTo>
                        <a:pt x="83" y="283"/>
                      </a:lnTo>
                      <a:lnTo>
                        <a:pt x="79" y="287"/>
                      </a:lnTo>
                      <a:lnTo>
                        <a:pt x="75" y="289"/>
                      </a:lnTo>
                      <a:lnTo>
                        <a:pt x="71" y="291"/>
                      </a:lnTo>
                      <a:lnTo>
                        <a:pt x="67" y="293"/>
                      </a:lnTo>
                      <a:lnTo>
                        <a:pt x="64" y="293"/>
                      </a:lnTo>
                      <a:lnTo>
                        <a:pt x="58" y="293"/>
                      </a:lnTo>
                      <a:lnTo>
                        <a:pt x="52" y="293"/>
                      </a:lnTo>
                      <a:lnTo>
                        <a:pt x="46" y="293"/>
                      </a:lnTo>
                      <a:lnTo>
                        <a:pt x="41" y="291"/>
                      </a:lnTo>
                      <a:lnTo>
                        <a:pt x="37" y="289"/>
                      </a:lnTo>
                      <a:lnTo>
                        <a:pt x="31" y="287"/>
                      </a:lnTo>
                      <a:lnTo>
                        <a:pt x="25" y="285"/>
                      </a:lnTo>
                      <a:lnTo>
                        <a:pt x="21" y="281"/>
                      </a:lnTo>
                      <a:lnTo>
                        <a:pt x="19" y="279"/>
                      </a:lnTo>
                      <a:lnTo>
                        <a:pt x="18" y="277"/>
                      </a:lnTo>
                      <a:lnTo>
                        <a:pt x="16" y="275"/>
                      </a:lnTo>
                      <a:lnTo>
                        <a:pt x="16" y="273"/>
                      </a:lnTo>
                      <a:lnTo>
                        <a:pt x="14" y="271"/>
                      </a:lnTo>
                      <a:lnTo>
                        <a:pt x="14" y="267"/>
                      </a:lnTo>
                      <a:lnTo>
                        <a:pt x="14" y="265"/>
                      </a:lnTo>
                      <a:lnTo>
                        <a:pt x="12" y="264"/>
                      </a:lnTo>
                      <a:close/>
                    </a:path>
                  </a:pathLst>
                </a:custGeom>
                <a:solidFill>
                  <a:srgbClr val="DEE0E8"/>
                </a:solidFill>
                <a:ln w="9525">
                  <a:noFill/>
                  <a:round/>
                  <a:headEnd/>
                  <a:tailEnd/>
                </a:ln>
              </p:spPr>
              <p:txBody>
                <a:bodyPr/>
                <a:lstStyle/>
                <a:p>
                  <a:endParaRPr lang="en-US"/>
                </a:p>
              </p:txBody>
            </p:sp>
            <p:sp>
              <p:nvSpPr>
                <p:cNvPr id="38926" name="Freeform 14"/>
                <p:cNvSpPr>
                  <a:spLocks/>
                </p:cNvSpPr>
                <p:nvPr/>
              </p:nvSpPr>
              <p:spPr bwMode="auto">
                <a:xfrm>
                  <a:off x="2197" y="1374"/>
                  <a:ext cx="83" cy="128"/>
                </a:xfrm>
                <a:custGeom>
                  <a:avLst/>
                  <a:gdLst/>
                  <a:ahLst/>
                  <a:cxnLst>
                    <a:cxn ang="0">
                      <a:pos x="10" y="226"/>
                    </a:cxn>
                    <a:cxn ang="0">
                      <a:pos x="6" y="220"/>
                    </a:cxn>
                    <a:cxn ang="0">
                      <a:pos x="4" y="214"/>
                    </a:cxn>
                    <a:cxn ang="0">
                      <a:pos x="2" y="208"/>
                    </a:cxn>
                    <a:cxn ang="0">
                      <a:pos x="2" y="200"/>
                    </a:cxn>
                    <a:cxn ang="0">
                      <a:pos x="0" y="193"/>
                    </a:cxn>
                    <a:cxn ang="0">
                      <a:pos x="0" y="183"/>
                    </a:cxn>
                    <a:cxn ang="0">
                      <a:pos x="0" y="175"/>
                    </a:cxn>
                    <a:cxn ang="0">
                      <a:pos x="0" y="165"/>
                    </a:cxn>
                    <a:cxn ang="0">
                      <a:pos x="2" y="156"/>
                    </a:cxn>
                    <a:cxn ang="0">
                      <a:pos x="2" y="146"/>
                    </a:cxn>
                    <a:cxn ang="0">
                      <a:pos x="4" y="136"/>
                    </a:cxn>
                    <a:cxn ang="0">
                      <a:pos x="6" y="126"/>
                    </a:cxn>
                    <a:cxn ang="0">
                      <a:pos x="8" y="120"/>
                    </a:cxn>
                    <a:cxn ang="0">
                      <a:pos x="10" y="113"/>
                    </a:cxn>
                    <a:cxn ang="0">
                      <a:pos x="10" y="105"/>
                    </a:cxn>
                    <a:cxn ang="0">
                      <a:pos x="12" y="97"/>
                    </a:cxn>
                    <a:cxn ang="0">
                      <a:pos x="14" y="89"/>
                    </a:cxn>
                    <a:cxn ang="0">
                      <a:pos x="15" y="81"/>
                    </a:cxn>
                    <a:cxn ang="0">
                      <a:pos x="17" y="72"/>
                    </a:cxn>
                    <a:cxn ang="0">
                      <a:pos x="17" y="66"/>
                    </a:cxn>
                    <a:cxn ang="0">
                      <a:pos x="19" y="60"/>
                    </a:cxn>
                    <a:cxn ang="0">
                      <a:pos x="19" y="56"/>
                    </a:cxn>
                    <a:cxn ang="0">
                      <a:pos x="21" y="50"/>
                    </a:cxn>
                    <a:cxn ang="0">
                      <a:pos x="21" y="44"/>
                    </a:cxn>
                    <a:cxn ang="0">
                      <a:pos x="23" y="39"/>
                    </a:cxn>
                    <a:cxn ang="0">
                      <a:pos x="25" y="33"/>
                    </a:cxn>
                    <a:cxn ang="0">
                      <a:pos x="25" y="25"/>
                    </a:cxn>
                    <a:cxn ang="0">
                      <a:pos x="27" y="19"/>
                    </a:cxn>
                    <a:cxn ang="0">
                      <a:pos x="29" y="13"/>
                    </a:cxn>
                    <a:cxn ang="0">
                      <a:pos x="29" y="5"/>
                    </a:cxn>
                    <a:cxn ang="0">
                      <a:pos x="33" y="1"/>
                    </a:cxn>
                    <a:cxn ang="0">
                      <a:pos x="37" y="1"/>
                    </a:cxn>
                    <a:cxn ang="0">
                      <a:pos x="40" y="3"/>
                    </a:cxn>
                    <a:cxn ang="0">
                      <a:pos x="42" y="9"/>
                    </a:cxn>
                    <a:cxn ang="0">
                      <a:pos x="44" y="15"/>
                    </a:cxn>
                    <a:cxn ang="0">
                      <a:pos x="48" y="31"/>
                    </a:cxn>
                    <a:cxn ang="0">
                      <a:pos x="54" y="52"/>
                    </a:cxn>
                    <a:cxn ang="0">
                      <a:pos x="60" y="76"/>
                    </a:cxn>
                    <a:cxn ang="0">
                      <a:pos x="63" y="97"/>
                    </a:cxn>
                    <a:cxn ang="0">
                      <a:pos x="67" y="119"/>
                    </a:cxn>
                    <a:cxn ang="0">
                      <a:pos x="73" y="138"/>
                    </a:cxn>
                    <a:cxn ang="0">
                      <a:pos x="77" y="158"/>
                    </a:cxn>
                    <a:cxn ang="0">
                      <a:pos x="79" y="177"/>
                    </a:cxn>
                    <a:cxn ang="0">
                      <a:pos x="81" y="193"/>
                    </a:cxn>
                    <a:cxn ang="0">
                      <a:pos x="83" y="206"/>
                    </a:cxn>
                    <a:cxn ang="0">
                      <a:pos x="81" y="220"/>
                    </a:cxn>
                    <a:cxn ang="0">
                      <a:pos x="79" y="232"/>
                    </a:cxn>
                    <a:cxn ang="0">
                      <a:pos x="75" y="241"/>
                    </a:cxn>
                    <a:cxn ang="0">
                      <a:pos x="71" y="247"/>
                    </a:cxn>
                    <a:cxn ang="0">
                      <a:pos x="65" y="253"/>
                    </a:cxn>
                    <a:cxn ang="0">
                      <a:pos x="58" y="255"/>
                    </a:cxn>
                    <a:cxn ang="0">
                      <a:pos x="50" y="255"/>
                    </a:cxn>
                    <a:cxn ang="0">
                      <a:pos x="40" y="255"/>
                    </a:cxn>
                    <a:cxn ang="0">
                      <a:pos x="31" y="251"/>
                    </a:cxn>
                    <a:cxn ang="0">
                      <a:pos x="21" y="247"/>
                    </a:cxn>
                    <a:cxn ang="0">
                      <a:pos x="15" y="243"/>
                    </a:cxn>
                    <a:cxn ang="0">
                      <a:pos x="14" y="241"/>
                    </a:cxn>
                    <a:cxn ang="0">
                      <a:pos x="12" y="236"/>
                    </a:cxn>
                    <a:cxn ang="0">
                      <a:pos x="12" y="232"/>
                    </a:cxn>
                  </a:cxnLst>
                  <a:rect l="0" t="0" r="r" b="b"/>
                  <a:pathLst>
                    <a:path w="83" h="255">
                      <a:moveTo>
                        <a:pt x="10" y="230"/>
                      </a:moveTo>
                      <a:lnTo>
                        <a:pt x="10" y="226"/>
                      </a:lnTo>
                      <a:lnTo>
                        <a:pt x="8" y="224"/>
                      </a:lnTo>
                      <a:lnTo>
                        <a:pt x="6" y="220"/>
                      </a:lnTo>
                      <a:lnTo>
                        <a:pt x="6" y="218"/>
                      </a:lnTo>
                      <a:lnTo>
                        <a:pt x="4" y="214"/>
                      </a:lnTo>
                      <a:lnTo>
                        <a:pt x="4" y="210"/>
                      </a:lnTo>
                      <a:lnTo>
                        <a:pt x="2" y="208"/>
                      </a:lnTo>
                      <a:lnTo>
                        <a:pt x="2" y="204"/>
                      </a:lnTo>
                      <a:lnTo>
                        <a:pt x="2" y="200"/>
                      </a:lnTo>
                      <a:lnTo>
                        <a:pt x="0" y="197"/>
                      </a:lnTo>
                      <a:lnTo>
                        <a:pt x="0" y="193"/>
                      </a:lnTo>
                      <a:lnTo>
                        <a:pt x="0" y="187"/>
                      </a:lnTo>
                      <a:lnTo>
                        <a:pt x="0" y="183"/>
                      </a:lnTo>
                      <a:lnTo>
                        <a:pt x="0" y="179"/>
                      </a:lnTo>
                      <a:lnTo>
                        <a:pt x="0" y="175"/>
                      </a:lnTo>
                      <a:lnTo>
                        <a:pt x="0" y="171"/>
                      </a:lnTo>
                      <a:lnTo>
                        <a:pt x="0" y="165"/>
                      </a:lnTo>
                      <a:lnTo>
                        <a:pt x="0" y="159"/>
                      </a:lnTo>
                      <a:lnTo>
                        <a:pt x="2" y="156"/>
                      </a:lnTo>
                      <a:lnTo>
                        <a:pt x="2" y="150"/>
                      </a:lnTo>
                      <a:lnTo>
                        <a:pt x="2" y="146"/>
                      </a:lnTo>
                      <a:lnTo>
                        <a:pt x="4" y="140"/>
                      </a:lnTo>
                      <a:lnTo>
                        <a:pt x="4" y="136"/>
                      </a:lnTo>
                      <a:lnTo>
                        <a:pt x="6" y="130"/>
                      </a:lnTo>
                      <a:lnTo>
                        <a:pt x="6" y="126"/>
                      </a:lnTo>
                      <a:lnTo>
                        <a:pt x="6" y="122"/>
                      </a:lnTo>
                      <a:lnTo>
                        <a:pt x="8" y="120"/>
                      </a:lnTo>
                      <a:lnTo>
                        <a:pt x="8" y="117"/>
                      </a:lnTo>
                      <a:lnTo>
                        <a:pt x="10" y="113"/>
                      </a:lnTo>
                      <a:lnTo>
                        <a:pt x="10" y="109"/>
                      </a:lnTo>
                      <a:lnTo>
                        <a:pt x="10" y="105"/>
                      </a:lnTo>
                      <a:lnTo>
                        <a:pt x="12" y="101"/>
                      </a:lnTo>
                      <a:lnTo>
                        <a:pt x="12" y="97"/>
                      </a:lnTo>
                      <a:lnTo>
                        <a:pt x="14" y="93"/>
                      </a:lnTo>
                      <a:lnTo>
                        <a:pt x="14" y="89"/>
                      </a:lnTo>
                      <a:lnTo>
                        <a:pt x="14" y="85"/>
                      </a:lnTo>
                      <a:lnTo>
                        <a:pt x="15" y="81"/>
                      </a:lnTo>
                      <a:lnTo>
                        <a:pt x="15" y="76"/>
                      </a:lnTo>
                      <a:lnTo>
                        <a:pt x="17" y="72"/>
                      </a:lnTo>
                      <a:lnTo>
                        <a:pt x="17" y="68"/>
                      </a:lnTo>
                      <a:lnTo>
                        <a:pt x="17" y="66"/>
                      </a:lnTo>
                      <a:lnTo>
                        <a:pt x="19" y="62"/>
                      </a:lnTo>
                      <a:lnTo>
                        <a:pt x="19" y="60"/>
                      </a:lnTo>
                      <a:lnTo>
                        <a:pt x="19" y="58"/>
                      </a:lnTo>
                      <a:lnTo>
                        <a:pt x="19" y="56"/>
                      </a:lnTo>
                      <a:lnTo>
                        <a:pt x="21" y="52"/>
                      </a:lnTo>
                      <a:lnTo>
                        <a:pt x="21" y="50"/>
                      </a:lnTo>
                      <a:lnTo>
                        <a:pt x="21" y="48"/>
                      </a:lnTo>
                      <a:lnTo>
                        <a:pt x="21" y="44"/>
                      </a:lnTo>
                      <a:lnTo>
                        <a:pt x="23" y="42"/>
                      </a:lnTo>
                      <a:lnTo>
                        <a:pt x="23" y="39"/>
                      </a:lnTo>
                      <a:lnTo>
                        <a:pt x="23" y="35"/>
                      </a:lnTo>
                      <a:lnTo>
                        <a:pt x="25" y="33"/>
                      </a:lnTo>
                      <a:lnTo>
                        <a:pt x="25" y="29"/>
                      </a:lnTo>
                      <a:lnTo>
                        <a:pt x="25" y="25"/>
                      </a:lnTo>
                      <a:lnTo>
                        <a:pt x="27" y="23"/>
                      </a:lnTo>
                      <a:lnTo>
                        <a:pt x="27" y="19"/>
                      </a:lnTo>
                      <a:lnTo>
                        <a:pt x="27" y="15"/>
                      </a:lnTo>
                      <a:lnTo>
                        <a:pt x="29" y="13"/>
                      </a:lnTo>
                      <a:lnTo>
                        <a:pt x="29" y="9"/>
                      </a:lnTo>
                      <a:lnTo>
                        <a:pt x="29" y="5"/>
                      </a:lnTo>
                      <a:lnTo>
                        <a:pt x="31" y="3"/>
                      </a:lnTo>
                      <a:lnTo>
                        <a:pt x="33" y="1"/>
                      </a:lnTo>
                      <a:lnTo>
                        <a:pt x="35" y="0"/>
                      </a:lnTo>
                      <a:lnTo>
                        <a:pt x="37" y="1"/>
                      </a:lnTo>
                      <a:lnTo>
                        <a:pt x="38" y="1"/>
                      </a:lnTo>
                      <a:lnTo>
                        <a:pt x="40" y="3"/>
                      </a:lnTo>
                      <a:lnTo>
                        <a:pt x="42" y="7"/>
                      </a:lnTo>
                      <a:lnTo>
                        <a:pt x="42" y="9"/>
                      </a:lnTo>
                      <a:lnTo>
                        <a:pt x="44" y="13"/>
                      </a:lnTo>
                      <a:lnTo>
                        <a:pt x="44" y="15"/>
                      </a:lnTo>
                      <a:lnTo>
                        <a:pt x="46" y="19"/>
                      </a:lnTo>
                      <a:lnTo>
                        <a:pt x="48" y="31"/>
                      </a:lnTo>
                      <a:lnTo>
                        <a:pt x="52" y="40"/>
                      </a:lnTo>
                      <a:lnTo>
                        <a:pt x="54" y="52"/>
                      </a:lnTo>
                      <a:lnTo>
                        <a:pt x="58" y="64"/>
                      </a:lnTo>
                      <a:lnTo>
                        <a:pt x="60" y="76"/>
                      </a:lnTo>
                      <a:lnTo>
                        <a:pt x="61" y="85"/>
                      </a:lnTo>
                      <a:lnTo>
                        <a:pt x="63" y="97"/>
                      </a:lnTo>
                      <a:lnTo>
                        <a:pt x="65" y="109"/>
                      </a:lnTo>
                      <a:lnTo>
                        <a:pt x="67" y="119"/>
                      </a:lnTo>
                      <a:lnTo>
                        <a:pt x="71" y="128"/>
                      </a:lnTo>
                      <a:lnTo>
                        <a:pt x="73" y="138"/>
                      </a:lnTo>
                      <a:lnTo>
                        <a:pt x="75" y="148"/>
                      </a:lnTo>
                      <a:lnTo>
                        <a:pt x="77" y="158"/>
                      </a:lnTo>
                      <a:lnTo>
                        <a:pt x="79" y="167"/>
                      </a:lnTo>
                      <a:lnTo>
                        <a:pt x="79" y="177"/>
                      </a:lnTo>
                      <a:lnTo>
                        <a:pt x="81" y="187"/>
                      </a:lnTo>
                      <a:lnTo>
                        <a:pt x="81" y="193"/>
                      </a:lnTo>
                      <a:lnTo>
                        <a:pt x="81" y="200"/>
                      </a:lnTo>
                      <a:lnTo>
                        <a:pt x="83" y="206"/>
                      </a:lnTo>
                      <a:lnTo>
                        <a:pt x="83" y="212"/>
                      </a:lnTo>
                      <a:lnTo>
                        <a:pt x="81" y="220"/>
                      </a:lnTo>
                      <a:lnTo>
                        <a:pt x="81" y="226"/>
                      </a:lnTo>
                      <a:lnTo>
                        <a:pt x="79" y="232"/>
                      </a:lnTo>
                      <a:lnTo>
                        <a:pt x="77" y="239"/>
                      </a:lnTo>
                      <a:lnTo>
                        <a:pt x="75" y="241"/>
                      </a:lnTo>
                      <a:lnTo>
                        <a:pt x="73" y="245"/>
                      </a:lnTo>
                      <a:lnTo>
                        <a:pt x="71" y="247"/>
                      </a:lnTo>
                      <a:lnTo>
                        <a:pt x="69" y="249"/>
                      </a:lnTo>
                      <a:lnTo>
                        <a:pt x="65" y="253"/>
                      </a:lnTo>
                      <a:lnTo>
                        <a:pt x="61" y="253"/>
                      </a:lnTo>
                      <a:lnTo>
                        <a:pt x="58" y="255"/>
                      </a:lnTo>
                      <a:lnTo>
                        <a:pt x="56" y="255"/>
                      </a:lnTo>
                      <a:lnTo>
                        <a:pt x="50" y="255"/>
                      </a:lnTo>
                      <a:lnTo>
                        <a:pt x="46" y="255"/>
                      </a:lnTo>
                      <a:lnTo>
                        <a:pt x="40" y="255"/>
                      </a:lnTo>
                      <a:lnTo>
                        <a:pt x="37" y="253"/>
                      </a:lnTo>
                      <a:lnTo>
                        <a:pt x="31" y="251"/>
                      </a:lnTo>
                      <a:lnTo>
                        <a:pt x="27" y="249"/>
                      </a:lnTo>
                      <a:lnTo>
                        <a:pt x="21" y="247"/>
                      </a:lnTo>
                      <a:lnTo>
                        <a:pt x="17" y="245"/>
                      </a:lnTo>
                      <a:lnTo>
                        <a:pt x="15" y="243"/>
                      </a:lnTo>
                      <a:lnTo>
                        <a:pt x="15" y="243"/>
                      </a:lnTo>
                      <a:lnTo>
                        <a:pt x="14" y="241"/>
                      </a:lnTo>
                      <a:lnTo>
                        <a:pt x="14" y="239"/>
                      </a:lnTo>
                      <a:lnTo>
                        <a:pt x="12" y="236"/>
                      </a:lnTo>
                      <a:lnTo>
                        <a:pt x="12" y="234"/>
                      </a:lnTo>
                      <a:lnTo>
                        <a:pt x="12" y="232"/>
                      </a:lnTo>
                      <a:lnTo>
                        <a:pt x="10" y="230"/>
                      </a:lnTo>
                      <a:close/>
                    </a:path>
                  </a:pathLst>
                </a:custGeom>
                <a:solidFill>
                  <a:srgbClr val="EBEBF0"/>
                </a:solidFill>
                <a:ln w="9525">
                  <a:noFill/>
                  <a:round/>
                  <a:headEnd/>
                  <a:tailEnd/>
                </a:ln>
              </p:spPr>
              <p:txBody>
                <a:bodyPr/>
                <a:lstStyle/>
                <a:p>
                  <a:endParaRPr lang="en-US"/>
                </a:p>
              </p:txBody>
            </p:sp>
            <p:sp>
              <p:nvSpPr>
                <p:cNvPr id="38927" name="Freeform 15"/>
                <p:cNvSpPr>
                  <a:spLocks/>
                </p:cNvSpPr>
                <p:nvPr/>
              </p:nvSpPr>
              <p:spPr bwMode="auto">
                <a:xfrm>
                  <a:off x="2201" y="1387"/>
                  <a:ext cx="69" cy="110"/>
                </a:xfrm>
                <a:custGeom>
                  <a:avLst/>
                  <a:gdLst/>
                  <a:ahLst/>
                  <a:cxnLst>
                    <a:cxn ang="0">
                      <a:pos x="8" y="193"/>
                    </a:cxn>
                    <a:cxn ang="0">
                      <a:pos x="6" y="187"/>
                    </a:cxn>
                    <a:cxn ang="0">
                      <a:pos x="4" y="181"/>
                    </a:cxn>
                    <a:cxn ang="0">
                      <a:pos x="2" y="175"/>
                    </a:cxn>
                    <a:cxn ang="0">
                      <a:pos x="0" y="170"/>
                    </a:cxn>
                    <a:cxn ang="0">
                      <a:pos x="0" y="162"/>
                    </a:cxn>
                    <a:cxn ang="0">
                      <a:pos x="0" y="156"/>
                    </a:cxn>
                    <a:cxn ang="0">
                      <a:pos x="0" y="148"/>
                    </a:cxn>
                    <a:cxn ang="0">
                      <a:pos x="0" y="140"/>
                    </a:cxn>
                    <a:cxn ang="0">
                      <a:pos x="0" y="131"/>
                    </a:cxn>
                    <a:cxn ang="0">
                      <a:pos x="2" y="123"/>
                    </a:cxn>
                    <a:cxn ang="0">
                      <a:pos x="4" y="115"/>
                    </a:cxn>
                    <a:cxn ang="0">
                      <a:pos x="4" y="107"/>
                    </a:cxn>
                    <a:cxn ang="0">
                      <a:pos x="6" y="101"/>
                    </a:cxn>
                    <a:cxn ang="0">
                      <a:pos x="8" y="95"/>
                    </a:cxn>
                    <a:cxn ang="0">
                      <a:pos x="8" y="90"/>
                    </a:cxn>
                    <a:cxn ang="0">
                      <a:pos x="10" y="82"/>
                    </a:cxn>
                    <a:cxn ang="0">
                      <a:pos x="11" y="76"/>
                    </a:cxn>
                    <a:cxn ang="0">
                      <a:pos x="13" y="68"/>
                    </a:cxn>
                    <a:cxn ang="0">
                      <a:pos x="13" y="60"/>
                    </a:cxn>
                    <a:cxn ang="0">
                      <a:pos x="15" y="54"/>
                    </a:cxn>
                    <a:cxn ang="0">
                      <a:pos x="15" y="51"/>
                    </a:cxn>
                    <a:cxn ang="0">
                      <a:pos x="17" y="47"/>
                    </a:cxn>
                    <a:cxn ang="0">
                      <a:pos x="17" y="43"/>
                    </a:cxn>
                    <a:cxn ang="0">
                      <a:pos x="17" y="37"/>
                    </a:cxn>
                    <a:cxn ang="0">
                      <a:pos x="19" y="31"/>
                    </a:cxn>
                    <a:cxn ang="0">
                      <a:pos x="21" y="25"/>
                    </a:cxn>
                    <a:cxn ang="0">
                      <a:pos x="21" y="21"/>
                    </a:cxn>
                    <a:cxn ang="0">
                      <a:pos x="23" y="15"/>
                    </a:cxn>
                    <a:cxn ang="0">
                      <a:pos x="23" y="10"/>
                    </a:cxn>
                    <a:cxn ang="0">
                      <a:pos x="25" y="4"/>
                    </a:cxn>
                    <a:cxn ang="0">
                      <a:pos x="27" y="0"/>
                    </a:cxn>
                    <a:cxn ang="0">
                      <a:pos x="31" y="0"/>
                    </a:cxn>
                    <a:cxn ang="0">
                      <a:pos x="34" y="2"/>
                    </a:cxn>
                    <a:cxn ang="0">
                      <a:pos x="36" y="8"/>
                    </a:cxn>
                    <a:cxn ang="0">
                      <a:pos x="38" y="12"/>
                    </a:cxn>
                    <a:cxn ang="0">
                      <a:pos x="42" y="25"/>
                    </a:cxn>
                    <a:cxn ang="0">
                      <a:pos x="46" y="43"/>
                    </a:cxn>
                    <a:cxn ang="0">
                      <a:pos x="50" y="62"/>
                    </a:cxn>
                    <a:cxn ang="0">
                      <a:pos x="54" y="82"/>
                    </a:cxn>
                    <a:cxn ang="0">
                      <a:pos x="57" y="99"/>
                    </a:cxn>
                    <a:cxn ang="0">
                      <a:pos x="61" y="117"/>
                    </a:cxn>
                    <a:cxn ang="0">
                      <a:pos x="65" y="132"/>
                    </a:cxn>
                    <a:cxn ang="0">
                      <a:pos x="67" y="150"/>
                    </a:cxn>
                    <a:cxn ang="0">
                      <a:pos x="69" y="164"/>
                    </a:cxn>
                    <a:cxn ang="0">
                      <a:pos x="69" y="175"/>
                    </a:cxn>
                    <a:cxn ang="0">
                      <a:pos x="69" y="187"/>
                    </a:cxn>
                    <a:cxn ang="0">
                      <a:pos x="67" y="197"/>
                    </a:cxn>
                    <a:cxn ang="0">
                      <a:pos x="63" y="205"/>
                    </a:cxn>
                    <a:cxn ang="0">
                      <a:pos x="59" y="211"/>
                    </a:cxn>
                    <a:cxn ang="0">
                      <a:pos x="56" y="214"/>
                    </a:cxn>
                    <a:cxn ang="0">
                      <a:pos x="50" y="216"/>
                    </a:cxn>
                    <a:cxn ang="0">
                      <a:pos x="42" y="218"/>
                    </a:cxn>
                    <a:cxn ang="0">
                      <a:pos x="34" y="216"/>
                    </a:cxn>
                    <a:cxn ang="0">
                      <a:pos x="27" y="214"/>
                    </a:cxn>
                    <a:cxn ang="0">
                      <a:pos x="19" y="211"/>
                    </a:cxn>
                    <a:cxn ang="0">
                      <a:pos x="13" y="207"/>
                    </a:cxn>
                    <a:cxn ang="0">
                      <a:pos x="11" y="205"/>
                    </a:cxn>
                    <a:cxn ang="0">
                      <a:pos x="10" y="201"/>
                    </a:cxn>
                    <a:cxn ang="0">
                      <a:pos x="10" y="197"/>
                    </a:cxn>
                  </a:cxnLst>
                  <a:rect l="0" t="0" r="r" b="b"/>
                  <a:pathLst>
                    <a:path w="69" h="218">
                      <a:moveTo>
                        <a:pt x="8" y="195"/>
                      </a:moveTo>
                      <a:lnTo>
                        <a:pt x="8" y="193"/>
                      </a:lnTo>
                      <a:lnTo>
                        <a:pt x="6" y="189"/>
                      </a:lnTo>
                      <a:lnTo>
                        <a:pt x="6" y="187"/>
                      </a:lnTo>
                      <a:lnTo>
                        <a:pt x="4" y="185"/>
                      </a:lnTo>
                      <a:lnTo>
                        <a:pt x="4" y="181"/>
                      </a:lnTo>
                      <a:lnTo>
                        <a:pt x="2" y="179"/>
                      </a:lnTo>
                      <a:lnTo>
                        <a:pt x="2" y="175"/>
                      </a:lnTo>
                      <a:lnTo>
                        <a:pt x="2" y="173"/>
                      </a:lnTo>
                      <a:lnTo>
                        <a:pt x="0" y="170"/>
                      </a:lnTo>
                      <a:lnTo>
                        <a:pt x="0" y="166"/>
                      </a:lnTo>
                      <a:lnTo>
                        <a:pt x="0" y="162"/>
                      </a:lnTo>
                      <a:lnTo>
                        <a:pt x="0" y="160"/>
                      </a:lnTo>
                      <a:lnTo>
                        <a:pt x="0" y="156"/>
                      </a:lnTo>
                      <a:lnTo>
                        <a:pt x="0" y="152"/>
                      </a:lnTo>
                      <a:lnTo>
                        <a:pt x="0" y="148"/>
                      </a:lnTo>
                      <a:lnTo>
                        <a:pt x="0" y="144"/>
                      </a:lnTo>
                      <a:lnTo>
                        <a:pt x="0" y="140"/>
                      </a:lnTo>
                      <a:lnTo>
                        <a:pt x="0" y="136"/>
                      </a:lnTo>
                      <a:lnTo>
                        <a:pt x="0" y="131"/>
                      </a:lnTo>
                      <a:lnTo>
                        <a:pt x="2" y="127"/>
                      </a:lnTo>
                      <a:lnTo>
                        <a:pt x="2" y="123"/>
                      </a:lnTo>
                      <a:lnTo>
                        <a:pt x="2" y="119"/>
                      </a:lnTo>
                      <a:lnTo>
                        <a:pt x="4" y="115"/>
                      </a:lnTo>
                      <a:lnTo>
                        <a:pt x="4" y="111"/>
                      </a:lnTo>
                      <a:lnTo>
                        <a:pt x="4" y="107"/>
                      </a:lnTo>
                      <a:lnTo>
                        <a:pt x="6" y="103"/>
                      </a:lnTo>
                      <a:lnTo>
                        <a:pt x="6" y="101"/>
                      </a:lnTo>
                      <a:lnTo>
                        <a:pt x="6" y="97"/>
                      </a:lnTo>
                      <a:lnTo>
                        <a:pt x="8" y="95"/>
                      </a:lnTo>
                      <a:lnTo>
                        <a:pt x="8" y="92"/>
                      </a:lnTo>
                      <a:lnTo>
                        <a:pt x="8" y="90"/>
                      </a:lnTo>
                      <a:lnTo>
                        <a:pt x="10" y="86"/>
                      </a:lnTo>
                      <a:lnTo>
                        <a:pt x="10" y="82"/>
                      </a:lnTo>
                      <a:lnTo>
                        <a:pt x="10" y="78"/>
                      </a:lnTo>
                      <a:lnTo>
                        <a:pt x="11" y="76"/>
                      </a:lnTo>
                      <a:lnTo>
                        <a:pt x="11" y="72"/>
                      </a:lnTo>
                      <a:lnTo>
                        <a:pt x="13" y="68"/>
                      </a:lnTo>
                      <a:lnTo>
                        <a:pt x="13" y="64"/>
                      </a:lnTo>
                      <a:lnTo>
                        <a:pt x="13" y="60"/>
                      </a:lnTo>
                      <a:lnTo>
                        <a:pt x="15" y="56"/>
                      </a:lnTo>
                      <a:lnTo>
                        <a:pt x="15" y="54"/>
                      </a:lnTo>
                      <a:lnTo>
                        <a:pt x="15" y="52"/>
                      </a:lnTo>
                      <a:lnTo>
                        <a:pt x="15" y="51"/>
                      </a:lnTo>
                      <a:lnTo>
                        <a:pt x="15" y="49"/>
                      </a:lnTo>
                      <a:lnTo>
                        <a:pt x="17" y="47"/>
                      </a:lnTo>
                      <a:lnTo>
                        <a:pt x="17" y="45"/>
                      </a:lnTo>
                      <a:lnTo>
                        <a:pt x="17" y="43"/>
                      </a:lnTo>
                      <a:lnTo>
                        <a:pt x="17" y="41"/>
                      </a:lnTo>
                      <a:lnTo>
                        <a:pt x="17" y="37"/>
                      </a:lnTo>
                      <a:lnTo>
                        <a:pt x="19" y="35"/>
                      </a:lnTo>
                      <a:lnTo>
                        <a:pt x="19" y="31"/>
                      </a:lnTo>
                      <a:lnTo>
                        <a:pt x="19" y="29"/>
                      </a:lnTo>
                      <a:lnTo>
                        <a:pt x="21" y="25"/>
                      </a:lnTo>
                      <a:lnTo>
                        <a:pt x="21" y="23"/>
                      </a:lnTo>
                      <a:lnTo>
                        <a:pt x="21" y="21"/>
                      </a:lnTo>
                      <a:lnTo>
                        <a:pt x="23" y="17"/>
                      </a:lnTo>
                      <a:lnTo>
                        <a:pt x="23" y="15"/>
                      </a:lnTo>
                      <a:lnTo>
                        <a:pt x="23" y="12"/>
                      </a:lnTo>
                      <a:lnTo>
                        <a:pt x="23" y="10"/>
                      </a:lnTo>
                      <a:lnTo>
                        <a:pt x="25" y="6"/>
                      </a:lnTo>
                      <a:lnTo>
                        <a:pt x="25" y="4"/>
                      </a:lnTo>
                      <a:lnTo>
                        <a:pt x="25" y="2"/>
                      </a:lnTo>
                      <a:lnTo>
                        <a:pt x="27" y="0"/>
                      </a:lnTo>
                      <a:lnTo>
                        <a:pt x="29" y="0"/>
                      </a:lnTo>
                      <a:lnTo>
                        <a:pt x="31" y="0"/>
                      </a:lnTo>
                      <a:lnTo>
                        <a:pt x="33" y="0"/>
                      </a:lnTo>
                      <a:lnTo>
                        <a:pt x="34" y="2"/>
                      </a:lnTo>
                      <a:lnTo>
                        <a:pt x="36" y="4"/>
                      </a:lnTo>
                      <a:lnTo>
                        <a:pt x="36" y="8"/>
                      </a:lnTo>
                      <a:lnTo>
                        <a:pt x="36" y="10"/>
                      </a:lnTo>
                      <a:lnTo>
                        <a:pt x="38" y="12"/>
                      </a:lnTo>
                      <a:lnTo>
                        <a:pt x="38" y="15"/>
                      </a:lnTo>
                      <a:lnTo>
                        <a:pt x="42" y="25"/>
                      </a:lnTo>
                      <a:lnTo>
                        <a:pt x="44" y="33"/>
                      </a:lnTo>
                      <a:lnTo>
                        <a:pt x="46" y="43"/>
                      </a:lnTo>
                      <a:lnTo>
                        <a:pt x="48" y="52"/>
                      </a:lnTo>
                      <a:lnTo>
                        <a:pt x="50" y="62"/>
                      </a:lnTo>
                      <a:lnTo>
                        <a:pt x="52" y="72"/>
                      </a:lnTo>
                      <a:lnTo>
                        <a:pt x="54" y="82"/>
                      </a:lnTo>
                      <a:lnTo>
                        <a:pt x="56" y="92"/>
                      </a:lnTo>
                      <a:lnTo>
                        <a:pt x="57" y="99"/>
                      </a:lnTo>
                      <a:lnTo>
                        <a:pt x="59" y="109"/>
                      </a:lnTo>
                      <a:lnTo>
                        <a:pt x="61" y="117"/>
                      </a:lnTo>
                      <a:lnTo>
                        <a:pt x="63" y="125"/>
                      </a:lnTo>
                      <a:lnTo>
                        <a:pt x="65" y="132"/>
                      </a:lnTo>
                      <a:lnTo>
                        <a:pt x="67" y="140"/>
                      </a:lnTo>
                      <a:lnTo>
                        <a:pt x="67" y="150"/>
                      </a:lnTo>
                      <a:lnTo>
                        <a:pt x="69" y="158"/>
                      </a:lnTo>
                      <a:lnTo>
                        <a:pt x="69" y="164"/>
                      </a:lnTo>
                      <a:lnTo>
                        <a:pt x="69" y="170"/>
                      </a:lnTo>
                      <a:lnTo>
                        <a:pt x="69" y="175"/>
                      </a:lnTo>
                      <a:lnTo>
                        <a:pt x="69" y="181"/>
                      </a:lnTo>
                      <a:lnTo>
                        <a:pt x="69" y="187"/>
                      </a:lnTo>
                      <a:lnTo>
                        <a:pt x="69" y="191"/>
                      </a:lnTo>
                      <a:lnTo>
                        <a:pt x="67" y="197"/>
                      </a:lnTo>
                      <a:lnTo>
                        <a:pt x="65" y="203"/>
                      </a:lnTo>
                      <a:lnTo>
                        <a:pt x="63" y="205"/>
                      </a:lnTo>
                      <a:lnTo>
                        <a:pt x="63" y="209"/>
                      </a:lnTo>
                      <a:lnTo>
                        <a:pt x="59" y="211"/>
                      </a:lnTo>
                      <a:lnTo>
                        <a:pt x="57" y="212"/>
                      </a:lnTo>
                      <a:lnTo>
                        <a:pt x="56" y="214"/>
                      </a:lnTo>
                      <a:lnTo>
                        <a:pt x="52" y="216"/>
                      </a:lnTo>
                      <a:lnTo>
                        <a:pt x="50" y="216"/>
                      </a:lnTo>
                      <a:lnTo>
                        <a:pt x="46" y="216"/>
                      </a:lnTo>
                      <a:lnTo>
                        <a:pt x="42" y="218"/>
                      </a:lnTo>
                      <a:lnTo>
                        <a:pt x="38" y="216"/>
                      </a:lnTo>
                      <a:lnTo>
                        <a:pt x="34" y="216"/>
                      </a:lnTo>
                      <a:lnTo>
                        <a:pt x="31" y="216"/>
                      </a:lnTo>
                      <a:lnTo>
                        <a:pt x="27" y="214"/>
                      </a:lnTo>
                      <a:lnTo>
                        <a:pt x="23" y="212"/>
                      </a:lnTo>
                      <a:lnTo>
                        <a:pt x="19" y="211"/>
                      </a:lnTo>
                      <a:lnTo>
                        <a:pt x="15" y="209"/>
                      </a:lnTo>
                      <a:lnTo>
                        <a:pt x="13" y="207"/>
                      </a:lnTo>
                      <a:lnTo>
                        <a:pt x="11" y="207"/>
                      </a:lnTo>
                      <a:lnTo>
                        <a:pt x="11" y="205"/>
                      </a:lnTo>
                      <a:lnTo>
                        <a:pt x="10" y="203"/>
                      </a:lnTo>
                      <a:lnTo>
                        <a:pt x="10" y="201"/>
                      </a:lnTo>
                      <a:lnTo>
                        <a:pt x="10" y="199"/>
                      </a:lnTo>
                      <a:lnTo>
                        <a:pt x="10" y="197"/>
                      </a:lnTo>
                      <a:lnTo>
                        <a:pt x="8" y="195"/>
                      </a:lnTo>
                      <a:close/>
                    </a:path>
                  </a:pathLst>
                </a:custGeom>
                <a:solidFill>
                  <a:srgbClr val="F4F4F7"/>
                </a:solidFill>
                <a:ln w="9525">
                  <a:noFill/>
                  <a:round/>
                  <a:headEnd/>
                  <a:tailEnd/>
                </a:ln>
              </p:spPr>
              <p:txBody>
                <a:bodyPr/>
                <a:lstStyle/>
                <a:p>
                  <a:endParaRPr lang="en-US"/>
                </a:p>
              </p:txBody>
            </p:sp>
            <p:sp>
              <p:nvSpPr>
                <p:cNvPr id="38928" name="Freeform 16"/>
                <p:cNvSpPr>
                  <a:spLocks/>
                </p:cNvSpPr>
                <p:nvPr/>
              </p:nvSpPr>
              <p:spPr bwMode="auto">
                <a:xfrm>
                  <a:off x="2205" y="1400"/>
                  <a:ext cx="57" cy="91"/>
                </a:xfrm>
                <a:custGeom>
                  <a:avLst/>
                  <a:gdLst/>
                  <a:ahLst/>
                  <a:cxnLst>
                    <a:cxn ang="0">
                      <a:pos x="6" y="160"/>
                    </a:cxn>
                    <a:cxn ang="0">
                      <a:pos x="4" y="156"/>
                    </a:cxn>
                    <a:cxn ang="0">
                      <a:pos x="2" y="150"/>
                    </a:cxn>
                    <a:cxn ang="0">
                      <a:pos x="2" y="146"/>
                    </a:cxn>
                    <a:cxn ang="0">
                      <a:pos x="0" y="141"/>
                    </a:cxn>
                    <a:cxn ang="0">
                      <a:pos x="0" y="135"/>
                    </a:cxn>
                    <a:cxn ang="0">
                      <a:pos x="0" y="129"/>
                    </a:cxn>
                    <a:cxn ang="0">
                      <a:pos x="0" y="123"/>
                    </a:cxn>
                    <a:cxn ang="0">
                      <a:pos x="0" y="117"/>
                    </a:cxn>
                    <a:cxn ang="0">
                      <a:pos x="0" y="109"/>
                    </a:cxn>
                    <a:cxn ang="0">
                      <a:pos x="2" y="104"/>
                    </a:cxn>
                    <a:cxn ang="0">
                      <a:pos x="2" y="96"/>
                    </a:cxn>
                    <a:cxn ang="0">
                      <a:pos x="4" y="90"/>
                    </a:cxn>
                    <a:cxn ang="0">
                      <a:pos x="4" y="84"/>
                    </a:cxn>
                    <a:cxn ang="0">
                      <a:pos x="6" y="80"/>
                    </a:cxn>
                    <a:cxn ang="0">
                      <a:pos x="6" y="74"/>
                    </a:cxn>
                    <a:cxn ang="0">
                      <a:pos x="7" y="68"/>
                    </a:cxn>
                    <a:cxn ang="0">
                      <a:pos x="9" y="63"/>
                    </a:cxn>
                    <a:cxn ang="0">
                      <a:pos x="9" y="57"/>
                    </a:cxn>
                    <a:cxn ang="0">
                      <a:pos x="11" y="51"/>
                    </a:cxn>
                    <a:cxn ang="0">
                      <a:pos x="11" y="45"/>
                    </a:cxn>
                    <a:cxn ang="0">
                      <a:pos x="13" y="43"/>
                    </a:cxn>
                    <a:cxn ang="0">
                      <a:pos x="13" y="39"/>
                    </a:cxn>
                    <a:cxn ang="0">
                      <a:pos x="13" y="35"/>
                    </a:cxn>
                    <a:cxn ang="0">
                      <a:pos x="15" y="31"/>
                    </a:cxn>
                    <a:cxn ang="0">
                      <a:pos x="15" y="27"/>
                    </a:cxn>
                    <a:cxn ang="0">
                      <a:pos x="17" y="22"/>
                    </a:cxn>
                    <a:cxn ang="0">
                      <a:pos x="17" y="18"/>
                    </a:cxn>
                    <a:cxn ang="0">
                      <a:pos x="19" y="14"/>
                    </a:cxn>
                    <a:cxn ang="0">
                      <a:pos x="19" y="8"/>
                    </a:cxn>
                    <a:cxn ang="0">
                      <a:pos x="19" y="4"/>
                    </a:cxn>
                    <a:cxn ang="0">
                      <a:pos x="23" y="0"/>
                    </a:cxn>
                    <a:cxn ang="0">
                      <a:pos x="25" y="0"/>
                    </a:cxn>
                    <a:cxn ang="0">
                      <a:pos x="29" y="2"/>
                    </a:cxn>
                    <a:cxn ang="0">
                      <a:pos x="30" y="6"/>
                    </a:cxn>
                    <a:cxn ang="0">
                      <a:pos x="30" y="12"/>
                    </a:cxn>
                    <a:cxn ang="0">
                      <a:pos x="34" y="22"/>
                    </a:cxn>
                    <a:cxn ang="0">
                      <a:pos x="38" y="37"/>
                    </a:cxn>
                    <a:cxn ang="0">
                      <a:pos x="40" y="53"/>
                    </a:cxn>
                    <a:cxn ang="0">
                      <a:pos x="44" y="68"/>
                    </a:cxn>
                    <a:cxn ang="0">
                      <a:pos x="48" y="84"/>
                    </a:cxn>
                    <a:cxn ang="0">
                      <a:pos x="50" y="98"/>
                    </a:cxn>
                    <a:cxn ang="0">
                      <a:pos x="53" y="111"/>
                    </a:cxn>
                    <a:cxn ang="0">
                      <a:pos x="55" y="125"/>
                    </a:cxn>
                    <a:cxn ang="0">
                      <a:pos x="57" y="137"/>
                    </a:cxn>
                    <a:cxn ang="0">
                      <a:pos x="57" y="146"/>
                    </a:cxn>
                    <a:cxn ang="0">
                      <a:pos x="57" y="154"/>
                    </a:cxn>
                    <a:cxn ang="0">
                      <a:pos x="55" y="164"/>
                    </a:cxn>
                    <a:cxn ang="0">
                      <a:pos x="53" y="172"/>
                    </a:cxn>
                    <a:cxn ang="0">
                      <a:pos x="50" y="176"/>
                    </a:cxn>
                    <a:cxn ang="0">
                      <a:pos x="46" y="178"/>
                    </a:cxn>
                    <a:cxn ang="0">
                      <a:pos x="40" y="180"/>
                    </a:cxn>
                    <a:cxn ang="0">
                      <a:pos x="34" y="182"/>
                    </a:cxn>
                    <a:cxn ang="0">
                      <a:pos x="29" y="180"/>
                    </a:cxn>
                    <a:cxn ang="0">
                      <a:pos x="21" y="178"/>
                    </a:cxn>
                    <a:cxn ang="0">
                      <a:pos x="15" y="176"/>
                    </a:cxn>
                    <a:cxn ang="0">
                      <a:pos x="11" y="172"/>
                    </a:cxn>
                    <a:cxn ang="0">
                      <a:pos x="9" y="170"/>
                    </a:cxn>
                    <a:cxn ang="0">
                      <a:pos x="7" y="168"/>
                    </a:cxn>
                    <a:cxn ang="0">
                      <a:pos x="7" y="164"/>
                    </a:cxn>
                  </a:cxnLst>
                  <a:rect l="0" t="0" r="r" b="b"/>
                  <a:pathLst>
                    <a:path w="57" h="182">
                      <a:moveTo>
                        <a:pt x="6" y="162"/>
                      </a:moveTo>
                      <a:lnTo>
                        <a:pt x="6" y="160"/>
                      </a:lnTo>
                      <a:lnTo>
                        <a:pt x="4" y="158"/>
                      </a:lnTo>
                      <a:lnTo>
                        <a:pt x="4" y="156"/>
                      </a:lnTo>
                      <a:lnTo>
                        <a:pt x="4" y="154"/>
                      </a:lnTo>
                      <a:lnTo>
                        <a:pt x="2" y="150"/>
                      </a:lnTo>
                      <a:lnTo>
                        <a:pt x="2" y="148"/>
                      </a:lnTo>
                      <a:lnTo>
                        <a:pt x="2" y="146"/>
                      </a:lnTo>
                      <a:lnTo>
                        <a:pt x="0" y="145"/>
                      </a:lnTo>
                      <a:lnTo>
                        <a:pt x="0" y="141"/>
                      </a:lnTo>
                      <a:lnTo>
                        <a:pt x="0" y="139"/>
                      </a:lnTo>
                      <a:lnTo>
                        <a:pt x="0" y="135"/>
                      </a:lnTo>
                      <a:lnTo>
                        <a:pt x="0" y="133"/>
                      </a:lnTo>
                      <a:lnTo>
                        <a:pt x="0" y="129"/>
                      </a:lnTo>
                      <a:lnTo>
                        <a:pt x="0" y="127"/>
                      </a:lnTo>
                      <a:lnTo>
                        <a:pt x="0" y="123"/>
                      </a:lnTo>
                      <a:lnTo>
                        <a:pt x="0" y="121"/>
                      </a:lnTo>
                      <a:lnTo>
                        <a:pt x="0" y="117"/>
                      </a:lnTo>
                      <a:lnTo>
                        <a:pt x="0" y="113"/>
                      </a:lnTo>
                      <a:lnTo>
                        <a:pt x="0" y="109"/>
                      </a:lnTo>
                      <a:lnTo>
                        <a:pt x="0" y="106"/>
                      </a:lnTo>
                      <a:lnTo>
                        <a:pt x="2" y="104"/>
                      </a:lnTo>
                      <a:lnTo>
                        <a:pt x="2" y="100"/>
                      </a:lnTo>
                      <a:lnTo>
                        <a:pt x="2" y="96"/>
                      </a:lnTo>
                      <a:lnTo>
                        <a:pt x="4" y="92"/>
                      </a:lnTo>
                      <a:lnTo>
                        <a:pt x="4" y="90"/>
                      </a:lnTo>
                      <a:lnTo>
                        <a:pt x="4" y="88"/>
                      </a:lnTo>
                      <a:lnTo>
                        <a:pt x="4" y="84"/>
                      </a:lnTo>
                      <a:lnTo>
                        <a:pt x="6" y="82"/>
                      </a:lnTo>
                      <a:lnTo>
                        <a:pt x="6" y="80"/>
                      </a:lnTo>
                      <a:lnTo>
                        <a:pt x="6" y="76"/>
                      </a:lnTo>
                      <a:lnTo>
                        <a:pt x="6" y="74"/>
                      </a:lnTo>
                      <a:lnTo>
                        <a:pt x="7" y="72"/>
                      </a:lnTo>
                      <a:lnTo>
                        <a:pt x="7" y="68"/>
                      </a:lnTo>
                      <a:lnTo>
                        <a:pt x="7" y="67"/>
                      </a:lnTo>
                      <a:lnTo>
                        <a:pt x="9" y="63"/>
                      </a:lnTo>
                      <a:lnTo>
                        <a:pt x="9" y="61"/>
                      </a:lnTo>
                      <a:lnTo>
                        <a:pt x="9" y="57"/>
                      </a:lnTo>
                      <a:lnTo>
                        <a:pt x="11" y="53"/>
                      </a:lnTo>
                      <a:lnTo>
                        <a:pt x="11" y="51"/>
                      </a:lnTo>
                      <a:lnTo>
                        <a:pt x="11" y="47"/>
                      </a:lnTo>
                      <a:lnTo>
                        <a:pt x="11" y="45"/>
                      </a:lnTo>
                      <a:lnTo>
                        <a:pt x="13" y="45"/>
                      </a:lnTo>
                      <a:lnTo>
                        <a:pt x="13" y="43"/>
                      </a:lnTo>
                      <a:lnTo>
                        <a:pt x="13" y="41"/>
                      </a:lnTo>
                      <a:lnTo>
                        <a:pt x="13" y="39"/>
                      </a:lnTo>
                      <a:lnTo>
                        <a:pt x="13" y="37"/>
                      </a:lnTo>
                      <a:lnTo>
                        <a:pt x="13" y="35"/>
                      </a:lnTo>
                      <a:lnTo>
                        <a:pt x="13" y="33"/>
                      </a:lnTo>
                      <a:lnTo>
                        <a:pt x="15" y="31"/>
                      </a:lnTo>
                      <a:lnTo>
                        <a:pt x="15" y="29"/>
                      </a:lnTo>
                      <a:lnTo>
                        <a:pt x="15" y="27"/>
                      </a:lnTo>
                      <a:lnTo>
                        <a:pt x="15" y="26"/>
                      </a:lnTo>
                      <a:lnTo>
                        <a:pt x="17" y="22"/>
                      </a:lnTo>
                      <a:lnTo>
                        <a:pt x="17" y="20"/>
                      </a:lnTo>
                      <a:lnTo>
                        <a:pt x="17" y="18"/>
                      </a:lnTo>
                      <a:lnTo>
                        <a:pt x="17" y="16"/>
                      </a:lnTo>
                      <a:lnTo>
                        <a:pt x="19" y="14"/>
                      </a:lnTo>
                      <a:lnTo>
                        <a:pt x="19" y="12"/>
                      </a:lnTo>
                      <a:lnTo>
                        <a:pt x="19" y="8"/>
                      </a:lnTo>
                      <a:lnTo>
                        <a:pt x="19" y="6"/>
                      </a:lnTo>
                      <a:lnTo>
                        <a:pt x="19" y="4"/>
                      </a:lnTo>
                      <a:lnTo>
                        <a:pt x="21" y="2"/>
                      </a:lnTo>
                      <a:lnTo>
                        <a:pt x="23" y="0"/>
                      </a:lnTo>
                      <a:lnTo>
                        <a:pt x="23" y="0"/>
                      </a:lnTo>
                      <a:lnTo>
                        <a:pt x="25" y="0"/>
                      </a:lnTo>
                      <a:lnTo>
                        <a:pt x="27" y="0"/>
                      </a:lnTo>
                      <a:lnTo>
                        <a:pt x="29" y="2"/>
                      </a:lnTo>
                      <a:lnTo>
                        <a:pt x="29" y="4"/>
                      </a:lnTo>
                      <a:lnTo>
                        <a:pt x="30" y="6"/>
                      </a:lnTo>
                      <a:lnTo>
                        <a:pt x="30" y="8"/>
                      </a:lnTo>
                      <a:lnTo>
                        <a:pt x="30" y="12"/>
                      </a:lnTo>
                      <a:lnTo>
                        <a:pt x="32" y="14"/>
                      </a:lnTo>
                      <a:lnTo>
                        <a:pt x="34" y="22"/>
                      </a:lnTo>
                      <a:lnTo>
                        <a:pt x="36" y="29"/>
                      </a:lnTo>
                      <a:lnTo>
                        <a:pt x="38" y="37"/>
                      </a:lnTo>
                      <a:lnTo>
                        <a:pt x="40" y="45"/>
                      </a:lnTo>
                      <a:lnTo>
                        <a:pt x="40" y="53"/>
                      </a:lnTo>
                      <a:lnTo>
                        <a:pt x="42" y="61"/>
                      </a:lnTo>
                      <a:lnTo>
                        <a:pt x="44" y="68"/>
                      </a:lnTo>
                      <a:lnTo>
                        <a:pt x="46" y="76"/>
                      </a:lnTo>
                      <a:lnTo>
                        <a:pt x="48" y="84"/>
                      </a:lnTo>
                      <a:lnTo>
                        <a:pt x="50" y="90"/>
                      </a:lnTo>
                      <a:lnTo>
                        <a:pt x="50" y="98"/>
                      </a:lnTo>
                      <a:lnTo>
                        <a:pt x="52" y="104"/>
                      </a:lnTo>
                      <a:lnTo>
                        <a:pt x="53" y="111"/>
                      </a:lnTo>
                      <a:lnTo>
                        <a:pt x="53" y="117"/>
                      </a:lnTo>
                      <a:lnTo>
                        <a:pt x="55" y="125"/>
                      </a:lnTo>
                      <a:lnTo>
                        <a:pt x="55" y="131"/>
                      </a:lnTo>
                      <a:lnTo>
                        <a:pt x="57" y="137"/>
                      </a:lnTo>
                      <a:lnTo>
                        <a:pt x="57" y="141"/>
                      </a:lnTo>
                      <a:lnTo>
                        <a:pt x="57" y="146"/>
                      </a:lnTo>
                      <a:lnTo>
                        <a:pt x="57" y="150"/>
                      </a:lnTo>
                      <a:lnTo>
                        <a:pt x="57" y="154"/>
                      </a:lnTo>
                      <a:lnTo>
                        <a:pt x="55" y="160"/>
                      </a:lnTo>
                      <a:lnTo>
                        <a:pt x="55" y="164"/>
                      </a:lnTo>
                      <a:lnTo>
                        <a:pt x="53" y="168"/>
                      </a:lnTo>
                      <a:lnTo>
                        <a:pt x="53" y="172"/>
                      </a:lnTo>
                      <a:lnTo>
                        <a:pt x="52" y="174"/>
                      </a:lnTo>
                      <a:lnTo>
                        <a:pt x="50" y="176"/>
                      </a:lnTo>
                      <a:lnTo>
                        <a:pt x="48" y="178"/>
                      </a:lnTo>
                      <a:lnTo>
                        <a:pt x="46" y="178"/>
                      </a:lnTo>
                      <a:lnTo>
                        <a:pt x="42" y="180"/>
                      </a:lnTo>
                      <a:lnTo>
                        <a:pt x="40" y="180"/>
                      </a:lnTo>
                      <a:lnTo>
                        <a:pt x="38" y="182"/>
                      </a:lnTo>
                      <a:lnTo>
                        <a:pt x="34" y="182"/>
                      </a:lnTo>
                      <a:lnTo>
                        <a:pt x="30" y="182"/>
                      </a:lnTo>
                      <a:lnTo>
                        <a:pt x="29" y="180"/>
                      </a:lnTo>
                      <a:lnTo>
                        <a:pt x="25" y="180"/>
                      </a:lnTo>
                      <a:lnTo>
                        <a:pt x="21" y="178"/>
                      </a:lnTo>
                      <a:lnTo>
                        <a:pt x="17" y="178"/>
                      </a:lnTo>
                      <a:lnTo>
                        <a:pt x="15" y="176"/>
                      </a:lnTo>
                      <a:lnTo>
                        <a:pt x="11" y="174"/>
                      </a:lnTo>
                      <a:lnTo>
                        <a:pt x="11" y="172"/>
                      </a:lnTo>
                      <a:lnTo>
                        <a:pt x="9" y="172"/>
                      </a:lnTo>
                      <a:lnTo>
                        <a:pt x="9" y="170"/>
                      </a:lnTo>
                      <a:lnTo>
                        <a:pt x="7" y="168"/>
                      </a:lnTo>
                      <a:lnTo>
                        <a:pt x="7" y="168"/>
                      </a:lnTo>
                      <a:lnTo>
                        <a:pt x="7" y="166"/>
                      </a:lnTo>
                      <a:lnTo>
                        <a:pt x="7" y="164"/>
                      </a:lnTo>
                      <a:lnTo>
                        <a:pt x="6" y="162"/>
                      </a:lnTo>
                      <a:close/>
                    </a:path>
                  </a:pathLst>
                </a:custGeom>
                <a:solidFill>
                  <a:srgbClr val="FFFFFF"/>
                </a:solidFill>
                <a:ln w="9525">
                  <a:noFill/>
                  <a:round/>
                  <a:headEnd/>
                  <a:tailEnd/>
                </a:ln>
              </p:spPr>
              <p:txBody>
                <a:bodyPr/>
                <a:lstStyle/>
                <a:p>
                  <a:endParaRPr lang="en-US"/>
                </a:p>
              </p:txBody>
            </p:sp>
          </p:grpSp>
          <p:grpSp>
            <p:nvGrpSpPr>
              <p:cNvPr id="5" name="Group 18"/>
              <p:cNvGrpSpPr>
                <a:grpSpLocks/>
              </p:cNvGrpSpPr>
              <p:nvPr/>
            </p:nvGrpSpPr>
            <p:grpSpPr bwMode="auto">
              <a:xfrm rot="-17685504">
                <a:off x="1666" y="2174"/>
                <a:ext cx="207" cy="371"/>
                <a:chOff x="2145" y="1187"/>
                <a:chExt cx="223" cy="371"/>
              </a:xfrm>
            </p:grpSpPr>
            <p:sp>
              <p:nvSpPr>
                <p:cNvPr id="38931" name="Freeform 19"/>
                <p:cNvSpPr>
                  <a:spLocks/>
                </p:cNvSpPr>
                <p:nvPr/>
              </p:nvSpPr>
              <p:spPr bwMode="auto">
                <a:xfrm>
                  <a:off x="2145" y="1187"/>
                  <a:ext cx="223" cy="371"/>
                </a:xfrm>
                <a:custGeom>
                  <a:avLst/>
                  <a:gdLst/>
                  <a:ahLst/>
                  <a:cxnLst>
                    <a:cxn ang="0">
                      <a:pos x="121" y="64"/>
                    </a:cxn>
                    <a:cxn ang="0">
                      <a:pos x="135" y="142"/>
                    </a:cxn>
                    <a:cxn ang="0">
                      <a:pos x="148" y="220"/>
                    </a:cxn>
                    <a:cxn ang="0">
                      <a:pos x="163" y="300"/>
                    </a:cxn>
                    <a:cxn ang="0">
                      <a:pos x="179" y="374"/>
                    </a:cxn>
                    <a:cxn ang="0">
                      <a:pos x="194" y="445"/>
                    </a:cxn>
                    <a:cxn ang="0">
                      <a:pos x="209" y="515"/>
                    </a:cxn>
                    <a:cxn ang="0">
                      <a:pos x="219" y="585"/>
                    </a:cxn>
                    <a:cxn ang="0">
                      <a:pos x="219" y="636"/>
                    </a:cxn>
                    <a:cxn ang="0">
                      <a:pos x="213" y="669"/>
                    </a:cxn>
                    <a:cxn ang="0">
                      <a:pos x="204" y="698"/>
                    </a:cxn>
                    <a:cxn ang="0">
                      <a:pos x="190" y="718"/>
                    </a:cxn>
                    <a:cxn ang="0">
                      <a:pos x="179" y="728"/>
                    </a:cxn>
                    <a:cxn ang="0">
                      <a:pos x="160" y="737"/>
                    </a:cxn>
                    <a:cxn ang="0">
                      <a:pos x="135" y="741"/>
                    </a:cxn>
                    <a:cxn ang="0">
                      <a:pos x="110" y="737"/>
                    </a:cxn>
                    <a:cxn ang="0">
                      <a:pos x="85" y="730"/>
                    </a:cxn>
                    <a:cxn ang="0">
                      <a:pos x="54" y="710"/>
                    </a:cxn>
                    <a:cxn ang="0">
                      <a:pos x="25" y="673"/>
                    </a:cxn>
                    <a:cxn ang="0">
                      <a:pos x="10" y="634"/>
                    </a:cxn>
                    <a:cxn ang="0">
                      <a:pos x="2" y="593"/>
                    </a:cxn>
                    <a:cxn ang="0">
                      <a:pos x="4" y="527"/>
                    </a:cxn>
                    <a:cxn ang="0">
                      <a:pos x="18" y="437"/>
                    </a:cxn>
                    <a:cxn ang="0">
                      <a:pos x="27" y="378"/>
                    </a:cxn>
                    <a:cxn ang="0">
                      <a:pos x="31" y="347"/>
                    </a:cxn>
                    <a:cxn ang="0">
                      <a:pos x="35" y="316"/>
                    </a:cxn>
                    <a:cxn ang="0">
                      <a:pos x="41" y="287"/>
                    </a:cxn>
                    <a:cxn ang="0">
                      <a:pos x="44" y="269"/>
                    </a:cxn>
                    <a:cxn ang="0">
                      <a:pos x="46" y="261"/>
                    </a:cxn>
                    <a:cxn ang="0">
                      <a:pos x="50" y="252"/>
                    </a:cxn>
                    <a:cxn ang="0">
                      <a:pos x="54" y="244"/>
                    </a:cxn>
                    <a:cxn ang="0">
                      <a:pos x="58" y="214"/>
                    </a:cxn>
                    <a:cxn ang="0">
                      <a:pos x="67" y="164"/>
                    </a:cxn>
                    <a:cxn ang="0">
                      <a:pos x="73" y="111"/>
                    </a:cxn>
                    <a:cxn ang="0">
                      <a:pos x="79" y="60"/>
                    </a:cxn>
                    <a:cxn ang="0">
                      <a:pos x="85" y="29"/>
                    </a:cxn>
                    <a:cxn ang="0">
                      <a:pos x="89" y="17"/>
                    </a:cxn>
                    <a:cxn ang="0">
                      <a:pos x="90" y="8"/>
                    </a:cxn>
                    <a:cxn ang="0">
                      <a:pos x="96" y="0"/>
                    </a:cxn>
                    <a:cxn ang="0">
                      <a:pos x="115" y="23"/>
                    </a:cxn>
                  </a:cxnLst>
                  <a:rect l="0" t="0" r="r" b="b"/>
                  <a:pathLst>
                    <a:path w="223" h="741">
                      <a:moveTo>
                        <a:pt x="115" y="23"/>
                      </a:moveTo>
                      <a:lnTo>
                        <a:pt x="121" y="64"/>
                      </a:lnTo>
                      <a:lnTo>
                        <a:pt x="127" y="103"/>
                      </a:lnTo>
                      <a:lnTo>
                        <a:pt x="135" y="142"/>
                      </a:lnTo>
                      <a:lnTo>
                        <a:pt x="142" y="181"/>
                      </a:lnTo>
                      <a:lnTo>
                        <a:pt x="148" y="220"/>
                      </a:lnTo>
                      <a:lnTo>
                        <a:pt x="156" y="259"/>
                      </a:lnTo>
                      <a:lnTo>
                        <a:pt x="163" y="300"/>
                      </a:lnTo>
                      <a:lnTo>
                        <a:pt x="171" y="339"/>
                      </a:lnTo>
                      <a:lnTo>
                        <a:pt x="179" y="374"/>
                      </a:lnTo>
                      <a:lnTo>
                        <a:pt x="186" y="410"/>
                      </a:lnTo>
                      <a:lnTo>
                        <a:pt x="194" y="445"/>
                      </a:lnTo>
                      <a:lnTo>
                        <a:pt x="202" y="480"/>
                      </a:lnTo>
                      <a:lnTo>
                        <a:pt x="209" y="515"/>
                      </a:lnTo>
                      <a:lnTo>
                        <a:pt x="215" y="550"/>
                      </a:lnTo>
                      <a:lnTo>
                        <a:pt x="219" y="585"/>
                      </a:lnTo>
                      <a:lnTo>
                        <a:pt x="223" y="620"/>
                      </a:lnTo>
                      <a:lnTo>
                        <a:pt x="219" y="636"/>
                      </a:lnTo>
                      <a:lnTo>
                        <a:pt x="217" y="651"/>
                      </a:lnTo>
                      <a:lnTo>
                        <a:pt x="213" y="669"/>
                      </a:lnTo>
                      <a:lnTo>
                        <a:pt x="209" y="685"/>
                      </a:lnTo>
                      <a:lnTo>
                        <a:pt x="204" y="698"/>
                      </a:lnTo>
                      <a:lnTo>
                        <a:pt x="194" y="712"/>
                      </a:lnTo>
                      <a:lnTo>
                        <a:pt x="190" y="718"/>
                      </a:lnTo>
                      <a:lnTo>
                        <a:pt x="184" y="722"/>
                      </a:lnTo>
                      <a:lnTo>
                        <a:pt x="179" y="728"/>
                      </a:lnTo>
                      <a:lnTo>
                        <a:pt x="171" y="731"/>
                      </a:lnTo>
                      <a:lnTo>
                        <a:pt x="160" y="737"/>
                      </a:lnTo>
                      <a:lnTo>
                        <a:pt x="148" y="741"/>
                      </a:lnTo>
                      <a:lnTo>
                        <a:pt x="135" y="741"/>
                      </a:lnTo>
                      <a:lnTo>
                        <a:pt x="123" y="741"/>
                      </a:lnTo>
                      <a:lnTo>
                        <a:pt x="110" y="737"/>
                      </a:lnTo>
                      <a:lnTo>
                        <a:pt x="96" y="733"/>
                      </a:lnTo>
                      <a:lnTo>
                        <a:pt x="85" y="730"/>
                      </a:lnTo>
                      <a:lnTo>
                        <a:pt x="73" y="726"/>
                      </a:lnTo>
                      <a:lnTo>
                        <a:pt x="54" y="710"/>
                      </a:lnTo>
                      <a:lnTo>
                        <a:pt x="39" y="692"/>
                      </a:lnTo>
                      <a:lnTo>
                        <a:pt x="25" y="673"/>
                      </a:lnTo>
                      <a:lnTo>
                        <a:pt x="16" y="653"/>
                      </a:lnTo>
                      <a:lnTo>
                        <a:pt x="10" y="634"/>
                      </a:lnTo>
                      <a:lnTo>
                        <a:pt x="4" y="614"/>
                      </a:lnTo>
                      <a:lnTo>
                        <a:pt x="2" y="593"/>
                      </a:lnTo>
                      <a:lnTo>
                        <a:pt x="0" y="570"/>
                      </a:lnTo>
                      <a:lnTo>
                        <a:pt x="4" y="527"/>
                      </a:lnTo>
                      <a:lnTo>
                        <a:pt x="10" y="482"/>
                      </a:lnTo>
                      <a:lnTo>
                        <a:pt x="18" y="437"/>
                      </a:lnTo>
                      <a:lnTo>
                        <a:pt x="23" y="394"/>
                      </a:lnTo>
                      <a:lnTo>
                        <a:pt x="27" y="378"/>
                      </a:lnTo>
                      <a:lnTo>
                        <a:pt x="29" y="363"/>
                      </a:lnTo>
                      <a:lnTo>
                        <a:pt x="31" y="347"/>
                      </a:lnTo>
                      <a:lnTo>
                        <a:pt x="33" y="332"/>
                      </a:lnTo>
                      <a:lnTo>
                        <a:pt x="35" y="316"/>
                      </a:lnTo>
                      <a:lnTo>
                        <a:pt x="37" y="302"/>
                      </a:lnTo>
                      <a:lnTo>
                        <a:pt x="41" y="287"/>
                      </a:lnTo>
                      <a:lnTo>
                        <a:pt x="46" y="273"/>
                      </a:lnTo>
                      <a:lnTo>
                        <a:pt x="44" y="269"/>
                      </a:lnTo>
                      <a:lnTo>
                        <a:pt x="44" y="265"/>
                      </a:lnTo>
                      <a:lnTo>
                        <a:pt x="46" y="261"/>
                      </a:lnTo>
                      <a:lnTo>
                        <a:pt x="48" y="255"/>
                      </a:lnTo>
                      <a:lnTo>
                        <a:pt x="50" y="252"/>
                      </a:lnTo>
                      <a:lnTo>
                        <a:pt x="52" y="248"/>
                      </a:lnTo>
                      <a:lnTo>
                        <a:pt x="54" y="244"/>
                      </a:lnTo>
                      <a:lnTo>
                        <a:pt x="54" y="240"/>
                      </a:lnTo>
                      <a:lnTo>
                        <a:pt x="58" y="214"/>
                      </a:lnTo>
                      <a:lnTo>
                        <a:pt x="64" y="189"/>
                      </a:lnTo>
                      <a:lnTo>
                        <a:pt x="67" y="164"/>
                      </a:lnTo>
                      <a:lnTo>
                        <a:pt x="69" y="136"/>
                      </a:lnTo>
                      <a:lnTo>
                        <a:pt x="73" y="111"/>
                      </a:lnTo>
                      <a:lnTo>
                        <a:pt x="77" y="86"/>
                      </a:lnTo>
                      <a:lnTo>
                        <a:pt x="79" y="60"/>
                      </a:lnTo>
                      <a:lnTo>
                        <a:pt x="81" y="33"/>
                      </a:lnTo>
                      <a:lnTo>
                        <a:pt x="85" y="29"/>
                      </a:lnTo>
                      <a:lnTo>
                        <a:pt x="87" y="23"/>
                      </a:lnTo>
                      <a:lnTo>
                        <a:pt x="89" y="17"/>
                      </a:lnTo>
                      <a:lnTo>
                        <a:pt x="89" y="12"/>
                      </a:lnTo>
                      <a:lnTo>
                        <a:pt x="90" y="8"/>
                      </a:lnTo>
                      <a:lnTo>
                        <a:pt x="92" y="4"/>
                      </a:lnTo>
                      <a:lnTo>
                        <a:pt x="96" y="0"/>
                      </a:lnTo>
                      <a:lnTo>
                        <a:pt x="104" y="0"/>
                      </a:lnTo>
                      <a:lnTo>
                        <a:pt x="115" y="23"/>
                      </a:lnTo>
                      <a:close/>
                    </a:path>
                  </a:pathLst>
                </a:custGeom>
                <a:solidFill>
                  <a:srgbClr val="000000"/>
                </a:solidFill>
                <a:ln w="9525">
                  <a:noFill/>
                  <a:round/>
                  <a:headEnd/>
                  <a:tailEnd/>
                </a:ln>
              </p:spPr>
              <p:txBody>
                <a:bodyPr/>
                <a:lstStyle/>
                <a:p>
                  <a:endParaRPr lang="en-US"/>
                </a:p>
              </p:txBody>
            </p:sp>
            <p:sp>
              <p:nvSpPr>
                <p:cNvPr id="38932" name="Freeform 20"/>
                <p:cNvSpPr>
                  <a:spLocks/>
                </p:cNvSpPr>
                <p:nvPr/>
              </p:nvSpPr>
              <p:spPr bwMode="auto">
                <a:xfrm>
                  <a:off x="2166" y="1226"/>
                  <a:ext cx="181" cy="322"/>
                </a:xfrm>
                <a:custGeom>
                  <a:avLst/>
                  <a:gdLst/>
                  <a:ahLst/>
                  <a:cxnLst>
                    <a:cxn ang="0">
                      <a:pos x="169" y="417"/>
                    </a:cxn>
                    <a:cxn ang="0">
                      <a:pos x="171" y="443"/>
                    </a:cxn>
                    <a:cxn ang="0">
                      <a:pos x="175" y="468"/>
                    </a:cxn>
                    <a:cxn ang="0">
                      <a:pos x="179" y="495"/>
                    </a:cxn>
                    <a:cxn ang="0">
                      <a:pos x="181" y="523"/>
                    </a:cxn>
                    <a:cxn ang="0">
                      <a:pos x="181" y="548"/>
                    </a:cxn>
                    <a:cxn ang="0">
                      <a:pos x="177" y="573"/>
                    </a:cxn>
                    <a:cxn ang="0">
                      <a:pos x="175" y="585"/>
                    </a:cxn>
                    <a:cxn ang="0">
                      <a:pos x="171" y="599"/>
                    </a:cxn>
                    <a:cxn ang="0">
                      <a:pos x="167" y="611"/>
                    </a:cxn>
                    <a:cxn ang="0">
                      <a:pos x="160" y="622"/>
                    </a:cxn>
                    <a:cxn ang="0">
                      <a:pos x="154" y="626"/>
                    </a:cxn>
                    <a:cxn ang="0">
                      <a:pos x="148" y="630"/>
                    </a:cxn>
                    <a:cxn ang="0">
                      <a:pos x="142" y="634"/>
                    </a:cxn>
                    <a:cxn ang="0">
                      <a:pos x="135" y="636"/>
                    </a:cxn>
                    <a:cxn ang="0">
                      <a:pos x="129" y="638"/>
                    </a:cxn>
                    <a:cxn ang="0">
                      <a:pos x="121" y="640"/>
                    </a:cxn>
                    <a:cxn ang="0">
                      <a:pos x="116" y="642"/>
                    </a:cxn>
                    <a:cxn ang="0">
                      <a:pos x="108" y="644"/>
                    </a:cxn>
                    <a:cxn ang="0">
                      <a:pos x="92" y="640"/>
                    </a:cxn>
                    <a:cxn ang="0">
                      <a:pos x="77" y="634"/>
                    </a:cxn>
                    <a:cxn ang="0">
                      <a:pos x="64" y="628"/>
                    </a:cxn>
                    <a:cxn ang="0">
                      <a:pos x="48" y="620"/>
                    </a:cxn>
                    <a:cxn ang="0">
                      <a:pos x="35" y="611"/>
                    </a:cxn>
                    <a:cxn ang="0">
                      <a:pos x="25" y="599"/>
                    </a:cxn>
                    <a:cxn ang="0">
                      <a:pos x="20" y="591"/>
                    </a:cxn>
                    <a:cxn ang="0">
                      <a:pos x="16" y="585"/>
                    </a:cxn>
                    <a:cxn ang="0">
                      <a:pos x="14" y="577"/>
                    </a:cxn>
                    <a:cxn ang="0">
                      <a:pos x="12" y="568"/>
                    </a:cxn>
                    <a:cxn ang="0">
                      <a:pos x="6" y="544"/>
                    </a:cxn>
                    <a:cxn ang="0">
                      <a:pos x="2" y="519"/>
                    </a:cxn>
                    <a:cxn ang="0">
                      <a:pos x="0" y="493"/>
                    </a:cxn>
                    <a:cxn ang="0">
                      <a:pos x="0" y="468"/>
                    </a:cxn>
                    <a:cxn ang="0">
                      <a:pos x="4" y="419"/>
                    </a:cxn>
                    <a:cxn ang="0">
                      <a:pos x="12" y="369"/>
                    </a:cxn>
                    <a:cxn ang="0">
                      <a:pos x="21" y="318"/>
                    </a:cxn>
                    <a:cxn ang="0">
                      <a:pos x="31" y="267"/>
                    </a:cxn>
                    <a:cxn ang="0">
                      <a:pos x="41" y="216"/>
                    </a:cxn>
                    <a:cxn ang="0">
                      <a:pos x="46" y="168"/>
                    </a:cxn>
                    <a:cxn ang="0">
                      <a:pos x="52" y="146"/>
                    </a:cxn>
                    <a:cxn ang="0">
                      <a:pos x="56" y="127"/>
                    </a:cxn>
                    <a:cxn ang="0">
                      <a:pos x="60" y="105"/>
                    </a:cxn>
                    <a:cxn ang="0">
                      <a:pos x="64" y="84"/>
                    </a:cxn>
                    <a:cxn ang="0">
                      <a:pos x="68" y="64"/>
                    </a:cxn>
                    <a:cxn ang="0">
                      <a:pos x="71" y="43"/>
                    </a:cxn>
                    <a:cxn ang="0">
                      <a:pos x="75" y="21"/>
                    </a:cxn>
                    <a:cxn ang="0">
                      <a:pos x="77" y="0"/>
                    </a:cxn>
                    <a:cxn ang="0">
                      <a:pos x="91" y="51"/>
                    </a:cxn>
                    <a:cxn ang="0">
                      <a:pos x="102" y="103"/>
                    </a:cxn>
                    <a:cxn ang="0">
                      <a:pos x="114" y="156"/>
                    </a:cxn>
                    <a:cxn ang="0">
                      <a:pos x="123" y="209"/>
                    </a:cxn>
                    <a:cxn ang="0">
                      <a:pos x="133" y="261"/>
                    </a:cxn>
                    <a:cxn ang="0">
                      <a:pos x="142" y="314"/>
                    </a:cxn>
                    <a:cxn ang="0">
                      <a:pos x="154" y="367"/>
                    </a:cxn>
                    <a:cxn ang="0">
                      <a:pos x="169" y="417"/>
                    </a:cxn>
                  </a:cxnLst>
                  <a:rect l="0" t="0" r="r" b="b"/>
                  <a:pathLst>
                    <a:path w="181" h="644">
                      <a:moveTo>
                        <a:pt x="169" y="417"/>
                      </a:moveTo>
                      <a:lnTo>
                        <a:pt x="171" y="443"/>
                      </a:lnTo>
                      <a:lnTo>
                        <a:pt x="175" y="468"/>
                      </a:lnTo>
                      <a:lnTo>
                        <a:pt x="179" y="495"/>
                      </a:lnTo>
                      <a:lnTo>
                        <a:pt x="181" y="523"/>
                      </a:lnTo>
                      <a:lnTo>
                        <a:pt x="181" y="548"/>
                      </a:lnTo>
                      <a:lnTo>
                        <a:pt x="177" y="573"/>
                      </a:lnTo>
                      <a:lnTo>
                        <a:pt x="175" y="585"/>
                      </a:lnTo>
                      <a:lnTo>
                        <a:pt x="171" y="599"/>
                      </a:lnTo>
                      <a:lnTo>
                        <a:pt x="167" y="611"/>
                      </a:lnTo>
                      <a:lnTo>
                        <a:pt x="160" y="622"/>
                      </a:lnTo>
                      <a:lnTo>
                        <a:pt x="154" y="626"/>
                      </a:lnTo>
                      <a:lnTo>
                        <a:pt x="148" y="630"/>
                      </a:lnTo>
                      <a:lnTo>
                        <a:pt x="142" y="634"/>
                      </a:lnTo>
                      <a:lnTo>
                        <a:pt x="135" y="636"/>
                      </a:lnTo>
                      <a:lnTo>
                        <a:pt x="129" y="638"/>
                      </a:lnTo>
                      <a:lnTo>
                        <a:pt x="121" y="640"/>
                      </a:lnTo>
                      <a:lnTo>
                        <a:pt x="116" y="642"/>
                      </a:lnTo>
                      <a:lnTo>
                        <a:pt x="108" y="644"/>
                      </a:lnTo>
                      <a:lnTo>
                        <a:pt x="92" y="640"/>
                      </a:lnTo>
                      <a:lnTo>
                        <a:pt x="77" y="634"/>
                      </a:lnTo>
                      <a:lnTo>
                        <a:pt x="64" y="628"/>
                      </a:lnTo>
                      <a:lnTo>
                        <a:pt x="48" y="620"/>
                      </a:lnTo>
                      <a:lnTo>
                        <a:pt x="35" y="611"/>
                      </a:lnTo>
                      <a:lnTo>
                        <a:pt x="25" y="599"/>
                      </a:lnTo>
                      <a:lnTo>
                        <a:pt x="20" y="591"/>
                      </a:lnTo>
                      <a:lnTo>
                        <a:pt x="16" y="585"/>
                      </a:lnTo>
                      <a:lnTo>
                        <a:pt x="14" y="577"/>
                      </a:lnTo>
                      <a:lnTo>
                        <a:pt x="12" y="568"/>
                      </a:lnTo>
                      <a:lnTo>
                        <a:pt x="6" y="544"/>
                      </a:lnTo>
                      <a:lnTo>
                        <a:pt x="2" y="519"/>
                      </a:lnTo>
                      <a:lnTo>
                        <a:pt x="0" y="493"/>
                      </a:lnTo>
                      <a:lnTo>
                        <a:pt x="0" y="468"/>
                      </a:lnTo>
                      <a:lnTo>
                        <a:pt x="4" y="419"/>
                      </a:lnTo>
                      <a:lnTo>
                        <a:pt x="12" y="369"/>
                      </a:lnTo>
                      <a:lnTo>
                        <a:pt x="21" y="318"/>
                      </a:lnTo>
                      <a:lnTo>
                        <a:pt x="31" y="267"/>
                      </a:lnTo>
                      <a:lnTo>
                        <a:pt x="41" y="216"/>
                      </a:lnTo>
                      <a:lnTo>
                        <a:pt x="46" y="168"/>
                      </a:lnTo>
                      <a:lnTo>
                        <a:pt x="52" y="146"/>
                      </a:lnTo>
                      <a:lnTo>
                        <a:pt x="56" y="127"/>
                      </a:lnTo>
                      <a:lnTo>
                        <a:pt x="60" y="105"/>
                      </a:lnTo>
                      <a:lnTo>
                        <a:pt x="64" y="84"/>
                      </a:lnTo>
                      <a:lnTo>
                        <a:pt x="68" y="64"/>
                      </a:lnTo>
                      <a:lnTo>
                        <a:pt x="71" y="43"/>
                      </a:lnTo>
                      <a:lnTo>
                        <a:pt x="75" y="21"/>
                      </a:lnTo>
                      <a:lnTo>
                        <a:pt x="77" y="0"/>
                      </a:lnTo>
                      <a:lnTo>
                        <a:pt x="91" y="51"/>
                      </a:lnTo>
                      <a:lnTo>
                        <a:pt x="102" y="103"/>
                      </a:lnTo>
                      <a:lnTo>
                        <a:pt x="114" y="156"/>
                      </a:lnTo>
                      <a:lnTo>
                        <a:pt x="123" y="209"/>
                      </a:lnTo>
                      <a:lnTo>
                        <a:pt x="133" y="261"/>
                      </a:lnTo>
                      <a:lnTo>
                        <a:pt x="142" y="314"/>
                      </a:lnTo>
                      <a:lnTo>
                        <a:pt x="154" y="367"/>
                      </a:lnTo>
                      <a:lnTo>
                        <a:pt x="169" y="417"/>
                      </a:lnTo>
                      <a:close/>
                    </a:path>
                  </a:pathLst>
                </a:custGeom>
                <a:solidFill>
                  <a:srgbClr val="A1A5BB"/>
                </a:solidFill>
                <a:ln w="9525">
                  <a:noFill/>
                  <a:round/>
                  <a:headEnd/>
                  <a:tailEnd/>
                </a:ln>
              </p:spPr>
              <p:txBody>
                <a:bodyPr/>
                <a:lstStyle/>
                <a:p>
                  <a:endParaRPr lang="en-US"/>
                </a:p>
              </p:txBody>
            </p:sp>
            <p:sp>
              <p:nvSpPr>
                <p:cNvPr id="38933" name="Freeform 21"/>
                <p:cNvSpPr>
                  <a:spLocks/>
                </p:cNvSpPr>
                <p:nvPr/>
              </p:nvSpPr>
              <p:spPr bwMode="auto">
                <a:xfrm>
                  <a:off x="2172" y="1284"/>
                  <a:ext cx="165" cy="259"/>
                </a:xfrm>
                <a:custGeom>
                  <a:avLst/>
                  <a:gdLst/>
                  <a:ahLst/>
                  <a:cxnLst>
                    <a:cxn ang="0">
                      <a:pos x="17" y="457"/>
                    </a:cxn>
                    <a:cxn ang="0">
                      <a:pos x="14" y="445"/>
                    </a:cxn>
                    <a:cxn ang="0">
                      <a:pos x="10" y="431"/>
                    </a:cxn>
                    <a:cxn ang="0">
                      <a:pos x="6" y="419"/>
                    </a:cxn>
                    <a:cxn ang="0">
                      <a:pos x="4" y="404"/>
                    </a:cxn>
                    <a:cxn ang="0">
                      <a:pos x="2" y="386"/>
                    </a:cxn>
                    <a:cxn ang="0">
                      <a:pos x="0" y="369"/>
                    </a:cxn>
                    <a:cxn ang="0">
                      <a:pos x="0" y="351"/>
                    </a:cxn>
                    <a:cxn ang="0">
                      <a:pos x="0" y="334"/>
                    </a:cxn>
                    <a:cxn ang="0">
                      <a:pos x="4" y="312"/>
                    </a:cxn>
                    <a:cxn ang="0">
                      <a:pos x="6" y="293"/>
                    </a:cxn>
                    <a:cxn ang="0">
                      <a:pos x="10" y="273"/>
                    </a:cxn>
                    <a:cxn ang="0">
                      <a:pos x="14" y="256"/>
                    </a:cxn>
                    <a:cxn ang="0">
                      <a:pos x="15" y="240"/>
                    </a:cxn>
                    <a:cxn ang="0">
                      <a:pos x="17" y="226"/>
                    </a:cxn>
                    <a:cxn ang="0">
                      <a:pos x="21" y="213"/>
                    </a:cxn>
                    <a:cxn ang="0">
                      <a:pos x="25" y="197"/>
                    </a:cxn>
                    <a:cxn ang="0">
                      <a:pos x="27" y="180"/>
                    </a:cxn>
                    <a:cxn ang="0">
                      <a:pos x="31" y="162"/>
                    </a:cxn>
                    <a:cxn ang="0">
                      <a:pos x="35" y="144"/>
                    </a:cxn>
                    <a:cxn ang="0">
                      <a:pos x="37" y="131"/>
                    </a:cxn>
                    <a:cxn ang="0">
                      <a:pos x="39" y="121"/>
                    </a:cxn>
                    <a:cxn ang="0">
                      <a:pos x="40" y="111"/>
                    </a:cxn>
                    <a:cxn ang="0">
                      <a:pos x="42" y="101"/>
                    </a:cxn>
                    <a:cxn ang="0">
                      <a:pos x="44" y="90"/>
                    </a:cxn>
                    <a:cxn ang="0">
                      <a:pos x="46" y="76"/>
                    </a:cxn>
                    <a:cxn ang="0">
                      <a:pos x="50" y="62"/>
                    </a:cxn>
                    <a:cxn ang="0">
                      <a:pos x="52" y="51"/>
                    </a:cxn>
                    <a:cxn ang="0">
                      <a:pos x="56" y="37"/>
                    </a:cxn>
                    <a:cxn ang="0">
                      <a:pos x="58" y="23"/>
                    </a:cxn>
                    <a:cxn ang="0">
                      <a:pos x="60" y="10"/>
                    </a:cxn>
                    <a:cxn ang="0">
                      <a:pos x="65" y="2"/>
                    </a:cxn>
                    <a:cxn ang="0">
                      <a:pos x="75" y="0"/>
                    </a:cxn>
                    <a:cxn ang="0">
                      <a:pos x="83" y="6"/>
                    </a:cxn>
                    <a:cxn ang="0">
                      <a:pos x="88" y="18"/>
                    </a:cxn>
                    <a:cxn ang="0">
                      <a:pos x="92" y="31"/>
                    </a:cxn>
                    <a:cxn ang="0">
                      <a:pos x="100" y="59"/>
                    </a:cxn>
                    <a:cxn ang="0">
                      <a:pos x="110" y="103"/>
                    </a:cxn>
                    <a:cxn ang="0">
                      <a:pos x="119" y="150"/>
                    </a:cxn>
                    <a:cxn ang="0">
                      <a:pos x="129" y="195"/>
                    </a:cxn>
                    <a:cxn ang="0">
                      <a:pos x="138" y="238"/>
                    </a:cxn>
                    <a:cxn ang="0">
                      <a:pos x="146" y="277"/>
                    </a:cxn>
                    <a:cxn ang="0">
                      <a:pos x="156" y="316"/>
                    </a:cxn>
                    <a:cxn ang="0">
                      <a:pos x="161" y="355"/>
                    </a:cxn>
                    <a:cxn ang="0">
                      <a:pos x="165" y="388"/>
                    </a:cxn>
                    <a:cxn ang="0">
                      <a:pos x="165" y="416"/>
                    </a:cxn>
                    <a:cxn ang="0">
                      <a:pos x="165" y="443"/>
                    </a:cxn>
                    <a:cxn ang="0">
                      <a:pos x="161" y="468"/>
                    </a:cxn>
                    <a:cxn ang="0">
                      <a:pos x="154" y="488"/>
                    </a:cxn>
                    <a:cxn ang="0">
                      <a:pos x="144" y="499"/>
                    </a:cxn>
                    <a:cxn ang="0">
                      <a:pos x="133" y="509"/>
                    </a:cxn>
                    <a:cxn ang="0">
                      <a:pos x="119" y="515"/>
                    </a:cxn>
                    <a:cxn ang="0">
                      <a:pos x="102" y="517"/>
                    </a:cxn>
                    <a:cxn ang="0">
                      <a:pos x="83" y="515"/>
                    </a:cxn>
                    <a:cxn ang="0">
                      <a:pos x="63" y="509"/>
                    </a:cxn>
                    <a:cxn ang="0">
                      <a:pos x="44" y="499"/>
                    </a:cxn>
                    <a:cxn ang="0">
                      <a:pos x="33" y="492"/>
                    </a:cxn>
                    <a:cxn ang="0">
                      <a:pos x="29" y="486"/>
                    </a:cxn>
                    <a:cxn ang="0">
                      <a:pos x="25" y="476"/>
                    </a:cxn>
                    <a:cxn ang="0">
                      <a:pos x="21" y="468"/>
                    </a:cxn>
                  </a:cxnLst>
                  <a:rect l="0" t="0" r="r" b="b"/>
                  <a:pathLst>
                    <a:path w="165" h="517">
                      <a:moveTo>
                        <a:pt x="21" y="462"/>
                      </a:moveTo>
                      <a:lnTo>
                        <a:pt x="17" y="457"/>
                      </a:lnTo>
                      <a:lnTo>
                        <a:pt x="15" y="451"/>
                      </a:lnTo>
                      <a:lnTo>
                        <a:pt x="14" y="445"/>
                      </a:lnTo>
                      <a:lnTo>
                        <a:pt x="12" y="437"/>
                      </a:lnTo>
                      <a:lnTo>
                        <a:pt x="10" y="431"/>
                      </a:lnTo>
                      <a:lnTo>
                        <a:pt x="8" y="425"/>
                      </a:lnTo>
                      <a:lnTo>
                        <a:pt x="6" y="419"/>
                      </a:lnTo>
                      <a:lnTo>
                        <a:pt x="4" y="412"/>
                      </a:lnTo>
                      <a:lnTo>
                        <a:pt x="4" y="404"/>
                      </a:lnTo>
                      <a:lnTo>
                        <a:pt x="2" y="396"/>
                      </a:lnTo>
                      <a:lnTo>
                        <a:pt x="2" y="386"/>
                      </a:lnTo>
                      <a:lnTo>
                        <a:pt x="0" y="378"/>
                      </a:lnTo>
                      <a:lnTo>
                        <a:pt x="0" y="369"/>
                      </a:lnTo>
                      <a:lnTo>
                        <a:pt x="0" y="361"/>
                      </a:lnTo>
                      <a:lnTo>
                        <a:pt x="0" y="351"/>
                      </a:lnTo>
                      <a:lnTo>
                        <a:pt x="0" y="343"/>
                      </a:lnTo>
                      <a:lnTo>
                        <a:pt x="0" y="334"/>
                      </a:lnTo>
                      <a:lnTo>
                        <a:pt x="2" y="322"/>
                      </a:lnTo>
                      <a:lnTo>
                        <a:pt x="4" y="312"/>
                      </a:lnTo>
                      <a:lnTo>
                        <a:pt x="4" y="302"/>
                      </a:lnTo>
                      <a:lnTo>
                        <a:pt x="6" y="293"/>
                      </a:lnTo>
                      <a:lnTo>
                        <a:pt x="8" y="283"/>
                      </a:lnTo>
                      <a:lnTo>
                        <a:pt x="10" y="273"/>
                      </a:lnTo>
                      <a:lnTo>
                        <a:pt x="12" y="261"/>
                      </a:lnTo>
                      <a:lnTo>
                        <a:pt x="14" y="256"/>
                      </a:lnTo>
                      <a:lnTo>
                        <a:pt x="14" y="248"/>
                      </a:lnTo>
                      <a:lnTo>
                        <a:pt x="15" y="240"/>
                      </a:lnTo>
                      <a:lnTo>
                        <a:pt x="17" y="234"/>
                      </a:lnTo>
                      <a:lnTo>
                        <a:pt x="17" y="226"/>
                      </a:lnTo>
                      <a:lnTo>
                        <a:pt x="19" y="219"/>
                      </a:lnTo>
                      <a:lnTo>
                        <a:pt x="21" y="213"/>
                      </a:lnTo>
                      <a:lnTo>
                        <a:pt x="23" y="205"/>
                      </a:lnTo>
                      <a:lnTo>
                        <a:pt x="25" y="197"/>
                      </a:lnTo>
                      <a:lnTo>
                        <a:pt x="27" y="187"/>
                      </a:lnTo>
                      <a:lnTo>
                        <a:pt x="27" y="180"/>
                      </a:lnTo>
                      <a:lnTo>
                        <a:pt x="29" y="170"/>
                      </a:lnTo>
                      <a:lnTo>
                        <a:pt x="31" y="162"/>
                      </a:lnTo>
                      <a:lnTo>
                        <a:pt x="33" y="152"/>
                      </a:lnTo>
                      <a:lnTo>
                        <a:pt x="35" y="144"/>
                      </a:lnTo>
                      <a:lnTo>
                        <a:pt x="37" y="135"/>
                      </a:lnTo>
                      <a:lnTo>
                        <a:pt x="37" y="131"/>
                      </a:lnTo>
                      <a:lnTo>
                        <a:pt x="39" y="125"/>
                      </a:lnTo>
                      <a:lnTo>
                        <a:pt x="39" y="121"/>
                      </a:lnTo>
                      <a:lnTo>
                        <a:pt x="40" y="115"/>
                      </a:lnTo>
                      <a:lnTo>
                        <a:pt x="40" y="111"/>
                      </a:lnTo>
                      <a:lnTo>
                        <a:pt x="40" y="105"/>
                      </a:lnTo>
                      <a:lnTo>
                        <a:pt x="42" y="101"/>
                      </a:lnTo>
                      <a:lnTo>
                        <a:pt x="42" y="96"/>
                      </a:lnTo>
                      <a:lnTo>
                        <a:pt x="44" y="90"/>
                      </a:lnTo>
                      <a:lnTo>
                        <a:pt x="46" y="84"/>
                      </a:lnTo>
                      <a:lnTo>
                        <a:pt x="46" y="76"/>
                      </a:lnTo>
                      <a:lnTo>
                        <a:pt x="48" y="70"/>
                      </a:lnTo>
                      <a:lnTo>
                        <a:pt x="50" y="62"/>
                      </a:lnTo>
                      <a:lnTo>
                        <a:pt x="52" y="57"/>
                      </a:lnTo>
                      <a:lnTo>
                        <a:pt x="52" y="51"/>
                      </a:lnTo>
                      <a:lnTo>
                        <a:pt x="54" y="43"/>
                      </a:lnTo>
                      <a:lnTo>
                        <a:pt x="56" y="37"/>
                      </a:lnTo>
                      <a:lnTo>
                        <a:pt x="56" y="31"/>
                      </a:lnTo>
                      <a:lnTo>
                        <a:pt x="58" y="23"/>
                      </a:lnTo>
                      <a:lnTo>
                        <a:pt x="58" y="18"/>
                      </a:lnTo>
                      <a:lnTo>
                        <a:pt x="60" y="10"/>
                      </a:lnTo>
                      <a:lnTo>
                        <a:pt x="62" y="6"/>
                      </a:lnTo>
                      <a:lnTo>
                        <a:pt x="65" y="2"/>
                      </a:lnTo>
                      <a:lnTo>
                        <a:pt x="71" y="0"/>
                      </a:lnTo>
                      <a:lnTo>
                        <a:pt x="75" y="0"/>
                      </a:lnTo>
                      <a:lnTo>
                        <a:pt x="79" y="2"/>
                      </a:lnTo>
                      <a:lnTo>
                        <a:pt x="83" y="6"/>
                      </a:lnTo>
                      <a:lnTo>
                        <a:pt x="85" y="12"/>
                      </a:lnTo>
                      <a:lnTo>
                        <a:pt x="88" y="18"/>
                      </a:lnTo>
                      <a:lnTo>
                        <a:pt x="90" y="25"/>
                      </a:lnTo>
                      <a:lnTo>
                        <a:pt x="92" y="31"/>
                      </a:lnTo>
                      <a:lnTo>
                        <a:pt x="92" y="37"/>
                      </a:lnTo>
                      <a:lnTo>
                        <a:pt x="100" y="59"/>
                      </a:lnTo>
                      <a:lnTo>
                        <a:pt x="106" y="82"/>
                      </a:lnTo>
                      <a:lnTo>
                        <a:pt x="110" y="103"/>
                      </a:lnTo>
                      <a:lnTo>
                        <a:pt x="115" y="127"/>
                      </a:lnTo>
                      <a:lnTo>
                        <a:pt x="119" y="150"/>
                      </a:lnTo>
                      <a:lnTo>
                        <a:pt x="125" y="174"/>
                      </a:lnTo>
                      <a:lnTo>
                        <a:pt x="129" y="195"/>
                      </a:lnTo>
                      <a:lnTo>
                        <a:pt x="134" y="219"/>
                      </a:lnTo>
                      <a:lnTo>
                        <a:pt x="138" y="238"/>
                      </a:lnTo>
                      <a:lnTo>
                        <a:pt x="142" y="258"/>
                      </a:lnTo>
                      <a:lnTo>
                        <a:pt x="146" y="277"/>
                      </a:lnTo>
                      <a:lnTo>
                        <a:pt x="152" y="297"/>
                      </a:lnTo>
                      <a:lnTo>
                        <a:pt x="156" y="316"/>
                      </a:lnTo>
                      <a:lnTo>
                        <a:pt x="157" y="336"/>
                      </a:lnTo>
                      <a:lnTo>
                        <a:pt x="161" y="355"/>
                      </a:lnTo>
                      <a:lnTo>
                        <a:pt x="163" y="375"/>
                      </a:lnTo>
                      <a:lnTo>
                        <a:pt x="165" y="388"/>
                      </a:lnTo>
                      <a:lnTo>
                        <a:pt x="165" y="402"/>
                      </a:lnTo>
                      <a:lnTo>
                        <a:pt x="165" y="416"/>
                      </a:lnTo>
                      <a:lnTo>
                        <a:pt x="165" y="429"/>
                      </a:lnTo>
                      <a:lnTo>
                        <a:pt x="165" y="443"/>
                      </a:lnTo>
                      <a:lnTo>
                        <a:pt x="163" y="457"/>
                      </a:lnTo>
                      <a:lnTo>
                        <a:pt x="161" y="468"/>
                      </a:lnTo>
                      <a:lnTo>
                        <a:pt x="157" y="482"/>
                      </a:lnTo>
                      <a:lnTo>
                        <a:pt x="154" y="488"/>
                      </a:lnTo>
                      <a:lnTo>
                        <a:pt x="150" y="494"/>
                      </a:lnTo>
                      <a:lnTo>
                        <a:pt x="144" y="499"/>
                      </a:lnTo>
                      <a:lnTo>
                        <a:pt x="138" y="505"/>
                      </a:lnTo>
                      <a:lnTo>
                        <a:pt x="133" y="509"/>
                      </a:lnTo>
                      <a:lnTo>
                        <a:pt x="125" y="513"/>
                      </a:lnTo>
                      <a:lnTo>
                        <a:pt x="119" y="515"/>
                      </a:lnTo>
                      <a:lnTo>
                        <a:pt x="111" y="515"/>
                      </a:lnTo>
                      <a:lnTo>
                        <a:pt x="102" y="517"/>
                      </a:lnTo>
                      <a:lnTo>
                        <a:pt x="92" y="515"/>
                      </a:lnTo>
                      <a:lnTo>
                        <a:pt x="83" y="515"/>
                      </a:lnTo>
                      <a:lnTo>
                        <a:pt x="73" y="511"/>
                      </a:lnTo>
                      <a:lnTo>
                        <a:pt x="63" y="509"/>
                      </a:lnTo>
                      <a:lnTo>
                        <a:pt x="54" y="505"/>
                      </a:lnTo>
                      <a:lnTo>
                        <a:pt x="44" y="499"/>
                      </a:lnTo>
                      <a:lnTo>
                        <a:pt x="37" y="496"/>
                      </a:lnTo>
                      <a:lnTo>
                        <a:pt x="33" y="492"/>
                      </a:lnTo>
                      <a:lnTo>
                        <a:pt x="31" y="490"/>
                      </a:lnTo>
                      <a:lnTo>
                        <a:pt x="29" y="486"/>
                      </a:lnTo>
                      <a:lnTo>
                        <a:pt x="27" y="482"/>
                      </a:lnTo>
                      <a:lnTo>
                        <a:pt x="25" y="476"/>
                      </a:lnTo>
                      <a:lnTo>
                        <a:pt x="23" y="472"/>
                      </a:lnTo>
                      <a:lnTo>
                        <a:pt x="21" y="468"/>
                      </a:lnTo>
                      <a:lnTo>
                        <a:pt x="21" y="462"/>
                      </a:lnTo>
                      <a:close/>
                    </a:path>
                  </a:pathLst>
                </a:custGeom>
                <a:solidFill>
                  <a:srgbClr val="A1A5BB"/>
                </a:solidFill>
                <a:ln w="9525">
                  <a:noFill/>
                  <a:round/>
                  <a:headEnd/>
                  <a:tailEnd/>
                </a:ln>
              </p:spPr>
              <p:txBody>
                <a:bodyPr/>
                <a:lstStyle/>
                <a:p>
                  <a:endParaRPr lang="en-US"/>
                </a:p>
              </p:txBody>
            </p:sp>
            <p:sp>
              <p:nvSpPr>
                <p:cNvPr id="38934" name="Freeform 22"/>
                <p:cNvSpPr>
                  <a:spLocks/>
                </p:cNvSpPr>
                <p:nvPr/>
              </p:nvSpPr>
              <p:spPr bwMode="auto">
                <a:xfrm>
                  <a:off x="2176" y="1297"/>
                  <a:ext cx="153" cy="240"/>
                </a:xfrm>
                <a:custGeom>
                  <a:avLst/>
                  <a:gdLst/>
                  <a:ahLst/>
                  <a:cxnLst>
                    <a:cxn ang="0">
                      <a:pos x="17" y="424"/>
                    </a:cxn>
                    <a:cxn ang="0">
                      <a:pos x="11" y="412"/>
                    </a:cxn>
                    <a:cxn ang="0">
                      <a:pos x="8" y="400"/>
                    </a:cxn>
                    <a:cxn ang="0">
                      <a:pos x="6" y="389"/>
                    </a:cxn>
                    <a:cxn ang="0">
                      <a:pos x="2" y="375"/>
                    </a:cxn>
                    <a:cxn ang="0">
                      <a:pos x="0" y="359"/>
                    </a:cxn>
                    <a:cxn ang="0">
                      <a:pos x="0" y="344"/>
                    </a:cxn>
                    <a:cxn ang="0">
                      <a:pos x="0" y="326"/>
                    </a:cxn>
                    <a:cxn ang="0">
                      <a:pos x="0" y="311"/>
                    </a:cxn>
                    <a:cxn ang="0">
                      <a:pos x="2" y="291"/>
                    </a:cxn>
                    <a:cxn ang="0">
                      <a:pos x="6" y="272"/>
                    </a:cxn>
                    <a:cxn ang="0">
                      <a:pos x="8" y="254"/>
                    </a:cxn>
                    <a:cxn ang="0">
                      <a:pos x="11" y="238"/>
                    </a:cxn>
                    <a:cxn ang="0">
                      <a:pos x="13" y="225"/>
                    </a:cxn>
                    <a:cxn ang="0">
                      <a:pos x="17" y="211"/>
                    </a:cxn>
                    <a:cxn ang="0">
                      <a:pos x="19" y="197"/>
                    </a:cxn>
                    <a:cxn ang="0">
                      <a:pos x="23" y="182"/>
                    </a:cxn>
                    <a:cxn ang="0">
                      <a:pos x="25" y="166"/>
                    </a:cxn>
                    <a:cxn ang="0">
                      <a:pos x="29" y="151"/>
                    </a:cxn>
                    <a:cxn ang="0">
                      <a:pos x="33" y="135"/>
                    </a:cxn>
                    <a:cxn ang="0">
                      <a:pos x="35" y="121"/>
                    </a:cxn>
                    <a:cxn ang="0">
                      <a:pos x="36" y="114"/>
                    </a:cxn>
                    <a:cxn ang="0">
                      <a:pos x="36" y="104"/>
                    </a:cxn>
                    <a:cxn ang="0">
                      <a:pos x="38" y="94"/>
                    </a:cxn>
                    <a:cxn ang="0">
                      <a:pos x="40" y="84"/>
                    </a:cxn>
                    <a:cxn ang="0">
                      <a:pos x="44" y="73"/>
                    </a:cxn>
                    <a:cxn ang="0">
                      <a:pos x="46" y="59"/>
                    </a:cxn>
                    <a:cxn ang="0">
                      <a:pos x="48" y="47"/>
                    </a:cxn>
                    <a:cxn ang="0">
                      <a:pos x="52" y="35"/>
                    </a:cxn>
                    <a:cxn ang="0">
                      <a:pos x="54" y="22"/>
                    </a:cxn>
                    <a:cxn ang="0">
                      <a:pos x="56" y="10"/>
                    </a:cxn>
                    <a:cxn ang="0">
                      <a:pos x="59" y="2"/>
                    </a:cxn>
                    <a:cxn ang="0">
                      <a:pos x="69" y="0"/>
                    </a:cxn>
                    <a:cxn ang="0">
                      <a:pos x="77" y="6"/>
                    </a:cxn>
                    <a:cxn ang="0">
                      <a:pos x="81" y="18"/>
                    </a:cxn>
                    <a:cxn ang="0">
                      <a:pos x="84" y="30"/>
                    </a:cxn>
                    <a:cxn ang="0">
                      <a:pos x="92" y="55"/>
                    </a:cxn>
                    <a:cxn ang="0">
                      <a:pos x="102" y="98"/>
                    </a:cxn>
                    <a:cxn ang="0">
                      <a:pos x="111" y="141"/>
                    </a:cxn>
                    <a:cxn ang="0">
                      <a:pos x="119" y="182"/>
                    </a:cxn>
                    <a:cxn ang="0">
                      <a:pos x="129" y="221"/>
                    </a:cxn>
                    <a:cxn ang="0">
                      <a:pos x="136" y="258"/>
                    </a:cxn>
                    <a:cxn ang="0">
                      <a:pos x="144" y="295"/>
                    </a:cxn>
                    <a:cxn ang="0">
                      <a:pos x="150" y="330"/>
                    </a:cxn>
                    <a:cxn ang="0">
                      <a:pos x="152" y="361"/>
                    </a:cxn>
                    <a:cxn ang="0">
                      <a:pos x="153" y="387"/>
                    </a:cxn>
                    <a:cxn ang="0">
                      <a:pos x="153" y="412"/>
                    </a:cxn>
                    <a:cxn ang="0">
                      <a:pos x="148" y="435"/>
                    </a:cxn>
                    <a:cxn ang="0">
                      <a:pos x="142" y="453"/>
                    </a:cxn>
                    <a:cxn ang="0">
                      <a:pos x="134" y="465"/>
                    </a:cxn>
                    <a:cxn ang="0">
                      <a:pos x="123" y="472"/>
                    </a:cxn>
                    <a:cxn ang="0">
                      <a:pos x="109" y="478"/>
                    </a:cxn>
                    <a:cxn ang="0">
                      <a:pos x="94" y="480"/>
                    </a:cxn>
                    <a:cxn ang="0">
                      <a:pos x="75" y="478"/>
                    </a:cxn>
                    <a:cxn ang="0">
                      <a:pos x="58" y="472"/>
                    </a:cxn>
                    <a:cxn ang="0">
                      <a:pos x="42" y="465"/>
                    </a:cxn>
                    <a:cxn ang="0">
                      <a:pos x="31" y="457"/>
                    </a:cxn>
                    <a:cxn ang="0">
                      <a:pos x="25" y="451"/>
                    </a:cxn>
                    <a:cxn ang="0">
                      <a:pos x="23" y="443"/>
                    </a:cxn>
                    <a:cxn ang="0">
                      <a:pos x="19" y="433"/>
                    </a:cxn>
                  </a:cxnLst>
                  <a:rect l="0" t="0" r="r" b="b"/>
                  <a:pathLst>
                    <a:path w="153" h="480">
                      <a:moveTo>
                        <a:pt x="19" y="430"/>
                      </a:moveTo>
                      <a:lnTo>
                        <a:pt x="17" y="424"/>
                      </a:lnTo>
                      <a:lnTo>
                        <a:pt x="13" y="418"/>
                      </a:lnTo>
                      <a:lnTo>
                        <a:pt x="11" y="412"/>
                      </a:lnTo>
                      <a:lnTo>
                        <a:pt x="10" y="406"/>
                      </a:lnTo>
                      <a:lnTo>
                        <a:pt x="8" y="400"/>
                      </a:lnTo>
                      <a:lnTo>
                        <a:pt x="6" y="394"/>
                      </a:lnTo>
                      <a:lnTo>
                        <a:pt x="6" y="389"/>
                      </a:lnTo>
                      <a:lnTo>
                        <a:pt x="4" y="383"/>
                      </a:lnTo>
                      <a:lnTo>
                        <a:pt x="2" y="375"/>
                      </a:lnTo>
                      <a:lnTo>
                        <a:pt x="2" y="367"/>
                      </a:lnTo>
                      <a:lnTo>
                        <a:pt x="0" y="359"/>
                      </a:lnTo>
                      <a:lnTo>
                        <a:pt x="0" y="352"/>
                      </a:lnTo>
                      <a:lnTo>
                        <a:pt x="0" y="344"/>
                      </a:lnTo>
                      <a:lnTo>
                        <a:pt x="0" y="336"/>
                      </a:lnTo>
                      <a:lnTo>
                        <a:pt x="0" y="326"/>
                      </a:lnTo>
                      <a:lnTo>
                        <a:pt x="0" y="318"/>
                      </a:lnTo>
                      <a:lnTo>
                        <a:pt x="0" y="311"/>
                      </a:lnTo>
                      <a:lnTo>
                        <a:pt x="2" y="301"/>
                      </a:lnTo>
                      <a:lnTo>
                        <a:pt x="2" y="291"/>
                      </a:lnTo>
                      <a:lnTo>
                        <a:pt x="4" y="281"/>
                      </a:lnTo>
                      <a:lnTo>
                        <a:pt x="6" y="272"/>
                      </a:lnTo>
                      <a:lnTo>
                        <a:pt x="8" y="264"/>
                      </a:lnTo>
                      <a:lnTo>
                        <a:pt x="8" y="254"/>
                      </a:lnTo>
                      <a:lnTo>
                        <a:pt x="10" y="244"/>
                      </a:lnTo>
                      <a:lnTo>
                        <a:pt x="11" y="238"/>
                      </a:lnTo>
                      <a:lnTo>
                        <a:pt x="13" y="231"/>
                      </a:lnTo>
                      <a:lnTo>
                        <a:pt x="13" y="225"/>
                      </a:lnTo>
                      <a:lnTo>
                        <a:pt x="15" y="217"/>
                      </a:lnTo>
                      <a:lnTo>
                        <a:pt x="17" y="211"/>
                      </a:lnTo>
                      <a:lnTo>
                        <a:pt x="17" y="203"/>
                      </a:lnTo>
                      <a:lnTo>
                        <a:pt x="19" y="197"/>
                      </a:lnTo>
                      <a:lnTo>
                        <a:pt x="21" y="192"/>
                      </a:lnTo>
                      <a:lnTo>
                        <a:pt x="23" y="182"/>
                      </a:lnTo>
                      <a:lnTo>
                        <a:pt x="23" y="174"/>
                      </a:lnTo>
                      <a:lnTo>
                        <a:pt x="25" y="166"/>
                      </a:lnTo>
                      <a:lnTo>
                        <a:pt x="27" y="158"/>
                      </a:lnTo>
                      <a:lnTo>
                        <a:pt x="29" y="151"/>
                      </a:lnTo>
                      <a:lnTo>
                        <a:pt x="31" y="143"/>
                      </a:lnTo>
                      <a:lnTo>
                        <a:pt x="33" y="135"/>
                      </a:lnTo>
                      <a:lnTo>
                        <a:pt x="33" y="127"/>
                      </a:lnTo>
                      <a:lnTo>
                        <a:pt x="35" y="121"/>
                      </a:lnTo>
                      <a:lnTo>
                        <a:pt x="35" y="117"/>
                      </a:lnTo>
                      <a:lnTo>
                        <a:pt x="36" y="114"/>
                      </a:lnTo>
                      <a:lnTo>
                        <a:pt x="36" y="108"/>
                      </a:lnTo>
                      <a:lnTo>
                        <a:pt x="36" y="104"/>
                      </a:lnTo>
                      <a:lnTo>
                        <a:pt x="38" y="100"/>
                      </a:lnTo>
                      <a:lnTo>
                        <a:pt x="38" y="94"/>
                      </a:lnTo>
                      <a:lnTo>
                        <a:pt x="40" y="90"/>
                      </a:lnTo>
                      <a:lnTo>
                        <a:pt x="40" y="84"/>
                      </a:lnTo>
                      <a:lnTo>
                        <a:pt x="42" y="78"/>
                      </a:lnTo>
                      <a:lnTo>
                        <a:pt x="44" y="73"/>
                      </a:lnTo>
                      <a:lnTo>
                        <a:pt x="44" y="65"/>
                      </a:lnTo>
                      <a:lnTo>
                        <a:pt x="46" y="59"/>
                      </a:lnTo>
                      <a:lnTo>
                        <a:pt x="48" y="53"/>
                      </a:lnTo>
                      <a:lnTo>
                        <a:pt x="48" y="47"/>
                      </a:lnTo>
                      <a:lnTo>
                        <a:pt x="50" y="41"/>
                      </a:lnTo>
                      <a:lnTo>
                        <a:pt x="52" y="35"/>
                      </a:lnTo>
                      <a:lnTo>
                        <a:pt x="52" y="30"/>
                      </a:lnTo>
                      <a:lnTo>
                        <a:pt x="54" y="22"/>
                      </a:lnTo>
                      <a:lnTo>
                        <a:pt x="54" y="16"/>
                      </a:lnTo>
                      <a:lnTo>
                        <a:pt x="56" y="10"/>
                      </a:lnTo>
                      <a:lnTo>
                        <a:pt x="58" y="6"/>
                      </a:lnTo>
                      <a:lnTo>
                        <a:pt x="59" y="2"/>
                      </a:lnTo>
                      <a:lnTo>
                        <a:pt x="65" y="0"/>
                      </a:lnTo>
                      <a:lnTo>
                        <a:pt x="69" y="0"/>
                      </a:lnTo>
                      <a:lnTo>
                        <a:pt x="73" y="2"/>
                      </a:lnTo>
                      <a:lnTo>
                        <a:pt x="77" y="6"/>
                      </a:lnTo>
                      <a:lnTo>
                        <a:pt x="79" y="12"/>
                      </a:lnTo>
                      <a:lnTo>
                        <a:pt x="81" y="18"/>
                      </a:lnTo>
                      <a:lnTo>
                        <a:pt x="82" y="24"/>
                      </a:lnTo>
                      <a:lnTo>
                        <a:pt x="84" y="30"/>
                      </a:lnTo>
                      <a:lnTo>
                        <a:pt x="86" y="35"/>
                      </a:lnTo>
                      <a:lnTo>
                        <a:pt x="92" y="55"/>
                      </a:lnTo>
                      <a:lnTo>
                        <a:pt x="98" y="76"/>
                      </a:lnTo>
                      <a:lnTo>
                        <a:pt x="102" y="98"/>
                      </a:lnTo>
                      <a:lnTo>
                        <a:pt x="106" y="119"/>
                      </a:lnTo>
                      <a:lnTo>
                        <a:pt x="111" y="141"/>
                      </a:lnTo>
                      <a:lnTo>
                        <a:pt x="115" y="160"/>
                      </a:lnTo>
                      <a:lnTo>
                        <a:pt x="119" y="182"/>
                      </a:lnTo>
                      <a:lnTo>
                        <a:pt x="125" y="203"/>
                      </a:lnTo>
                      <a:lnTo>
                        <a:pt x="129" y="221"/>
                      </a:lnTo>
                      <a:lnTo>
                        <a:pt x="132" y="240"/>
                      </a:lnTo>
                      <a:lnTo>
                        <a:pt x="136" y="258"/>
                      </a:lnTo>
                      <a:lnTo>
                        <a:pt x="140" y="275"/>
                      </a:lnTo>
                      <a:lnTo>
                        <a:pt x="144" y="295"/>
                      </a:lnTo>
                      <a:lnTo>
                        <a:pt x="146" y="313"/>
                      </a:lnTo>
                      <a:lnTo>
                        <a:pt x="150" y="330"/>
                      </a:lnTo>
                      <a:lnTo>
                        <a:pt x="152" y="350"/>
                      </a:lnTo>
                      <a:lnTo>
                        <a:pt x="152" y="361"/>
                      </a:lnTo>
                      <a:lnTo>
                        <a:pt x="153" y="373"/>
                      </a:lnTo>
                      <a:lnTo>
                        <a:pt x="153" y="387"/>
                      </a:lnTo>
                      <a:lnTo>
                        <a:pt x="153" y="398"/>
                      </a:lnTo>
                      <a:lnTo>
                        <a:pt x="153" y="412"/>
                      </a:lnTo>
                      <a:lnTo>
                        <a:pt x="152" y="424"/>
                      </a:lnTo>
                      <a:lnTo>
                        <a:pt x="148" y="435"/>
                      </a:lnTo>
                      <a:lnTo>
                        <a:pt x="144" y="447"/>
                      </a:lnTo>
                      <a:lnTo>
                        <a:pt x="142" y="453"/>
                      </a:lnTo>
                      <a:lnTo>
                        <a:pt x="138" y="459"/>
                      </a:lnTo>
                      <a:lnTo>
                        <a:pt x="134" y="465"/>
                      </a:lnTo>
                      <a:lnTo>
                        <a:pt x="129" y="469"/>
                      </a:lnTo>
                      <a:lnTo>
                        <a:pt x="123" y="472"/>
                      </a:lnTo>
                      <a:lnTo>
                        <a:pt x="115" y="476"/>
                      </a:lnTo>
                      <a:lnTo>
                        <a:pt x="109" y="478"/>
                      </a:lnTo>
                      <a:lnTo>
                        <a:pt x="104" y="480"/>
                      </a:lnTo>
                      <a:lnTo>
                        <a:pt x="94" y="480"/>
                      </a:lnTo>
                      <a:lnTo>
                        <a:pt x="84" y="480"/>
                      </a:lnTo>
                      <a:lnTo>
                        <a:pt x="75" y="478"/>
                      </a:lnTo>
                      <a:lnTo>
                        <a:pt x="67" y="476"/>
                      </a:lnTo>
                      <a:lnTo>
                        <a:pt x="58" y="472"/>
                      </a:lnTo>
                      <a:lnTo>
                        <a:pt x="50" y="469"/>
                      </a:lnTo>
                      <a:lnTo>
                        <a:pt x="42" y="465"/>
                      </a:lnTo>
                      <a:lnTo>
                        <a:pt x="33" y="461"/>
                      </a:lnTo>
                      <a:lnTo>
                        <a:pt x="31" y="457"/>
                      </a:lnTo>
                      <a:lnTo>
                        <a:pt x="27" y="455"/>
                      </a:lnTo>
                      <a:lnTo>
                        <a:pt x="25" y="451"/>
                      </a:lnTo>
                      <a:lnTo>
                        <a:pt x="23" y="447"/>
                      </a:lnTo>
                      <a:lnTo>
                        <a:pt x="23" y="443"/>
                      </a:lnTo>
                      <a:lnTo>
                        <a:pt x="21" y="439"/>
                      </a:lnTo>
                      <a:lnTo>
                        <a:pt x="19" y="433"/>
                      </a:lnTo>
                      <a:lnTo>
                        <a:pt x="19" y="430"/>
                      </a:lnTo>
                      <a:close/>
                    </a:path>
                  </a:pathLst>
                </a:custGeom>
                <a:solidFill>
                  <a:srgbClr val="ABAEC2"/>
                </a:solidFill>
                <a:ln w="9525">
                  <a:noFill/>
                  <a:round/>
                  <a:headEnd/>
                  <a:tailEnd/>
                </a:ln>
              </p:spPr>
              <p:txBody>
                <a:bodyPr/>
                <a:lstStyle/>
                <a:p>
                  <a:endParaRPr lang="en-US"/>
                </a:p>
              </p:txBody>
            </p:sp>
            <p:sp>
              <p:nvSpPr>
                <p:cNvPr id="38935" name="Freeform 23"/>
                <p:cNvSpPr>
                  <a:spLocks/>
                </p:cNvSpPr>
                <p:nvPr/>
              </p:nvSpPr>
              <p:spPr bwMode="auto">
                <a:xfrm>
                  <a:off x="2180" y="1309"/>
                  <a:ext cx="142" cy="222"/>
                </a:xfrm>
                <a:custGeom>
                  <a:avLst/>
                  <a:gdLst/>
                  <a:ahLst/>
                  <a:cxnLst>
                    <a:cxn ang="0">
                      <a:pos x="15" y="392"/>
                    </a:cxn>
                    <a:cxn ang="0">
                      <a:pos x="11" y="380"/>
                    </a:cxn>
                    <a:cxn ang="0">
                      <a:pos x="7" y="370"/>
                    </a:cxn>
                    <a:cxn ang="0">
                      <a:pos x="4" y="359"/>
                    </a:cxn>
                    <a:cxn ang="0">
                      <a:pos x="2" y="345"/>
                    </a:cxn>
                    <a:cxn ang="0">
                      <a:pos x="0" y="331"/>
                    </a:cxn>
                    <a:cxn ang="0">
                      <a:pos x="0" y="316"/>
                    </a:cxn>
                    <a:cxn ang="0">
                      <a:pos x="0" y="302"/>
                    </a:cxn>
                    <a:cxn ang="0">
                      <a:pos x="0" y="285"/>
                    </a:cxn>
                    <a:cxn ang="0">
                      <a:pos x="2" y="269"/>
                    </a:cxn>
                    <a:cxn ang="0">
                      <a:pos x="4" y="251"/>
                    </a:cxn>
                    <a:cxn ang="0">
                      <a:pos x="7" y="234"/>
                    </a:cxn>
                    <a:cxn ang="0">
                      <a:pos x="9" y="218"/>
                    </a:cxn>
                    <a:cxn ang="0">
                      <a:pos x="11" y="207"/>
                    </a:cxn>
                    <a:cxn ang="0">
                      <a:pos x="15" y="195"/>
                    </a:cxn>
                    <a:cxn ang="0">
                      <a:pos x="17" y="181"/>
                    </a:cxn>
                    <a:cxn ang="0">
                      <a:pos x="21" y="168"/>
                    </a:cxn>
                    <a:cxn ang="0">
                      <a:pos x="23" y="154"/>
                    </a:cxn>
                    <a:cxn ang="0">
                      <a:pos x="27" y="138"/>
                    </a:cxn>
                    <a:cxn ang="0">
                      <a:pos x="29" y="125"/>
                    </a:cxn>
                    <a:cxn ang="0">
                      <a:pos x="31" y="113"/>
                    </a:cxn>
                    <a:cxn ang="0">
                      <a:pos x="32" y="103"/>
                    </a:cxn>
                    <a:cxn ang="0">
                      <a:pos x="34" y="95"/>
                    </a:cxn>
                    <a:cxn ang="0">
                      <a:pos x="34" y="88"/>
                    </a:cxn>
                    <a:cxn ang="0">
                      <a:pos x="36" y="78"/>
                    </a:cxn>
                    <a:cxn ang="0">
                      <a:pos x="40" y="66"/>
                    </a:cxn>
                    <a:cxn ang="0">
                      <a:pos x="42" y="54"/>
                    </a:cxn>
                    <a:cxn ang="0">
                      <a:pos x="44" y="43"/>
                    </a:cxn>
                    <a:cxn ang="0">
                      <a:pos x="46" y="33"/>
                    </a:cxn>
                    <a:cxn ang="0">
                      <a:pos x="48" y="21"/>
                    </a:cxn>
                    <a:cxn ang="0">
                      <a:pos x="50" y="9"/>
                    </a:cxn>
                    <a:cxn ang="0">
                      <a:pos x="55" y="2"/>
                    </a:cxn>
                    <a:cxn ang="0">
                      <a:pos x="63" y="0"/>
                    </a:cxn>
                    <a:cxn ang="0">
                      <a:pos x="69" y="6"/>
                    </a:cxn>
                    <a:cxn ang="0">
                      <a:pos x="75" y="15"/>
                    </a:cxn>
                    <a:cxn ang="0">
                      <a:pos x="77" y="27"/>
                    </a:cxn>
                    <a:cxn ang="0">
                      <a:pos x="84" y="50"/>
                    </a:cxn>
                    <a:cxn ang="0">
                      <a:pos x="94" y="89"/>
                    </a:cxn>
                    <a:cxn ang="0">
                      <a:pos x="102" y="129"/>
                    </a:cxn>
                    <a:cxn ang="0">
                      <a:pos x="109" y="168"/>
                    </a:cxn>
                    <a:cxn ang="0">
                      <a:pos x="117" y="205"/>
                    </a:cxn>
                    <a:cxn ang="0">
                      <a:pos x="125" y="238"/>
                    </a:cxn>
                    <a:cxn ang="0">
                      <a:pos x="132" y="271"/>
                    </a:cxn>
                    <a:cxn ang="0">
                      <a:pos x="138" y="304"/>
                    </a:cxn>
                    <a:cxn ang="0">
                      <a:pos x="140" y="333"/>
                    </a:cxn>
                    <a:cxn ang="0">
                      <a:pos x="142" y="357"/>
                    </a:cxn>
                    <a:cxn ang="0">
                      <a:pos x="140" y="380"/>
                    </a:cxn>
                    <a:cxn ang="0">
                      <a:pos x="136" y="402"/>
                    </a:cxn>
                    <a:cxn ang="0">
                      <a:pos x="130" y="417"/>
                    </a:cxn>
                    <a:cxn ang="0">
                      <a:pos x="123" y="429"/>
                    </a:cxn>
                    <a:cxn ang="0">
                      <a:pos x="113" y="437"/>
                    </a:cxn>
                    <a:cxn ang="0">
                      <a:pos x="100" y="441"/>
                    </a:cxn>
                    <a:cxn ang="0">
                      <a:pos x="86" y="443"/>
                    </a:cxn>
                    <a:cxn ang="0">
                      <a:pos x="69" y="441"/>
                    </a:cxn>
                    <a:cxn ang="0">
                      <a:pos x="54" y="435"/>
                    </a:cxn>
                    <a:cxn ang="0">
                      <a:pos x="38" y="429"/>
                    </a:cxn>
                    <a:cxn ang="0">
                      <a:pos x="27" y="421"/>
                    </a:cxn>
                    <a:cxn ang="0">
                      <a:pos x="23" y="415"/>
                    </a:cxn>
                    <a:cxn ang="0">
                      <a:pos x="21" y="407"/>
                    </a:cxn>
                    <a:cxn ang="0">
                      <a:pos x="17" y="400"/>
                    </a:cxn>
                  </a:cxnLst>
                  <a:rect l="0" t="0" r="r" b="b"/>
                  <a:pathLst>
                    <a:path w="142" h="443">
                      <a:moveTo>
                        <a:pt x="17" y="396"/>
                      </a:moveTo>
                      <a:lnTo>
                        <a:pt x="15" y="392"/>
                      </a:lnTo>
                      <a:lnTo>
                        <a:pt x="13" y="386"/>
                      </a:lnTo>
                      <a:lnTo>
                        <a:pt x="11" y="380"/>
                      </a:lnTo>
                      <a:lnTo>
                        <a:pt x="9" y="376"/>
                      </a:lnTo>
                      <a:lnTo>
                        <a:pt x="7" y="370"/>
                      </a:lnTo>
                      <a:lnTo>
                        <a:pt x="6" y="365"/>
                      </a:lnTo>
                      <a:lnTo>
                        <a:pt x="4" y="359"/>
                      </a:lnTo>
                      <a:lnTo>
                        <a:pt x="4" y="353"/>
                      </a:lnTo>
                      <a:lnTo>
                        <a:pt x="2" y="345"/>
                      </a:lnTo>
                      <a:lnTo>
                        <a:pt x="2" y="339"/>
                      </a:lnTo>
                      <a:lnTo>
                        <a:pt x="0" y="331"/>
                      </a:lnTo>
                      <a:lnTo>
                        <a:pt x="0" y="324"/>
                      </a:lnTo>
                      <a:lnTo>
                        <a:pt x="0" y="316"/>
                      </a:lnTo>
                      <a:lnTo>
                        <a:pt x="0" y="310"/>
                      </a:lnTo>
                      <a:lnTo>
                        <a:pt x="0" y="302"/>
                      </a:lnTo>
                      <a:lnTo>
                        <a:pt x="0" y="294"/>
                      </a:lnTo>
                      <a:lnTo>
                        <a:pt x="0" y="285"/>
                      </a:lnTo>
                      <a:lnTo>
                        <a:pt x="0" y="277"/>
                      </a:lnTo>
                      <a:lnTo>
                        <a:pt x="2" y="269"/>
                      </a:lnTo>
                      <a:lnTo>
                        <a:pt x="4" y="259"/>
                      </a:lnTo>
                      <a:lnTo>
                        <a:pt x="4" y="251"/>
                      </a:lnTo>
                      <a:lnTo>
                        <a:pt x="6" y="242"/>
                      </a:lnTo>
                      <a:lnTo>
                        <a:pt x="7" y="234"/>
                      </a:lnTo>
                      <a:lnTo>
                        <a:pt x="9" y="226"/>
                      </a:lnTo>
                      <a:lnTo>
                        <a:pt x="9" y="218"/>
                      </a:lnTo>
                      <a:lnTo>
                        <a:pt x="11" y="212"/>
                      </a:lnTo>
                      <a:lnTo>
                        <a:pt x="11" y="207"/>
                      </a:lnTo>
                      <a:lnTo>
                        <a:pt x="13" y="201"/>
                      </a:lnTo>
                      <a:lnTo>
                        <a:pt x="15" y="195"/>
                      </a:lnTo>
                      <a:lnTo>
                        <a:pt x="15" y="189"/>
                      </a:lnTo>
                      <a:lnTo>
                        <a:pt x="17" y="181"/>
                      </a:lnTo>
                      <a:lnTo>
                        <a:pt x="19" y="175"/>
                      </a:lnTo>
                      <a:lnTo>
                        <a:pt x="21" y="168"/>
                      </a:lnTo>
                      <a:lnTo>
                        <a:pt x="21" y="162"/>
                      </a:lnTo>
                      <a:lnTo>
                        <a:pt x="23" y="154"/>
                      </a:lnTo>
                      <a:lnTo>
                        <a:pt x="25" y="146"/>
                      </a:lnTo>
                      <a:lnTo>
                        <a:pt x="27" y="138"/>
                      </a:lnTo>
                      <a:lnTo>
                        <a:pt x="27" y="130"/>
                      </a:lnTo>
                      <a:lnTo>
                        <a:pt x="29" y="125"/>
                      </a:lnTo>
                      <a:lnTo>
                        <a:pt x="31" y="117"/>
                      </a:lnTo>
                      <a:lnTo>
                        <a:pt x="31" y="113"/>
                      </a:lnTo>
                      <a:lnTo>
                        <a:pt x="32" y="109"/>
                      </a:lnTo>
                      <a:lnTo>
                        <a:pt x="32" y="103"/>
                      </a:lnTo>
                      <a:lnTo>
                        <a:pt x="32" y="99"/>
                      </a:lnTo>
                      <a:lnTo>
                        <a:pt x="34" y="95"/>
                      </a:lnTo>
                      <a:lnTo>
                        <a:pt x="34" y="91"/>
                      </a:lnTo>
                      <a:lnTo>
                        <a:pt x="34" y="88"/>
                      </a:lnTo>
                      <a:lnTo>
                        <a:pt x="36" y="84"/>
                      </a:lnTo>
                      <a:lnTo>
                        <a:pt x="36" y="78"/>
                      </a:lnTo>
                      <a:lnTo>
                        <a:pt x="38" y="72"/>
                      </a:lnTo>
                      <a:lnTo>
                        <a:pt x="40" y="66"/>
                      </a:lnTo>
                      <a:lnTo>
                        <a:pt x="40" y="60"/>
                      </a:lnTo>
                      <a:lnTo>
                        <a:pt x="42" y="54"/>
                      </a:lnTo>
                      <a:lnTo>
                        <a:pt x="42" y="49"/>
                      </a:lnTo>
                      <a:lnTo>
                        <a:pt x="44" y="43"/>
                      </a:lnTo>
                      <a:lnTo>
                        <a:pt x="46" y="37"/>
                      </a:lnTo>
                      <a:lnTo>
                        <a:pt x="46" y="33"/>
                      </a:lnTo>
                      <a:lnTo>
                        <a:pt x="48" y="27"/>
                      </a:lnTo>
                      <a:lnTo>
                        <a:pt x="48" y="21"/>
                      </a:lnTo>
                      <a:lnTo>
                        <a:pt x="50" y="15"/>
                      </a:lnTo>
                      <a:lnTo>
                        <a:pt x="50" y="9"/>
                      </a:lnTo>
                      <a:lnTo>
                        <a:pt x="52" y="6"/>
                      </a:lnTo>
                      <a:lnTo>
                        <a:pt x="55" y="2"/>
                      </a:lnTo>
                      <a:lnTo>
                        <a:pt x="59" y="0"/>
                      </a:lnTo>
                      <a:lnTo>
                        <a:pt x="63" y="0"/>
                      </a:lnTo>
                      <a:lnTo>
                        <a:pt x="67" y="2"/>
                      </a:lnTo>
                      <a:lnTo>
                        <a:pt x="69" y="6"/>
                      </a:lnTo>
                      <a:lnTo>
                        <a:pt x="73" y="11"/>
                      </a:lnTo>
                      <a:lnTo>
                        <a:pt x="75" y="15"/>
                      </a:lnTo>
                      <a:lnTo>
                        <a:pt x="77" y="21"/>
                      </a:lnTo>
                      <a:lnTo>
                        <a:pt x="77" y="27"/>
                      </a:lnTo>
                      <a:lnTo>
                        <a:pt x="78" y="31"/>
                      </a:lnTo>
                      <a:lnTo>
                        <a:pt x="84" y="50"/>
                      </a:lnTo>
                      <a:lnTo>
                        <a:pt x="88" y="70"/>
                      </a:lnTo>
                      <a:lnTo>
                        <a:pt x="94" y="89"/>
                      </a:lnTo>
                      <a:lnTo>
                        <a:pt x="98" y="109"/>
                      </a:lnTo>
                      <a:lnTo>
                        <a:pt x="102" y="129"/>
                      </a:lnTo>
                      <a:lnTo>
                        <a:pt x="105" y="148"/>
                      </a:lnTo>
                      <a:lnTo>
                        <a:pt x="109" y="168"/>
                      </a:lnTo>
                      <a:lnTo>
                        <a:pt x="113" y="187"/>
                      </a:lnTo>
                      <a:lnTo>
                        <a:pt x="117" y="205"/>
                      </a:lnTo>
                      <a:lnTo>
                        <a:pt x="121" y="220"/>
                      </a:lnTo>
                      <a:lnTo>
                        <a:pt x="125" y="238"/>
                      </a:lnTo>
                      <a:lnTo>
                        <a:pt x="128" y="255"/>
                      </a:lnTo>
                      <a:lnTo>
                        <a:pt x="132" y="271"/>
                      </a:lnTo>
                      <a:lnTo>
                        <a:pt x="134" y="288"/>
                      </a:lnTo>
                      <a:lnTo>
                        <a:pt x="138" y="304"/>
                      </a:lnTo>
                      <a:lnTo>
                        <a:pt x="138" y="322"/>
                      </a:lnTo>
                      <a:lnTo>
                        <a:pt x="140" y="333"/>
                      </a:lnTo>
                      <a:lnTo>
                        <a:pt x="140" y="345"/>
                      </a:lnTo>
                      <a:lnTo>
                        <a:pt x="142" y="357"/>
                      </a:lnTo>
                      <a:lnTo>
                        <a:pt x="142" y="368"/>
                      </a:lnTo>
                      <a:lnTo>
                        <a:pt x="140" y="380"/>
                      </a:lnTo>
                      <a:lnTo>
                        <a:pt x="138" y="390"/>
                      </a:lnTo>
                      <a:lnTo>
                        <a:pt x="136" y="402"/>
                      </a:lnTo>
                      <a:lnTo>
                        <a:pt x="132" y="413"/>
                      </a:lnTo>
                      <a:lnTo>
                        <a:pt x="130" y="417"/>
                      </a:lnTo>
                      <a:lnTo>
                        <a:pt x="126" y="423"/>
                      </a:lnTo>
                      <a:lnTo>
                        <a:pt x="123" y="429"/>
                      </a:lnTo>
                      <a:lnTo>
                        <a:pt x="117" y="433"/>
                      </a:lnTo>
                      <a:lnTo>
                        <a:pt x="113" y="437"/>
                      </a:lnTo>
                      <a:lnTo>
                        <a:pt x="105" y="439"/>
                      </a:lnTo>
                      <a:lnTo>
                        <a:pt x="100" y="441"/>
                      </a:lnTo>
                      <a:lnTo>
                        <a:pt x="94" y="443"/>
                      </a:lnTo>
                      <a:lnTo>
                        <a:pt x="86" y="443"/>
                      </a:lnTo>
                      <a:lnTo>
                        <a:pt x="78" y="443"/>
                      </a:lnTo>
                      <a:lnTo>
                        <a:pt x="69" y="441"/>
                      </a:lnTo>
                      <a:lnTo>
                        <a:pt x="61" y="439"/>
                      </a:lnTo>
                      <a:lnTo>
                        <a:pt x="54" y="435"/>
                      </a:lnTo>
                      <a:lnTo>
                        <a:pt x="46" y="433"/>
                      </a:lnTo>
                      <a:lnTo>
                        <a:pt x="38" y="429"/>
                      </a:lnTo>
                      <a:lnTo>
                        <a:pt x="31" y="425"/>
                      </a:lnTo>
                      <a:lnTo>
                        <a:pt x="27" y="421"/>
                      </a:lnTo>
                      <a:lnTo>
                        <a:pt x="25" y="419"/>
                      </a:lnTo>
                      <a:lnTo>
                        <a:pt x="23" y="415"/>
                      </a:lnTo>
                      <a:lnTo>
                        <a:pt x="21" y="411"/>
                      </a:lnTo>
                      <a:lnTo>
                        <a:pt x="21" y="407"/>
                      </a:lnTo>
                      <a:lnTo>
                        <a:pt x="19" y="404"/>
                      </a:lnTo>
                      <a:lnTo>
                        <a:pt x="17" y="400"/>
                      </a:lnTo>
                      <a:lnTo>
                        <a:pt x="17" y="396"/>
                      </a:lnTo>
                      <a:close/>
                    </a:path>
                  </a:pathLst>
                </a:custGeom>
                <a:solidFill>
                  <a:srgbClr val="B8BACC"/>
                </a:solidFill>
                <a:ln w="9525">
                  <a:noFill/>
                  <a:round/>
                  <a:headEnd/>
                  <a:tailEnd/>
                </a:ln>
              </p:spPr>
              <p:txBody>
                <a:bodyPr/>
                <a:lstStyle/>
                <a:p>
                  <a:endParaRPr lang="en-US"/>
                </a:p>
              </p:txBody>
            </p:sp>
            <p:sp>
              <p:nvSpPr>
                <p:cNvPr id="38936" name="Freeform 24"/>
                <p:cNvSpPr>
                  <a:spLocks/>
                </p:cNvSpPr>
                <p:nvPr/>
              </p:nvSpPr>
              <p:spPr bwMode="auto">
                <a:xfrm>
                  <a:off x="2182" y="1322"/>
                  <a:ext cx="130" cy="203"/>
                </a:xfrm>
                <a:custGeom>
                  <a:avLst/>
                  <a:gdLst/>
                  <a:ahLst/>
                  <a:cxnLst>
                    <a:cxn ang="0">
                      <a:pos x="15" y="359"/>
                    </a:cxn>
                    <a:cxn ang="0">
                      <a:pos x="11" y="349"/>
                    </a:cxn>
                    <a:cxn ang="0">
                      <a:pos x="7" y="340"/>
                    </a:cxn>
                    <a:cxn ang="0">
                      <a:pos x="5" y="330"/>
                    </a:cxn>
                    <a:cxn ang="0">
                      <a:pos x="4" y="318"/>
                    </a:cxn>
                    <a:cxn ang="0">
                      <a:pos x="2" y="304"/>
                    </a:cxn>
                    <a:cxn ang="0">
                      <a:pos x="0" y="291"/>
                    </a:cxn>
                    <a:cxn ang="0">
                      <a:pos x="0" y="277"/>
                    </a:cxn>
                    <a:cxn ang="0">
                      <a:pos x="2" y="262"/>
                    </a:cxn>
                    <a:cxn ang="0">
                      <a:pos x="4" y="246"/>
                    </a:cxn>
                    <a:cxn ang="0">
                      <a:pos x="5" y="230"/>
                    </a:cxn>
                    <a:cxn ang="0">
                      <a:pos x="7" y="215"/>
                    </a:cxn>
                    <a:cxn ang="0">
                      <a:pos x="11" y="201"/>
                    </a:cxn>
                    <a:cxn ang="0">
                      <a:pos x="13" y="189"/>
                    </a:cxn>
                    <a:cxn ang="0">
                      <a:pos x="15" y="180"/>
                    </a:cxn>
                    <a:cxn ang="0">
                      <a:pos x="17" y="168"/>
                    </a:cxn>
                    <a:cxn ang="0">
                      <a:pos x="19" y="154"/>
                    </a:cxn>
                    <a:cxn ang="0">
                      <a:pos x="23" y="141"/>
                    </a:cxn>
                    <a:cxn ang="0">
                      <a:pos x="25" y="129"/>
                    </a:cxn>
                    <a:cxn ang="0">
                      <a:pos x="29" y="115"/>
                    </a:cxn>
                    <a:cxn ang="0">
                      <a:pos x="30" y="104"/>
                    </a:cxn>
                    <a:cxn ang="0">
                      <a:pos x="30" y="96"/>
                    </a:cxn>
                    <a:cxn ang="0">
                      <a:pos x="32" y="88"/>
                    </a:cxn>
                    <a:cxn ang="0">
                      <a:pos x="34" y="80"/>
                    </a:cxn>
                    <a:cxn ang="0">
                      <a:pos x="36" y="72"/>
                    </a:cxn>
                    <a:cxn ang="0">
                      <a:pos x="38" y="61"/>
                    </a:cxn>
                    <a:cxn ang="0">
                      <a:pos x="40" y="51"/>
                    </a:cxn>
                    <a:cxn ang="0">
                      <a:pos x="42" y="41"/>
                    </a:cxn>
                    <a:cxn ang="0">
                      <a:pos x="44" y="31"/>
                    </a:cxn>
                    <a:cxn ang="0">
                      <a:pos x="46" y="20"/>
                    </a:cxn>
                    <a:cxn ang="0">
                      <a:pos x="48" y="10"/>
                    </a:cxn>
                    <a:cxn ang="0">
                      <a:pos x="52" y="2"/>
                    </a:cxn>
                    <a:cxn ang="0">
                      <a:pos x="59" y="2"/>
                    </a:cxn>
                    <a:cxn ang="0">
                      <a:pos x="65" y="6"/>
                    </a:cxn>
                    <a:cxn ang="0">
                      <a:pos x="69" y="16"/>
                    </a:cxn>
                    <a:cxn ang="0">
                      <a:pos x="73" y="25"/>
                    </a:cxn>
                    <a:cxn ang="0">
                      <a:pos x="78" y="47"/>
                    </a:cxn>
                    <a:cxn ang="0">
                      <a:pos x="86" y="84"/>
                    </a:cxn>
                    <a:cxn ang="0">
                      <a:pos x="94" y="119"/>
                    </a:cxn>
                    <a:cxn ang="0">
                      <a:pos x="101" y="154"/>
                    </a:cxn>
                    <a:cxn ang="0">
                      <a:pos x="109" y="187"/>
                    </a:cxn>
                    <a:cxn ang="0">
                      <a:pos x="115" y="219"/>
                    </a:cxn>
                    <a:cxn ang="0">
                      <a:pos x="123" y="250"/>
                    </a:cxn>
                    <a:cxn ang="0">
                      <a:pos x="126" y="279"/>
                    </a:cxn>
                    <a:cxn ang="0">
                      <a:pos x="130" y="306"/>
                    </a:cxn>
                    <a:cxn ang="0">
                      <a:pos x="130" y="328"/>
                    </a:cxn>
                    <a:cxn ang="0">
                      <a:pos x="130" y="347"/>
                    </a:cxn>
                    <a:cxn ang="0">
                      <a:pos x="126" y="369"/>
                    </a:cxn>
                    <a:cxn ang="0">
                      <a:pos x="121" y="384"/>
                    </a:cxn>
                    <a:cxn ang="0">
                      <a:pos x="113" y="392"/>
                    </a:cxn>
                    <a:cxn ang="0">
                      <a:pos x="103" y="400"/>
                    </a:cxn>
                    <a:cxn ang="0">
                      <a:pos x="94" y="404"/>
                    </a:cxn>
                    <a:cxn ang="0">
                      <a:pos x="80" y="406"/>
                    </a:cxn>
                    <a:cxn ang="0">
                      <a:pos x="65" y="404"/>
                    </a:cxn>
                    <a:cxn ang="0">
                      <a:pos x="50" y="400"/>
                    </a:cxn>
                    <a:cxn ang="0">
                      <a:pos x="36" y="392"/>
                    </a:cxn>
                    <a:cxn ang="0">
                      <a:pos x="27" y="386"/>
                    </a:cxn>
                    <a:cxn ang="0">
                      <a:pos x="23" y="382"/>
                    </a:cxn>
                    <a:cxn ang="0">
                      <a:pos x="21" y="375"/>
                    </a:cxn>
                    <a:cxn ang="0">
                      <a:pos x="17" y="367"/>
                    </a:cxn>
                  </a:cxnLst>
                  <a:rect l="0" t="0" r="r" b="b"/>
                  <a:pathLst>
                    <a:path w="130" h="406">
                      <a:moveTo>
                        <a:pt x="17" y="365"/>
                      </a:moveTo>
                      <a:lnTo>
                        <a:pt x="15" y="359"/>
                      </a:lnTo>
                      <a:lnTo>
                        <a:pt x="13" y="355"/>
                      </a:lnTo>
                      <a:lnTo>
                        <a:pt x="11" y="349"/>
                      </a:lnTo>
                      <a:lnTo>
                        <a:pt x="9" y="345"/>
                      </a:lnTo>
                      <a:lnTo>
                        <a:pt x="7" y="340"/>
                      </a:lnTo>
                      <a:lnTo>
                        <a:pt x="7" y="334"/>
                      </a:lnTo>
                      <a:lnTo>
                        <a:pt x="5" y="330"/>
                      </a:lnTo>
                      <a:lnTo>
                        <a:pt x="4" y="324"/>
                      </a:lnTo>
                      <a:lnTo>
                        <a:pt x="4" y="318"/>
                      </a:lnTo>
                      <a:lnTo>
                        <a:pt x="2" y="310"/>
                      </a:lnTo>
                      <a:lnTo>
                        <a:pt x="2" y="304"/>
                      </a:lnTo>
                      <a:lnTo>
                        <a:pt x="2" y="297"/>
                      </a:lnTo>
                      <a:lnTo>
                        <a:pt x="0" y="291"/>
                      </a:lnTo>
                      <a:lnTo>
                        <a:pt x="0" y="283"/>
                      </a:lnTo>
                      <a:lnTo>
                        <a:pt x="0" y="277"/>
                      </a:lnTo>
                      <a:lnTo>
                        <a:pt x="2" y="269"/>
                      </a:lnTo>
                      <a:lnTo>
                        <a:pt x="2" y="262"/>
                      </a:lnTo>
                      <a:lnTo>
                        <a:pt x="2" y="254"/>
                      </a:lnTo>
                      <a:lnTo>
                        <a:pt x="4" y="246"/>
                      </a:lnTo>
                      <a:lnTo>
                        <a:pt x="4" y="238"/>
                      </a:lnTo>
                      <a:lnTo>
                        <a:pt x="5" y="230"/>
                      </a:lnTo>
                      <a:lnTo>
                        <a:pt x="7" y="223"/>
                      </a:lnTo>
                      <a:lnTo>
                        <a:pt x="7" y="215"/>
                      </a:lnTo>
                      <a:lnTo>
                        <a:pt x="9" y="207"/>
                      </a:lnTo>
                      <a:lnTo>
                        <a:pt x="11" y="201"/>
                      </a:lnTo>
                      <a:lnTo>
                        <a:pt x="11" y="195"/>
                      </a:lnTo>
                      <a:lnTo>
                        <a:pt x="13" y="189"/>
                      </a:lnTo>
                      <a:lnTo>
                        <a:pt x="13" y="183"/>
                      </a:lnTo>
                      <a:lnTo>
                        <a:pt x="15" y="180"/>
                      </a:lnTo>
                      <a:lnTo>
                        <a:pt x="17" y="174"/>
                      </a:lnTo>
                      <a:lnTo>
                        <a:pt x="17" y="168"/>
                      </a:lnTo>
                      <a:lnTo>
                        <a:pt x="19" y="162"/>
                      </a:lnTo>
                      <a:lnTo>
                        <a:pt x="19" y="154"/>
                      </a:lnTo>
                      <a:lnTo>
                        <a:pt x="21" y="148"/>
                      </a:lnTo>
                      <a:lnTo>
                        <a:pt x="23" y="141"/>
                      </a:lnTo>
                      <a:lnTo>
                        <a:pt x="25" y="135"/>
                      </a:lnTo>
                      <a:lnTo>
                        <a:pt x="25" y="129"/>
                      </a:lnTo>
                      <a:lnTo>
                        <a:pt x="27" y="121"/>
                      </a:lnTo>
                      <a:lnTo>
                        <a:pt x="29" y="115"/>
                      </a:lnTo>
                      <a:lnTo>
                        <a:pt x="29" y="107"/>
                      </a:lnTo>
                      <a:lnTo>
                        <a:pt x="30" y="104"/>
                      </a:lnTo>
                      <a:lnTo>
                        <a:pt x="30" y="100"/>
                      </a:lnTo>
                      <a:lnTo>
                        <a:pt x="30" y="96"/>
                      </a:lnTo>
                      <a:lnTo>
                        <a:pt x="32" y="92"/>
                      </a:lnTo>
                      <a:lnTo>
                        <a:pt x="32" y="88"/>
                      </a:lnTo>
                      <a:lnTo>
                        <a:pt x="32" y="84"/>
                      </a:lnTo>
                      <a:lnTo>
                        <a:pt x="34" y="80"/>
                      </a:lnTo>
                      <a:lnTo>
                        <a:pt x="34" y="76"/>
                      </a:lnTo>
                      <a:lnTo>
                        <a:pt x="36" y="72"/>
                      </a:lnTo>
                      <a:lnTo>
                        <a:pt x="36" y="66"/>
                      </a:lnTo>
                      <a:lnTo>
                        <a:pt x="38" y="61"/>
                      </a:lnTo>
                      <a:lnTo>
                        <a:pt x="38" y="57"/>
                      </a:lnTo>
                      <a:lnTo>
                        <a:pt x="40" y="51"/>
                      </a:lnTo>
                      <a:lnTo>
                        <a:pt x="40" y="45"/>
                      </a:lnTo>
                      <a:lnTo>
                        <a:pt x="42" y="41"/>
                      </a:lnTo>
                      <a:lnTo>
                        <a:pt x="44" y="35"/>
                      </a:lnTo>
                      <a:lnTo>
                        <a:pt x="44" y="31"/>
                      </a:lnTo>
                      <a:lnTo>
                        <a:pt x="46" y="25"/>
                      </a:lnTo>
                      <a:lnTo>
                        <a:pt x="46" y="20"/>
                      </a:lnTo>
                      <a:lnTo>
                        <a:pt x="46" y="14"/>
                      </a:lnTo>
                      <a:lnTo>
                        <a:pt x="48" y="10"/>
                      </a:lnTo>
                      <a:lnTo>
                        <a:pt x="50" y="6"/>
                      </a:lnTo>
                      <a:lnTo>
                        <a:pt x="52" y="2"/>
                      </a:lnTo>
                      <a:lnTo>
                        <a:pt x="55" y="0"/>
                      </a:lnTo>
                      <a:lnTo>
                        <a:pt x="59" y="2"/>
                      </a:lnTo>
                      <a:lnTo>
                        <a:pt x="63" y="4"/>
                      </a:lnTo>
                      <a:lnTo>
                        <a:pt x="65" y="6"/>
                      </a:lnTo>
                      <a:lnTo>
                        <a:pt x="67" y="10"/>
                      </a:lnTo>
                      <a:lnTo>
                        <a:pt x="69" y="16"/>
                      </a:lnTo>
                      <a:lnTo>
                        <a:pt x="71" y="20"/>
                      </a:lnTo>
                      <a:lnTo>
                        <a:pt x="73" y="25"/>
                      </a:lnTo>
                      <a:lnTo>
                        <a:pt x="73" y="29"/>
                      </a:lnTo>
                      <a:lnTo>
                        <a:pt x="78" y="47"/>
                      </a:lnTo>
                      <a:lnTo>
                        <a:pt x="82" y="64"/>
                      </a:lnTo>
                      <a:lnTo>
                        <a:pt x="86" y="84"/>
                      </a:lnTo>
                      <a:lnTo>
                        <a:pt x="92" y="102"/>
                      </a:lnTo>
                      <a:lnTo>
                        <a:pt x="94" y="119"/>
                      </a:lnTo>
                      <a:lnTo>
                        <a:pt x="98" y="137"/>
                      </a:lnTo>
                      <a:lnTo>
                        <a:pt x="101" y="154"/>
                      </a:lnTo>
                      <a:lnTo>
                        <a:pt x="105" y="172"/>
                      </a:lnTo>
                      <a:lnTo>
                        <a:pt x="109" y="187"/>
                      </a:lnTo>
                      <a:lnTo>
                        <a:pt x="113" y="203"/>
                      </a:lnTo>
                      <a:lnTo>
                        <a:pt x="115" y="219"/>
                      </a:lnTo>
                      <a:lnTo>
                        <a:pt x="119" y="234"/>
                      </a:lnTo>
                      <a:lnTo>
                        <a:pt x="123" y="250"/>
                      </a:lnTo>
                      <a:lnTo>
                        <a:pt x="124" y="265"/>
                      </a:lnTo>
                      <a:lnTo>
                        <a:pt x="126" y="279"/>
                      </a:lnTo>
                      <a:lnTo>
                        <a:pt x="128" y="295"/>
                      </a:lnTo>
                      <a:lnTo>
                        <a:pt x="130" y="306"/>
                      </a:lnTo>
                      <a:lnTo>
                        <a:pt x="130" y="316"/>
                      </a:lnTo>
                      <a:lnTo>
                        <a:pt x="130" y="328"/>
                      </a:lnTo>
                      <a:lnTo>
                        <a:pt x="130" y="338"/>
                      </a:lnTo>
                      <a:lnTo>
                        <a:pt x="130" y="347"/>
                      </a:lnTo>
                      <a:lnTo>
                        <a:pt x="128" y="359"/>
                      </a:lnTo>
                      <a:lnTo>
                        <a:pt x="126" y="369"/>
                      </a:lnTo>
                      <a:lnTo>
                        <a:pt x="123" y="379"/>
                      </a:lnTo>
                      <a:lnTo>
                        <a:pt x="121" y="384"/>
                      </a:lnTo>
                      <a:lnTo>
                        <a:pt x="117" y="388"/>
                      </a:lnTo>
                      <a:lnTo>
                        <a:pt x="113" y="392"/>
                      </a:lnTo>
                      <a:lnTo>
                        <a:pt x="109" y="396"/>
                      </a:lnTo>
                      <a:lnTo>
                        <a:pt x="103" y="400"/>
                      </a:lnTo>
                      <a:lnTo>
                        <a:pt x="100" y="402"/>
                      </a:lnTo>
                      <a:lnTo>
                        <a:pt x="94" y="404"/>
                      </a:lnTo>
                      <a:lnTo>
                        <a:pt x="88" y="406"/>
                      </a:lnTo>
                      <a:lnTo>
                        <a:pt x="80" y="406"/>
                      </a:lnTo>
                      <a:lnTo>
                        <a:pt x="73" y="406"/>
                      </a:lnTo>
                      <a:lnTo>
                        <a:pt x="65" y="404"/>
                      </a:lnTo>
                      <a:lnTo>
                        <a:pt x="57" y="402"/>
                      </a:lnTo>
                      <a:lnTo>
                        <a:pt x="50" y="400"/>
                      </a:lnTo>
                      <a:lnTo>
                        <a:pt x="42" y="396"/>
                      </a:lnTo>
                      <a:lnTo>
                        <a:pt x="36" y="392"/>
                      </a:lnTo>
                      <a:lnTo>
                        <a:pt x="29" y="390"/>
                      </a:lnTo>
                      <a:lnTo>
                        <a:pt x="27" y="386"/>
                      </a:lnTo>
                      <a:lnTo>
                        <a:pt x="25" y="384"/>
                      </a:lnTo>
                      <a:lnTo>
                        <a:pt x="23" y="382"/>
                      </a:lnTo>
                      <a:lnTo>
                        <a:pt x="21" y="379"/>
                      </a:lnTo>
                      <a:lnTo>
                        <a:pt x="21" y="375"/>
                      </a:lnTo>
                      <a:lnTo>
                        <a:pt x="19" y="371"/>
                      </a:lnTo>
                      <a:lnTo>
                        <a:pt x="17" y="367"/>
                      </a:lnTo>
                      <a:lnTo>
                        <a:pt x="17" y="365"/>
                      </a:lnTo>
                      <a:close/>
                    </a:path>
                  </a:pathLst>
                </a:custGeom>
                <a:solidFill>
                  <a:srgbClr val="BFC2D1"/>
                </a:solidFill>
                <a:ln w="9525">
                  <a:noFill/>
                  <a:round/>
                  <a:headEnd/>
                  <a:tailEnd/>
                </a:ln>
              </p:spPr>
              <p:txBody>
                <a:bodyPr/>
                <a:lstStyle/>
                <a:p>
                  <a:endParaRPr lang="en-US"/>
                </a:p>
              </p:txBody>
            </p:sp>
            <p:sp>
              <p:nvSpPr>
                <p:cNvPr id="38937" name="Freeform 25"/>
                <p:cNvSpPr>
                  <a:spLocks/>
                </p:cNvSpPr>
                <p:nvPr/>
              </p:nvSpPr>
              <p:spPr bwMode="auto">
                <a:xfrm>
                  <a:off x="2186" y="1336"/>
                  <a:ext cx="119" cy="183"/>
                </a:xfrm>
                <a:custGeom>
                  <a:avLst/>
                  <a:gdLst/>
                  <a:ahLst/>
                  <a:cxnLst>
                    <a:cxn ang="0">
                      <a:pos x="13" y="324"/>
                    </a:cxn>
                    <a:cxn ang="0">
                      <a:pos x="9" y="316"/>
                    </a:cxn>
                    <a:cxn ang="0">
                      <a:pos x="7" y="307"/>
                    </a:cxn>
                    <a:cxn ang="0">
                      <a:pos x="5" y="299"/>
                    </a:cxn>
                    <a:cxn ang="0">
                      <a:pos x="3" y="287"/>
                    </a:cxn>
                    <a:cxn ang="0">
                      <a:pos x="1" y="275"/>
                    </a:cxn>
                    <a:cxn ang="0">
                      <a:pos x="0" y="262"/>
                    </a:cxn>
                    <a:cxn ang="0">
                      <a:pos x="0" y="250"/>
                    </a:cxn>
                    <a:cxn ang="0">
                      <a:pos x="1" y="236"/>
                    </a:cxn>
                    <a:cxn ang="0">
                      <a:pos x="1" y="223"/>
                    </a:cxn>
                    <a:cxn ang="0">
                      <a:pos x="5" y="209"/>
                    </a:cxn>
                    <a:cxn ang="0">
                      <a:pos x="7" y="194"/>
                    </a:cxn>
                    <a:cxn ang="0">
                      <a:pos x="9" y="182"/>
                    </a:cxn>
                    <a:cxn ang="0">
                      <a:pos x="11" y="172"/>
                    </a:cxn>
                    <a:cxn ang="0">
                      <a:pos x="13" y="160"/>
                    </a:cxn>
                    <a:cxn ang="0">
                      <a:pos x="15" y="151"/>
                    </a:cxn>
                    <a:cxn ang="0">
                      <a:pos x="17" y="139"/>
                    </a:cxn>
                    <a:cxn ang="0">
                      <a:pos x="21" y="127"/>
                    </a:cxn>
                    <a:cxn ang="0">
                      <a:pos x="23" y="116"/>
                    </a:cxn>
                    <a:cxn ang="0">
                      <a:pos x="25" y="102"/>
                    </a:cxn>
                    <a:cxn ang="0">
                      <a:pos x="26" y="94"/>
                    </a:cxn>
                    <a:cxn ang="0">
                      <a:pos x="28" y="86"/>
                    </a:cxn>
                    <a:cxn ang="0">
                      <a:pos x="28" y="78"/>
                    </a:cxn>
                    <a:cxn ang="0">
                      <a:pos x="30" y="73"/>
                    </a:cxn>
                    <a:cxn ang="0">
                      <a:pos x="32" y="65"/>
                    </a:cxn>
                    <a:cxn ang="0">
                      <a:pos x="34" y="55"/>
                    </a:cxn>
                    <a:cxn ang="0">
                      <a:pos x="36" y="45"/>
                    </a:cxn>
                    <a:cxn ang="0">
                      <a:pos x="38" y="36"/>
                    </a:cxn>
                    <a:cxn ang="0">
                      <a:pos x="40" y="26"/>
                    </a:cxn>
                    <a:cxn ang="0">
                      <a:pos x="42" y="18"/>
                    </a:cxn>
                    <a:cxn ang="0">
                      <a:pos x="42" y="8"/>
                    </a:cxn>
                    <a:cxn ang="0">
                      <a:pos x="48" y="0"/>
                    </a:cxn>
                    <a:cxn ang="0">
                      <a:pos x="53" y="0"/>
                    </a:cxn>
                    <a:cxn ang="0">
                      <a:pos x="59" y="4"/>
                    </a:cxn>
                    <a:cxn ang="0">
                      <a:pos x="63" y="12"/>
                    </a:cxn>
                    <a:cxn ang="0">
                      <a:pos x="65" y="22"/>
                    </a:cxn>
                    <a:cxn ang="0">
                      <a:pos x="71" y="41"/>
                    </a:cxn>
                    <a:cxn ang="0">
                      <a:pos x="78" y="75"/>
                    </a:cxn>
                    <a:cxn ang="0">
                      <a:pos x="86" y="108"/>
                    </a:cxn>
                    <a:cxn ang="0">
                      <a:pos x="92" y="139"/>
                    </a:cxn>
                    <a:cxn ang="0">
                      <a:pos x="97" y="170"/>
                    </a:cxn>
                    <a:cxn ang="0">
                      <a:pos x="105" y="197"/>
                    </a:cxn>
                    <a:cxn ang="0">
                      <a:pos x="111" y="225"/>
                    </a:cxn>
                    <a:cxn ang="0">
                      <a:pos x="115" y="252"/>
                    </a:cxn>
                    <a:cxn ang="0">
                      <a:pos x="117" y="277"/>
                    </a:cxn>
                    <a:cxn ang="0">
                      <a:pos x="119" y="295"/>
                    </a:cxn>
                    <a:cxn ang="0">
                      <a:pos x="117" y="315"/>
                    </a:cxn>
                    <a:cxn ang="0">
                      <a:pos x="115" y="334"/>
                    </a:cxn>
                    <a:cxn ang="0">
                      <a:pos x="109" y="348"/>
                    </a:cxn>
                    <a:cxn ang="0">
                      <a:pos x="103" y="355"/>
                    </a:cxn>
                    <a:cxn ang="0">
                      <a:pos x="94" y="361"/>
                    </a:cxn>
                    <a:cxn ang="0">
                      <a:pos x="84" y="365"/>
                    </a:cxn>
                    <a:cxn ang="0">
                      <a:pos x="72" y="367"/>
                    </a:cxn>
                    <a:cxn ang="0">
                      <a:pos x="59" y="365"/>
                    </a:cxn>
                    <a:cxn ang="0">
                      <a:pos x="46" y="361"/>
                    </a:cxn>
                    <a:cxn ang="0">
                      <a:pos x="32" y="355"/>
                    </a:cxn>
                    <a:cxn ang="0">
                      <a:pos x="25" y="350"/>
                    </a:cxn>
                    <a:cxn ang="0">
                      <a:pos x="21" y="346"/>
                    </a:cxn>
                    <a:cxn ang="0">
                      <a:pos x="17" y="340"/>
                    </a:cxn>
                    <a:cxn ang="0">
                      <a:pos x="15" y="332"/>
                    </a:cxn>
                  </a:cxnLst>
                  <a:rect l="0" t="0" r="r" b="b"/>
                  <a:pathLst>
                    <a:path w="119" h="367">
                      <a:moveTo>
                        <a:pt x="15" y="330"/>
                      </a:moveTo>
                      <a:lnTo>
                        <a:pt x="13" y="324"/>
                      </a:lnTo>
                      <a:lnTo>
                        <a:pt x="11" y="320"/>
                      </a:lnTo>
                      <a:lnTo>
                        <a:pt x="9" y="316"/>
                      </a:lnTo>
                      <a:lnTo>
                        <a:pt x="9" y="313"/>
                      </a:lnTo>
                      <a:lnTo>
                        <a:pt x="7" y="307"/>
                      </a:lnTo>
                      <a:lnTo>
                        <a:pt x="5" y="303"/>
                      </a:lnTo>
                      <a:lnTo>
                        <a:pt x="5" y="299"/>
                      </a:lnTo>
                      <a:lnTo>
                        <a:pt x="3" y="293"/>
                      </a:lnTo>
                      <a:lnTo>
                        <a:pt x="3" y="287"/>
                      </a:lnTo>
                      <a:lnTo>
                        <a:pt x="1" y="281"/>
                      </a:lnTo>
                      <a:lnTo>
                        <a:pt x="1" y="275"/>
                      </a:lnTo>
                      <a:lnTo>
                        <a:pt x="1" y="270"/>
                      </a:lnTo>
                      <a:lnTo>
                        <a:pt x="0" y="262"/>
                      </a:lnTo>
                      <a:lnTo>
                        <a:pt x="0" y="256"/>
                      </a:lnTo>
                      <a:lnTo>
                        <a:pt x="0" y="250"/>
                      </a:lnTo>
                      <a:lnTo>
                        <a:pt x="0" y="244"/>
                      </a:lnTo>
                      <a:lnTo>
                        <a:pt x="1" y="236"/>
                      </a:lnTo>
                      <a:lnTo>
                        <a:pt x="1" y="231"/>
                      </a:lnTo>
                      <a:lnTo>
                        <a:pt x="1" y="223"/>
                      </a:lnTo>
                      <a:lnTo>
                        <a:pt x="3" y="215"/>
                      </a:lnTo>
                      <a:lnTo>
                        <a:pt x="5" y="209"/>
                      </a:lnTo>
                      <a:lnTo>
                        <a:pt x="5" y="201"/>
                      </a:lnTo>
                      <a:lnTo>
                        <a:pt x="7" y="194"/>
                      </a:lnTo>
                      <a:lnTo>
                        <a:pt x="9" y="188"/>
                      </a:lnTo>
                      <a:lnTo>
                        <a:pt x="9" y="182"/>
                      </a:lnTo>
                      <a:lnTo>
                        <a:pt x="11" y="176"/>
                      </a:lnTo>
                      <a:lnTo>
                        <a:pt x="11" y="172"/>
                      </a:lnTo>
                      <a:lnTo>
                        <a:pt x="13" y="166"/>
                      </a:lnTo>
                      <a:lnTo>
                        <a:pt x="13" y="160"/>
                      </a:lnTo>
                      <a:lnTo>
                        <a:pt x="15" y="156"/>
                      </a:lnTo>
                      <a:lnTo>
                        <a:pt x="15" y="151"/>
                      </a:lnTo>
                      <a:lnTo>
                        <a:pt x="17" y="147"/>
                      </a:lnTo>
                      <a:lnTo>
                        <a:pt x="17" y="139"/>
                      </a:lnTo>
                      <a:lnTo>
                        <a:pt x="19" y="133"/>
                      </a:lnTo>
                      <a:lnTo>
                        <a:pt x="21" y="127"/>
                      </a:lnTo>
                      <a:lnTo>
                        <a:pt x="21" y="121"/>
                      </a:lnTo>
                      <a:lnTo>
                        <a:pt x="23" y="116"/>
                      </a:lnTo>
                      <a:lnTo>
                        <a:pt x="25" y="110"/>
                      </a:lnTo>
                      <a:lnTo>
                        <a:pt x="25" y="102"/>
                      </a:lnTo>
                      <a:lnTo>
                        <a:pt x="26" y="96"/>
                      </a:lnTo>
                      <a:lnTo>
                        <a:pt x="26" y="94"/>
                      </a:lnTo>
                      <a:lnTo>
                        <a:pt x="26" y="90"/>
                      </a:lnTo>
                      <a:lnTo>
                        <a:pt x="28" y="86"/>
                      </a:lnTo>
                      <a:lnTo>
                        <a:pt x="28" y="82"/>
                      </a:lnTo>
                      <a:lnTo>
                        <a:pt x="28" y="78"/>
                      </a:lnTo>
                      <a:lnTo>
                        <a:pt x="30" y="77"/>
                      </a:lnTo>
                      <a:lnTo>
                        <a:pt x="30" y="73"/>
                      </a:lnTo>
                      <a:lnTo>
                        <a:pt x="30" y="69"/>
                      </a:lnTo>
                      <a:lnTo>
                        <a:pt x="32" y="65"/>
                      </a:lnTo>
                      <a:lnTo>
                        <a:pt x="32" y="59"/>
                      </a:lnTo>
                      <a:lnTo>
                        <a:pt x="34" y="55"/>
                      </a:lnTo>
                      <a:lnTo>
                        <a:pt x="34" y="49"/>
                      </a:lnTo>
                      <a:lnTo>
                        <a:pt x="36" y="45"/>
                      </a:lnTo>
                      <a:lnTo>
                        <a:pt x="36" y="39"/>
                      </a:lnTo>
                      <a:lnTo>
                        <a:pt x="38" y="36"/>
                      </a:lnTo>
                      <a:lnTo>
                        <a:pt x="40" y="32"/>
                      </a:lnTo>
                      <a:lnTo>
                        <a:pt x="40" y="26"/>
                      </a:lnTo>
                      <a:lnTo>
                        <a:pt x="40" y="22"/>
                      </a:lnTo>
                      <a:lnTo>
                        <a:pt x="42" y="18"/>
                      </a:lnTo>
                      <a:lnTo>
                        <a:pt x="42" y="12"/>
                      </a:lnTo>
                      <a:lnTo>
                        <a:pt x="42" y="8"/>
                      </a:lnTo>
                      <a:lnTo>
                        <a:pt x="44" y="4"/>
                      </a:lnTo>
                      <a:lnTo>
                        <a:pt x="48" y="0"/>
                      </a:lnTo>
                      <a:lnTo>
                        <a:pt x="49" y="0"/>
                      </a:lnTo>
                      <a:lnTo>
                        <a:pt x="53" y="0"/>
                      </a:lnTo>
                      <a:lnTo>
                        <a:pt x="57" y="2"/>
                      </a:lnTo>
                      <a:lnTo>
                        <a:pt x="59" y="4"/>
                      </a:lnTo>
                      <a:lnTo>
                        <a:pt x="61" y="8"/>
                      </a:lnTo>
                      <a:lnTo>
                        <a:pt x="63" y="12"/>
                      </a:lnTo>
                      <a:lnTo>
                        <a:pt x="65" y="18"/>
                      </a:lnTo>
                      <a:lnTo>
                        <a:pt x="65" y="22"/>
                      </a:lnTo>
                      <a:lnTo>
                        <a:pt x="67" y="26"/>
                      </a:lnTo>
                      <a:lnTo>
                        <a:pt x="71" y="41"/>
                      </a:lnTo>
                      <a:lnTo>
                        <a:pt x="74" y="59"/>
                      </a:lnTo>
                      <a:lnTo>
                        <a:pt x="78" y="75"/>
                      </a:lnTo>
                      <a:lnTo>
                        <a:pt x="82" y="90"/>
                      </a:lnTo>
                      <a:lnTo>
                        <a:pt x="86" y="108"/>
                      </a:lnTo>
                      <a:lnTo>
                        <a:pt x="88" y="123"/>
                      </a:lnTo>
                      <a:lnTo>
                        <a:pt x="92" y="139"/>
                      </a:lnTo>
                      <a:lnTo>
                        <a:pt x="96" y="156"/>
                      </a:lnTo>
                      <a:lnTo>
                        <a:pt x="97" y="170"/>
                      </a:lnTo>
                      <a:lnTo>
                        <a:pt x="101" y="184"/>
                      </a:lnTo>
                      <a:lnTo>
                        <a:pt x="105" y="197"/>
                      </a:lnTo>
                      <a:lnTo>
                        <a:pt x="107" y="211"/>
                      </a:lnTo>
                      <a:lnTo>
                        <a:pt x="111" y="225"/>
                      </a:lnTo>
                      <a:lnTo>
                        <a:pt x="113" y="238"/>
                      </a:lnTo>
                      <a:lnTo>
                        <a:pt x="115" y="252"/>
                      </a:lnTo>
                      <a:lnTo>
                        <a:pt x="117" y="268"/>
                      </a:lnTo>
                      <a:lnTo>
                        <a:pt x="117" y="277"/>
                      </a:lnTo>
                      <a:lnTo>
                        <a:pt x="119" y="285"/>
                      </a:lnTo>
                      <a:lnTo>
                        <a:pt x="119" y="295"/>
                      </a:lnTo>
                      <a:lnTo>
                        <a:pt x="119" y="305"/>
                      </a:lnTo>
                      <a:lnTo>
                        <a:pt x="117" y="315"/>
                      </a:lnTo>
                      <a:lnTo>
                        <a:pt x="117" y="324"/>
                      </a:lnTo>
                      <a:lnTo>
                        <a:pt x="115" y="334"/>
                      </a:lnTo>
                      <a:lnTo>
                        <a:pt x="111" y="342"/>
                      </a:lnTo>
                      <a:lnTo>
                        <a:pt x="109" y="348"/>
                      </a:lnTo>
                      <a:lnTo>
                        <a:pt x="107" y="352"/>
                      </a:lnTo>
                      <a:lnTo>
                        <a:pt x="103" y="355"/>
                      </a:lnTo>
                      <a:lnTo>
                        <a:pt x="99" y="359"/>
                      </a:lnTo>
                      <a:lnTo>
                        <a:pt x="94" y="361"/>
                      </a:lnTo>
                      <a:lnTo>
                        <a:pt x="90" y="365"/>
                      </a:lnTo>
                      <a:lnTo>
                        <a:pt x="84" y="365"/>
                      </a:lnTo>
                      <a:lnTo>
                        <a:pt x="80" y="367"/>
                      </a:lnTo>
                      <a:lnTo>
                        <a:pt x="72" y="367"/>
                      </a:lnTo>
                      <a:lnTo>
                        <a:pt x="65" y="367"/>
                      </a:lnTo>
                      <a:lnTo>
                        <a:pt x="59" y="365"/>
                      </a:lnTo>
                      <a:lnTo>
                        <a:pt x="51" y="363"/>
                      </a:lnTo>
                      <a:lnTo>
                        <a:pt x="46" y="361"/>
                      </a:lnTo>
                      <a:lnTo>
                        <a:pt x="38" y="359"/>
                      </a:lnTo>
                      <a:lnTo>
                        <a:pt x="32" y="355"/>
                      </a:lnTo>
                      <a:lnTo>
                        <a:pt x="26" y="352"/>
                      </a:lnTo>
                      <a:lnTo>
                        <a:pt x="25" y="350"/>
                      </a:lnTo>
                      <a:lnTo>
                        <a:pt x="21" y="348"/>
                      </a:lnTo>
                      <a:lnTo>
                        <a:pt x="21" y="346"/>
                      </a:lnTo>
                      <a:lnTo>
                        <a:pt x="19" y="342"/>
                      </a:lnTo>
                      <a:lnTo>
                        <a:pt x="17" y="340"/>
                      </a:lnTo>
                      <a:lnTo>
                        <a:pt x="17" y="336"/>
                      </a:lnTo>
                      <a:lnTo>
                        <a:pt x="15" y="332"/>
                      </a:lnTo>
                      <a:lnTo>
                        <a:pt x="15" y="330"/>
                      </a:lnTo>
                      <a:close/>
                    </a:path>
                  </a:pathLst>
                </a:custGeom>
                <a:solidFill>
                  <a:srgbClr val="CACCD9"/>
                </a:solidFill>
                <a:ln w="9525">
                  <a:noFill/>
                  <a:round/>
                  <a:headEnd/>
                  <a:tailEnd/>
                </a:ln>
              </p:spPr>
              <p:txBody>
                <a:bodyPr/>
                <a:lstStyle/>
                <a:p>
                  <a:endParaRPr lang="en-US"/>
                </a:p>
              </p:txBody>
            </p:sp>
            <p:sp>
              <p:nvSpPr>
                <p:cNvPr id="38938" name="Freeform 26"/>
                <p:cNvSpPr>
                  <a:spLocks/>
                </p:cNvSpPr>
                <p:nvPr/>
              </p:nvSpPr>
              <p:spPr bwMode="auto">
                <a:xfrm>
                  <a:off x="2189" y="1348"/>
                  <a:ext cx="106" cy="165"/>
                </a:xfrm>
                <a:custGeom>
                  <a:avLst/>
                  <a:gdLst/>
                  <a:ahLst/>
                  <a:cxnLst>
                    <a:cxn ang="0">
                      <a:pos x="12" y="292"/>
                    </a:cxn>
                    <a:cxn ang="0">
                      <a:pos x="10" y="285"/>
                    </a:cxn>
                    <a:cxn ang="0">
                      <a:pos x="6" y="275"/>
                    </a:cxn>
                    <a:cxn ang="0">
                      <a:pos x="4" y="267"/>
                    </a:cxn>
                    <a:cxn ang="0">
                      <a:pos x="2" y="257"/>
                    </a:cxn>
                    <a:cxn ang="0">
                      <a:pos x="2" y="248"/>
                    </a:cxn>
                    <a:cxn ang="0">
                      <a:pos x="0" y="236"/>
                    </a:cxn>
                    <a:cxn ang="0">
                      <a:pos x="0" y="224"/>
                    </a:cxn>
                    <a:cxn ang="0">
                      <a:pos x="0" y="212"/>
                    </a:cxn>
                    <a:cxn ang="0">
                      <a:pos x="2" y="201"/>
                    </a:cxn>
                    <a:cxn ang="0">
                      <a:pos x="4" y="187"/>
                    </a:cxn>
                    <a:cxn ang="0">
                      <a:pos x="6" y="173"/>
                    </a:cxn>
                    <a:cxn ang="0">
                      <a:pos x="8" y="164"/>
                    </a:cxn>
                    <a:cxn ang="0">
                      <a:pos x="10" y="154"/>
                    </a:cxn>
                    <a:cxn ang="0">
                      <a:pos x="12" y="144"/>
                    </a:cxn>
                    <a:cxn ang="0">
                      <a:pos x="14" y="136"/>
                    </a:cxn>
                    <a:cxn ang="0">
                      <a:pos x="16" y="125"/>
                    </a:cxn>
                    <a:cxn ang="0">
                      <a:pos x="18" y="115"/>
                    </a:cxn>
                    <a:cxn ang="0">
                      <a:pos x="22" y="103"/>
                    </a:cxn>
                    <a:cxn ang="0">
                      <a:pos x="23" y="91"/>
                    </a:cxn>
                    <a:cxn ang="0">
                      <a:pos x="25" y="84"/>
                    </a:cxn>
                    <a:cxn ang="0">
                      <a:pos x="25" y="78"/>
                    </a:cxn>
                    <a:cxn ang="0">
                      <a:pos x="27" y="72"/>
                    </a:cxn>
                    <a:cxn ang="0">
                      <a:pos x="27" y="64"/>
                    </a:cxn>
                    <a:cxn ang="0">
                      <a:pos x="29" y="58"/>
                    </a:cxn>
                    <a:cxn ang="0">
                      <a:pos x="31" y="49"/>
                    </a:cxn>
                    <a:cxn ang="0">
                      <a:pos x="33" y="41"/>
                    </a:cxn>
                    <a:cxn ang="0">
                      <a:pos x="35" y="31"/>
                    </a:cxn>
                    <a:cxn ang="0">
                      <a:pos x="37" y="23"/>
                    </a:cxn>
                    <a:cxn ang="0">
                      <a:pos x="37" y="15"/>
                    </a:cxn>
                    <a:cxn ang="0">
                      <a:pos x="39" y="8"/>
                    </a:cxn>
                    <a:cxn ang="0">
                      <a:pos x="43" y="2"/>
                    </a:cxn>
                    <a:cxn ang="0">
                      <a:pos x="48" y="0"/>
                    </a:cxn>
                    <a:cxn ang="0">
                      <a:pos x="54" y="4"/>
                    </a:cxn>
                    <a:cxn ang="0">
                      <a:pos x="56" y="11"/>
                    </a:cxn>
                    <a:cxn ang="0">
                      <a:pos x="60" y="19"/>
                    </a:cxn>
                    <a:cxn ang="0">
                      <a:pos x="64" y="37"/>
                    </a:cxn>
                    <a:cxn ang="0">
                      <a:pos x="71" y="66"/>
                    </a:cxn>
                    <a:cxn ang="0">
                      <a:pos x="77" y="95"/>
                    </a:cxn>
                    <a:cxn ang="0">
                      <a:pos x="83" y="125"/>
                    </a:cxn>
                    <a:cxn ang="0">
                      <a:pos x="89" y="152"/>
                    </a:cxn>
                    <a:cxn ang="0">
                      <a:pos x="94" y="177"/>
                    </a:cxn>
                    <a:cxn ang="0">
                      <a:pos x="100" y="203"/>
                    </a:cxn>
                    <a:cxn ang="0">
                      <a:pos x="104" y="228"/>
                    </a:cxn>
                    <a:cxn ang="0">
                      <a:pos x="106" y="248"/>
                    </a:cxn>
                    <a:cxn ang="0">
                      <a:pos x="106" y="265"/>
                    </a:cxn>
                    <a:cxn ang="0">
                      <a:pos x="106" y="283"/>
                    </a:cxn>
                    <a:cxn ang="0">
                      <a:pos x="104" y="300"/>
                    </a:cxn>
                    <a:cxn ang="0">
                      <a:pos x="98" y="312"/>
                    </a:cxn>
                    <a:cxn ang="0">
                      <a:pos x="93" y="320"/>
                    </a:cxn>
                    <a:cxn ang="0">
                      <a:pos x="85" y="326"/>
                    </a:cxn>
                    <a:cxn ang="0">
                      <a:pos x="77" y="329"/>
                    </a:cxn>
                    <a:cxn ang="0">
                      <a:pos x="66" y="329"/>
                    </a:cxn>
                    <a:cxn ang="0">
                      <a:pos x="54" y="329"/>
                    </a:cxn>
                    <a:cxn ang="0">
                      <a:pos x="41" y="326"/>
                    </a:cxn>
                    <a:cxn ang="0">
                      <a:pos x="29" y="320"/>
                    </a:cxn>
                    <a:cxn ang="0">
                      <a:pos x="22" y="314"/>
                    </a:cxn>
                    <a:cxn ang="0">
                      <a:pos x="18" y="310"/>
                    </a:cxn>
                    <a:cxn ang="0">
                      <a:pos x="16" y="304"/>
                    </a:cxn>
                    <a:cxn ang="0">
                      <a:pos x="14" y="298"/>
                    </a:cxn>
                  </a:cxnLst>
                  <a:rect l="0" t="0" r="r" b="b"/>
                  <a:pathLst>
                    <a:path w="106" h="329">
                      <a:moveTo>
                        <a:pt x="14" y="296"/>
                      </a:moveTo>
                      <a:lnTo>
                        <a:pt x="12" y="292"/>
                      </a:lnTo>
                      <a:lnTo>
                        <a:pt x="10" y="289"/>
                      </a:lnTo>
                      <a:lnTo>
                        <a:pt x="10" y="285"/>
                      </a:lnTo>
                      <a:lnTo>
                        <a:pt x="8" y="281"/>
                      </a:lnTo>
                      <a:lnTo>
                        <a:pt x="6" y="275"/>
                      </a:lnTo>
                      <a:lnTo>
                        <a:pt x="6" y="271"/>
                      </a:lnTo>
                      <a:lnTo>
                        <a:pt x="4" y="267"/>
                      </a:lnTo>
                      <a:lnTo>
                        <a:pt x="4" y="263"/>
                      </a:lnTo>
                      <a:lnTo>
                        <a:pt x="2" y="257"/>
                      </a:lnTo>
                      <a:lnTo>
                        <a:pt x="2" y="253"/>
                      </a:lnTo>
                      <a:lnTo>
                        <a:pt x="2" y="248"/>
                      </a:lnTo>
                      <a:lnTo>
                        <a:pt x="0" y="242"/>
                      </a:lnTo>
                      <a:lnTo>
                        <a:pt x="0" y="236"/>
                      </a:lnTo>
                      <a:lnTo>
                        <a:pt x="0" y="230"/>
                      </a:lnTo>
                      <a:lnTo>
                        <a:pt x="0" y="224"/>
                      </a:lnTo>
                      <a:lnTo>
                        <a:pt x="0" y="218"/>
                      </a:lnTo>
                      <a:lnTo>
                        <a:pt x="0" y="212"/>
                      </a:lnTo>
                      <a:lnTo>
                        <a:pt x="2" y="207"/>
                      </a:lnTo>
                      <a:lnTo>
                        <a:pt x="2" y="201"/>
                      </a:lnTo>
                      <a:lnTo>
                        <a:pt x="4" y="193"/>
                      </a:lnTo>
                      <a:lnTo>
                        <a:pt x="4" y="187"/>
                      </a:lnTo>
                      <a:lnTo>
                        <a:pt x="6" y="181"/>
                      </a:lnTo>
                      <a:lnTo>
                        <a:pt x="6" y="173"/>
                      </a:lnTo>
                      <a:lnTo>
                        <a:pt x="8" y="168"/>
                      </a:lnTo>
                      <a:lnTo>
                        <a:pt x="8" y="164"/>
                      </a:lnTo>
                      <a:lnTo>
                        <a:pt x="10" y="158"/>
                      </a:lnTo>
                      <a:lnTo>
                        <a:pt x="10" y="154"/>
                      </a:lnTo>
                      <a:lnTo>
                        <a:pt x="12" y="150"/>
                      </a:lnTo>
                      <a:lnTo>
                        <a:pt x="12" y="144"/>
                      </a:lnTo>
                      <a:lnTo>
                        <a:pt x="14" y="140"/>
                      </a:lnTo>
                      <a:lnTo>
                        <a:pt x="14" y="136"/>
                      </a:lnTo>
                      <a:lnTo>
                        <a:pt x="16" y="130"/>
                      </a:lnTo>
                      <a:lnTo>
                        <a:pt x="16" y="125"/>
                      </a:lnTo>
                      <a:lnTo>
                        <a:pt x="18" y="121"/>
                      </a:lnTo>
                      <a:lnTo>
                        <a:pt x="18" y="115"/>
                      </a:lnTo>
                      <a:lnTo>
                        <a:pt x="20" y="109"/>
                      </a:lnTo>
                      <a:lnTo>
                        <a:pt x="22" y="103"/>
                      </a:lnTo>
                      <a:lnTo>
                        <a:pt x="22" y="97"/>
                      </a:lnTo>
                      <a:lnTo>
                        <a:pt x="23" y="91"/>
                      </a:lnTo>
                      <a:lnTo>
                        <a:pt x="23" y="88"/>
                      </a:lnTo>
                      <a:lnTo>
                        <a:pt x="25" y="84"/>
                      </a:lnTo>
                      <a:lnTo>
                        <a:pt x="25" y="80"/>
                      </a:lnTo>
                      <a:lnTo>
                        <a:pt x="25" y="78"/>
                      </a:lnTo>
                      <a:lnTo>
                        <a:pt x="25" y="74"/>
                      </a:lnTo>
                      <a:lnTo>
                        <a:pt x="27" y="72"/>
                      </a:lnTo>
                      <a:lnTo>
                        <a:pt x="27" y="68"/>
                      </a:lnTo>
                      <a:lnTo>
                        <a:pt x="27" y="64"/>
                      </a:lnTo>
                      <a:lnTo>
                        <a:pt x="29" y="62"/>
                      </a:lnTo>
                      <a:lnTo>
                        <a:pt x="29" y="58"/>
                      </a:lnTo>
                      <a:lnTo>
                        <a:pt x="29" y="52"/>
                      </a:lnTo>
                      <a:lnTo>
                        <a:pt x="31" y="49"/>
                      </a:lnTo>
                      <a:lnTo>
                        <a:pt x="31" y="45"/>
                      </a:lnTo>
                      <a:lnTo>
                        <a:pt x="33" y="41"/>
                      </a:lnTo>
                      <a:lnTo>
                        <a:pt x="33" y="37"/>
                      </a:lnTo>
                      <a:lnTo>
                        <a:pt x="35" y="31"/>
                      </a:lnTo>
                      <a:lnTo>
                        <a:pt x="35" y="27"/>
                      </a:lnTo>
                      <a:lnTo>
                        <a:pt x="37" y="23"/>
                      </a:lnTo>
                      <a:lnTo>
                        <a:pt x="37" y="19"/>
                      </a:lnTo>
                      <a:lnTo>
                        <a:pt x="37" y="15"/>
                      </a:lnTo>
                      <a:lnTo>
                        <a:pt x="39" y="11"/>
                      </a:lnTo>
                      <a:lnTo>
                        <a:pt x="39" y="8"/>
                      </a:lnTo>
                      <a:lnTo>
                        <a:pt x="41" y="4"/>
                      </a:lnTo>
                      <a:lnTo>
                        <a:pt x="43" y="2"/>
                      </a:lnTo>
                      <a:lnTo>
                        <a:pt x="46" y="0"/>
                      </a:lnTo>
                      <a:lnTo>
                        <a:pt x="48" y="0"/>
                      </a:lnTo>
                      <a:lnTo>
                        <a:pt x="52" y="2"/>
                      </a:lnTo>
                      <a:lnTo>
                        <a:pt x="54" y="4"/>
                      </a:lnTo>
                      <a:lnTo>
                        <a:pt x="56" y="8"/>
                      </a:lnTo>
                      <a:lnTo>
                        <a:pt x="56" y="11"/>
                      </a:lnTo>
                      <a:lnTo>
                        <a:pt x="58" y="15"/>
                      </a:lnTo>
                      <a:lnTo>
                        <a:pt x="60" y="19"/>
                      </a:lnTo>
                      <a:lnTo>
                        <a:pt x="60" y="23"/>
                      </a:lnTo>
                      <a:lnTo>
                        <a:pt x="64" y="37"/>
                      </a:lnTo>
                      <a:lnTo>
                        <a:pt x="68" y="52"/>
                      </a:lnTo>
                      <a:lnTo>
                        <a:pt x="71" y="66"/>
                      </a:lnTo>
                      <a:lnTo>
                        <a:pt x="75" y="82"/>
                      </a:lnTo>
                      <a:lnTo>
                        <a:pt x="77" y="95"/>
                      </a:lnTo>
                      <a:lnTo>
                        <a:pt x="81" y="111"/>
                      </a:lnTo>
                      <a:lnTo>
                        <a:pt x="83" y="125"/>
                      </a:lnTo>
                      <a:lnTo>
                        <a:pt x="87" y="140"/>
                      </a:lnTo>
                      <a:lnTo>
                        <a:pt x="89" y="152"/>
                      </a:lnTo>
                      <a:lnTo>
                        <a:pt x="93" y="164"/>
                      </a:lnTo>
                      <a:lnTo>
                        <a:pt x="94" y="177"/>
                      </a:lnTo>
                      <a:lnTo>
                        <a:pt x="96" y="189"/>
                      </a:lnTo>
                      <a:lnTo>
                        <a:pt x="100" y="203"/>
                      </a:lnTo>
                      <a:lnTo>
                        <a:pt x="102" y="214"/>
                      </a:lnTo>
                      <a:lnTo>
                        <a:pt x="104" y="228"/>
                      </a:lnTo>
                      <a:lnTo>
                        <a:pt x="106" y="240"/>
                      </a:lnTo>
                      <a:lnTo>
                        <a:pt x="106" y="248"/>
                      </a:lnTo>
                      <a:lnTo>
                        <a:pt x="106" y="257"/>
                      </a:lnTo>
                      <a:lnTo>
                        <a:pt x="106" y="265"/>
                      </a:lnTo>
                      <a:lnTo>
                        <a:pt x="106" y="275"/>
                      </a:lnTo>
                      <a:lnTo>
                        <a:pt x="106" y="283"/>
                      </a:lnTo>
                      <a:lnTo>
                        <a:pt x="106" y="290"/>
                      </a:lnTo>
                      <a:lnTo>
                        <a:pt x="104" y="300"/>
                      </a:lnTo>
                      <a:lnTo>
                        <a:pt x="100" y="308"/>
                      </a:lnTo>
                      <a:lnTo>
                        <a:pt x="98" y="312"/>
                      </a:lnTo>
                      <a:lnTo>
                        <a:pt x="96" y="316"/>
                      </a:lnTo>
                      <a:lnTo>
                        <a:pt x="93" y="320"/>
                      </a:lnTo>
                      <a:lnTo>
                        <a:pt x="89" y="322"/>
                      </a:lnTo>
                      <a:lnTo>
                        <a:pt x="85" y="326"/>
                      </a:lnTo>
                      <a:lnTo>
                        <a:pt x="81" y="328"/>
                      </a:lnTo>
                      <a:lnTo>
                        <a:pt x="77" y="329"/>
                      </a:lnTo>
                      <a:lnTo>
                        <a:pt x="71" y="329"/>
                      </a:lnTo>
                      <a:lnTo>
                        <a:pt x="66" y="329"/>
                      </a:lnTo>
                      <a:lnTo>
                        <a:pt x="60" y="329"/>
                      </a:lnTo>
                      <a:lnTo>
                        <a:pt x="54" y="329"/>
                      </a:lnTo>
                      <a:lnTo>
                        <a:pt x="46" y="328"/>
                      </a:lnTo>
                      <a:lnTo>
                        <a:pt x="41" y="326"/>
                      </a:lnTo>
                      <a:lnTo>
                        <a:pt x="35" y="322"/>
                      </a:lnTo>
                      <a:lnTo>
                        <a:pt x="29" y="320"/>
                      </a:lnTo>
                      <a:lnTo>
                        <a:pt x="23" y="316"/>
                      </a:lnTo>
                      <a:lnTo>
                        <a:pt x="22" y="314"/>
                      </a:lnTo>
                      <a:lnTo>
                        <a:pt x="20" y="312"/>
                      </a:lnTo>
                      <a:lnTo>
                        <a:pt x="18" y="310"/>
                      </a:lnTo>
                      <a:lnTo>
                        <a:pt x="18" y="308"/>
                      </a:lnTo>
                      <a:lnTo>
                        <a:pt x="16" y="304"/>
                      </a:lnTo>
                      <a:lnTo>
                        <a:pt x="16" y="302"/>
                      </a:lnTo>
                      <a:lnTo>
                        <a:pt x="14" y="298"/>
                      </a:lnTo>
                      <a:lnTo>
                        <a:pt x="14" y="296"/>
                      </a:lnTo>
                      <a:close/>
                    </a:path>
                  </a:pathLst>
                </a:custGeom>
                <a:solidFill>
                  <a:srgbClr val="D6D6E0"/>
                </a:solidFill>
                <a:ln w="9525">
                  <a:noFill/>
                  <a:round/>
                  <a:headEnd/>
                  <a:tailEnd/>
                </a:ln>
              </p:spPr>
              <p:txBody>
                <a:bodyPr/>
                <a:lstStyle/>
                <a:p>
                  <a:endParaRPr lang="en-US"/>
                </a:p>
              </p:txBody>
            </p:sp>
            <p:sp>
              <p:nvSpPr>
                <p:cNvPr id="38939" name="Freeform 27"/>
                <p:cNvSpPr>
                  <a:spLocks/>
                </p:cNvSpPr>
                <p:nvPr/>
              </p:nvSpPr>
              <p:spPr bwMode="auto">
                <a:xfrm>
                  <a:off x="2193" y="1361"/>
                  <a:ext cx="94" cy="146"/>
                </a:xfrm>
                <a:custGeom>
                  <a:avLst/>
                  <a:gdLst/>
                  <a:ahLst/>
                  <a:cxnLst>
                    <a:cxn ang="0">
                      <a:pos x="10" y="260"/>
                    </a:cxn>
                    <a:cxn ang="0">
                      <a:pos x="8" y="252"/>
                    </a:cxn>
                    <a:cxn ang="0">
                      <a:pos x="6" y="246"/>
                    </a:cxn>
                    <a:cxn ang="0">
                      <a:pos x="4" y="238"/>
                    </a:cxn>
                    <a:cxn ang="0">
                      <a:pos x="2" y="230"/>
                    </a:cxn>
                    <a:cxn ang="0">
                      <a:pos x="0" y="221"/>
                    </a:cxn>
                    <a:cxn ang="0">
                      <a:pos x="0" y="211"/>
                    </a:cxn>
                    <a:cxn ang="0">
                      <a:pos x="0" y="201"/>
                    </a:cxn>
                    <a:cxn ang="0">
                      <a:pos x="0" y="189"/>
                    </a:cxn>
                    <a:cxn ang="0">
                      <a:pos x="2" y="178"/>
                    </a:cxn>
                    <a:cxn ang="0">
                      <a:pos x="4" y="166"/>
                    </a:cxn>
                    <a:cxn ang="0">
                      <a:pos x="6" y="154"/>
                    </a:cxn>
                    <a:cxn ang="0">
                      <a:pos x="8" y="145"/>
                    </a:cxn>
                    <a:cxn ang="0">
                      <a:pos x="10" y="137"/>
                    </a:cxn>
                    <a:cxn ang="0">
                      <a:pos x="10" y="129"/>
                    </a:cxn>
                    <a:cxn ang="0">
                      <a:pos x="12" y="121"/>
                    </a:cxn>
                    <a:cxn ang="0">
                      <a:pos x="14" y="111"/>
                    </a:cxn>
                    <a:cxn ang="0">
                      <a:pos x="16" y="102"/>
                    </a:cxn>
                    <a:cxn ang="0">
                      <a:pos x="18" y="92"/>
                    </a:cxn>
                    <a:cxn ang="0">
                      <a:pos x="19" y="82"/>
                    </a:cxn>
                    <a:cxn ang="0">
                      <a:pos x="21" y="74"/>
                    </a:cxn>
                    <a:cxn ang="0">
                      <a:pos x="23" y="68"/>
                    </a:cxn>
                    <a:cxn ang="0">
                      <a:pos x="23" y="65"/>
                    </a:cxn>
                    <a:cxn ang="0">
                      <a:pos x="23" y="59"/>
                    </a:cxn>
                    <a:cxn ang="0">
                      <a:pos x="25" y="51"/>
                    </a:cxn>
                    <a:cxn ang="0">
                      <a:pos x="27" y="45"/>
                    </a:cxn>
                    <a:cxn ang="0">
                      <a:pos x="29" y="37"/>
                    </a:cxn>
                    <a:cxn ang="0">
                      <a:pos x="31" y="29"/>
                    </a:cxn>
                    <a:cxn ang="0">
                      <a:pos x="31" y="22"/>
                    </a:cxn>
                    <a:cxn ang="0">
                      <a:pos x="33" y="14"/>
                    </a:cxn>
                    <a:cxn ang="0">
                      <a:pos x="35" y="6"/>
                    </a:cxn>
                    <a:cxn ang="0">
                      <a:pos x="37" y="2"/>
                    </a:cxn>
                    <a:cxn ang="0">
                      <a:pos x="42" y="0"/>
                    </a:cxn>
                    <a:cxn ang="0">
                      <a:pos x="46" y="4"/>
                    </a:cxn>
                    <a:cxn ang="0">
                      <a:pos x="50" y="12"/>
                    </a:cxn>
                    <a:cxn ang="0">
                      <a:pos x="52" y="18"/>
                    </a:cxn>
                    <a:cxn ang="0">
                      <a:pos x="56" y="33"/>
                    </a:cxn>
                    <a:cxn ang="0">
                      <a:pos x="64" y="61"/>
                    </a:cxn>
                    <a:cxn ang="0">
                      <a:pos x="67" y="86"/>
                    </a:cxn>
                    <a:cxn ang="0">
                      <a:pos x="73" y="111"/>
                    </a:cxn>
                    <a:cxn ang="0">
                      <a:pos x="79" y="137"/>
                    </a:cxn>
                    <a:cxn ang="0">
                      <a:pos x="83" y="158"/>
                    </a:cxn>
                    <a:cxn ang="0">
                      <a:pos x="89" y="180"/>
                    </a:cxn>
                    <a:cxn ang="0">
                      <a:pos x="92" y="203"/>
                    </a:cxn>
                    <a:cxn ang="0">
                      <a:pos x="94" y="221"/>
                    </a:cxn>
                    <a:cxn ang="0">
                      <a:pos x="94" y="236"/>
                    </a:cxn>
                    <a:cxn ang="0">
                      <a:pos x="94" y="252"/>
                    </a:cxn>
                    <a:cxn ang="0">
                      <a:pos x="90" y="267"/>
                    </a:cxn>
                    <a:cxn ang="0">
                      <a:pos x="87" y="277"/>
                    </a:cxn>
                    <a:cxn ang="0">
                      <a:pos x="83" y="283"/>
                    </a:cxn>
                    <a:cxn ang="0">
                      <a:pos x="75" y="289"/>
                    </a:cxn>
                    <a:cxn ang="0">
                      <a:pos x="67" y="293"/>
                    </a:cxn>
                    <a:cxn ang="0">
                      <a:pos x="58" y="293"/>
                    </a:cxn>
                    <a:cxn ang="0">
                      <a:pos x="46" y="293"/>
                    </a:cxn>
                    <a:cxn ang="0">
                      <a:pos x="37" y="289"/>
                    </a:cxn>
                    <a:cxn ang="0">
                      <a:pos x="25" y="285"/>
                    </a:cxn>
                    <a:cxn ang="0">
                      <a:pos x="19" y="279"/>
                    </a:cxn>
                    <a:cxn ang="0">
                      <a:pos x="16" y="275"/>
                    </a:cxn>
                    <a:cxn ang="0">
                      <a:pos x="14" y="271"/>
                    </a:cxn>
                    <a:cxn ang="0">
                      <a:pos x="14" y="265"/>
                    </a:cxn>
                  </a:cxnLst>
                  <a:rect l="0" t="0" r="r" b="b"/>
                  <a:pathLst>
                    <a:path w="94" h="293">
                      <a:moveTo>
                        <a:pt x="12" y="264"/>
                      </a:moveTo>
                      <a:lnTo>
                        <a:pt x="10" y="260"/>
                      </a:lnTo>
                      <a:lnTo>
                        <a:pt x="10" y="256"/>
                      </a:lnTo>
                      <a:lnTo>
                        <a:pt x="8" y="252"/>
                      </a:lnTo>
                      <a:lnTo>
                        <a:pt x="6" y="250"/>
                      </a:lnTo>
                      <a:lnTo>
                        <a:pt x="6" y="246"/>
                      </a:lnTo>
                      <a:lnTo>
                        <a:pt x="4" y="242"/>
                      </a:lnTo>
                      <a:lnTo>
                        <a:pt x="4" y="238"/>
                      </a:lnTo>
                      <a:lnTo>
                        <a:pt x="2" y="234"/>
                      </a:lnTo>
                      <a:lnTo>
                        <a:pt x="2" y="230"/>
                      </a:lnTo>
                      <a:lnTo>
                        <a:pt x="2" y="224"/>
                      </a:lnTo>
                      <a:lnTo>
                        <a:pt x="0" y="221"/>
                      </a:lnTo>
                      <a:lnTo>
                        <a:pt x="0" y="215"/>
                      </a:lnTo>
                      <a:lnTo>
                        <a:pt x="0" y="211"/>
                      </a:lnTo>
                      <a:lnTo>
                        <a:pt x="0" y="205"/>
                      </a:lnTo>
                      <a:lnTo>
                        <a:pt x="0" y="201"/>
                      </a:lnTo>
                      <a:lnTo>
                        <a:pt x="0" y="195"/>
                      </a:lnTo>
                      <a:lnTo>
                        <a:pt x="0" y="189"/>
                      </a:lnTo>
                      <a:lnTo>
                        <a:pt x="2" y="184"/>
                      </a:lnTo>
                      <a:lnTo>
                        <a:pt x="2" y="178"/>
                      </a:lnTo>
                      <a:lnTo>
                        <a:pt x="2" y="172"/>
                      </a:lnTo>
                      <a:lnTo>
                        <a:pt x="4" y="166"/>
                      </a:lnTo>
                      <a:lnTo>
                        <a:pt x="4" y="160"/>
                      </a:lnTo>
                      <a:lnTo>
                        <a:pt x="6" y="154"/>
                      </a:lnTo>
                      <a:lnTo>
                        <a:pt x="6" y="150"/>
                      </a:lnTo>
                      <a:lnTo>
                        <a:pt x="8" y="145"/>
                      </a:lnTo>
                      <a:lnTo>
                        <a:pt x="8" y="141"/>
                      </a:lnTo>
                      <a:lnTo>
                        <a:pt x="10" y="137"/>
                      </a:lnTo>
                      <a:lnTo>
                        <a:pt x="10" y="133"/>
                      </a:lnTo>
                      <a:lnTo>
                        <a:pt x="10" y="129"/>
                      </a:lnTo>
                      <a:lnTo>
                        <a:pt x="12" y="125"/>
                      </a:lnTo>
                      <a:lnTo>
                        <a:pt x="12" y="121"/>
                      </a:lnTo>
                      <a:lnTo>
                        <a:pt x="14" y="117"/>
                      </a:lnTo>
                      <a:lnTo>
                        <a:pt x="14" y="111"/>
                      </a:lnTo>
                      <a:lnTo>
                        <a:pt x="16" y="107"/>
                      </a:lnTo>
                      <a:lnTo>
                        <a:pt x="16" y="102"/>
                      </a:lnTo>
                      <a:lnTo>
                        <a:pt x="18" y="98"/>
                      </a:lnTo>
                      <a:lnTo>
                        <a:pt x="18" y="92"/>
                      </a:lnTo>
                      <a:lnTo>
                        <a:pt x="19" y="88"/>
                      </a:lnTo>
                      <a:lnTo>
                        <a:pt x="19" y="82"/>
                      </a:lnTo>
                      <a:lnTo>
                        <a:pt x="21" y="78"/>
                      </a:lnTo>
                      <a:lnTo>
                        <a:pt x="21" y="74"/>
                      </a:lnTo>
                      <a:lnTo>
                        <a:pt x="21" y="72"/>
                      </a:lnTo>
                      <a:lnTo>
                        <a:pt x="23" y="68"/>
                      </a:lnTo>
                      <a:lnTo>
                        <a:pt x="23" y="66"/>
                      </a:lnTo>
                      <a:lnTo>
                        <a:pt x="23" y="65"/>
                      </a:lnTo>
                      <a:lnTo>
                        <a:pt x="23" y="61"/>
                      </a:lnTo>
                      <a:lnTo>
                        <a:pt x="23" y="59"/>
                      </a:lnTo>
                      <a:lnTo>
                        <a:pt x="25" y="55"/>
                      </a:lnTo>
                      <a:lnTo>
                        <a:pt x="25" y="51"/>
                      </a:lnTo>
                      <a:lnTo>
                        <a:pt x="27" y="47"/>
                      </a:lnTo>
                      <a:lnTo>
                        <a:pt x="27" y="45"/>
                      </a:lnTo>
                      <a:lnTo>
                        <a:pt x="27" y="41"/>
                      </a:lnTo>
                      <a:lnTo>
                        <a:pt x="29" y="37"/>
                      </a:lnTo>
                      <a:lnTo>
                        <a:pt x="29" y="33"/>
                      </a:lnTo>
                      <a:lnTo>
                        <a:pt x="31" y="29"/>
                      </a:lnTo>
                      <a:lnTo>
                        <a:pt x="31" y="26"/>
                      </a:lnTo>
                      <a:lnTo>
                        <a:pt x="31" y="22"/>
                      </a:lnTo>
                      <a:lnTo>
                        <a:pt x="33" y="18"/>
                      </a:lnTo>
                      <a:lnTo>
                        <a:pt x="33" y="14"/>
                      </a:lnTo>
                      <a:lnTo>
                        <a:pt x="33" y="10"/>
                      </a:lnTo>
                      <a:lnTo>
                        <a:pt x="35" y="6"/>
                      </a:lnTo>
                      <a:lnTo>
                        <a:pt x="35" y="4"/>
                      </a:lnTo>
                      <a:lnTo>
                        <a:pt x="37" y="2"/>
                      </a:lnTo>
                      <a:lnTo>
                        <a:pt x="41" y="0"/>
                      </a:lnTo>
                      <a:lnTo>
                        <a:pt x="42" y="0"/>
                      </a:lnTo>
                      <a:lnTo>
                        <a:pt x="44" y="2"/>
                      </a:lnTo>
                      <a:lnTo>
                        <a:pt x="46" y="4"/>
                      </a:lnTo>
                      <a:lnTo>
                        <a:pt x="48" y="8"/>
                      </a:lnTo>
                      <a:lnTo>
                        <a:pt x="50" y="12"/>
                      </a:lnTo>
                      <a:lnTo>
                        <a:pt x="52" y="14"/>
                      </a:lnTo>
                      <a:lnTo>
                        <a:pt x="52" y="18"/>
                      </a:lnTo>
                      <a:lnTo>
                        <a:pt x="52" y="22"/>
                      </a:lnTo>
                      <a:lnTo>
                        <a:pt x="56" y="33"/>
                      </a:lnTo>
                      <a:lnTo>
                        <a:pt x="60" y="47"/>
                      </a:lnTo>
                      <a:lnTo>
                        <a:pt x="64" y="61"/>
                      </a:lnTo>
                      <a:lnTo>
                        <a:pt x="65" y="72"/>
                      </a:lnTo>
                      <a:lnTo>
                        <a:pt x="67" y="86"/>
                      </a:lnTo>
                      <a:lnTo>
                        <a:pt x="71" y="100"/>
                      </a:lnTo>
                      <a:lnTo>
                        <a:pt x="73" y="111"/>
                      </a:lnTo>
                      <a:lnTo>
                        <a:pt x="77" y="125"/>
                      </a:lnTo>
                      <a:lnTo>
                        <a:pt x="79" y="137"/>
                      </a:lnTo>
                      <a:lnTo>
                        <a:pt x="81" y="146"/>
                      </a:lnTo>
                      <a:lnTo>
                        <a:pt x="83" y="158"/>
                      </a:lnTo>
                      <a:lnTo>
                        <a:pt x="87" y="170"/>
                      </a:lnTo>
                      <a:lnTo>
                        <a:pt x="89" y="180"/>
                      </a:lnTo>
                      <a:lnTo>
                        <a:pt x="90" y="191"/>
                      </a:lnTo>
                      <a:lnTo>
                        <a:pt x="92" y="203"/>
                      </a:lnTo>
                      <a:lnTo>
                        <a:pt x="92" y="213"/>
                      </a:lnTo>
                      <a:lnTo>
                        <a:pt x="94" y="221"/>
                      </a:lnTo>
                      <a:lnTo>
                        <a:pt x="94" y="228"/>
                      </a:lnTo>
                      <a:lnTo>
                        <a:pt x="94" y="236"/>
                      </a:lnTo>
                      <a:lnTo>
                        <a:pt x="94" y="244"/>
                      </a:lnTo>
                      <a:lnTo>
                        <a:pt x="94" y="252"/>
                      </a:lnTo>
                      <a:lnTo>
                        <a:pt x="92" y="260"/>
                      </a:lnTo>
                      <a:lnTo>
                        <a:pt x="90" y="267"/>
                      </a:lnTo>
                      <a:lnTo>
                        <a:pt x="89" y="273"/>
                      </a:lnTo>
                      <a:lnTo>
                        <a:pt x="87" y="277"/>
                      </a:lnTo>
                      <a:lnTo>
                        <a:pt x="85" y="281"/>
                      </a:lnTo>
                      <a:lnTo>
                        <a:pt x="83" y="283"/>
                      </a:lnTo>
                      <a:lnTo>
                        <a:pt x="79" y="287"/>
                      </a:lnTo>
                      <a:lnTo>
                        <a:pt x="75" y="289"/>
                      </a:lnTo>
                      <a:lnTo>
                        <a:pt x="71" y="291"/>
                      </a:lnTo>
                      <a:lnTo>
                        <a:pt x="67" y="293"/>
                      </a:lnTo>
                      <a:lnTo>
                        <a:pt x="64" y="293"/>
                      </a:lnTo>
                      <a:lnTo>
                        <a:pt x="58" y="293"/>
                      </a:lnTo>
                      <a:lnTo>
                        <a:pt x="52" y="293"/>
                      </a:lnTo>
                      <a:lnTo>
                        <a:pt x="46" y="293"/>
                      </a:lnTo>
                      <a:lnTo>
                        <a:pt x="41" y="291"/>
                      </a:lnTo>
                      <a:lnTo>
                        <a:pt x="37" y="289"/>
                      </a:lnTo>
                      <a:lnTo>
                        <a:pt x="31" y="287"/>
                      </a:lnTo>
                      <a:lnTo>
                        <a:pt x="25" y="285"/>
                      </a:lnTo>
                      <a:lnTo>
                        <a:pt x="21" y="281"/>
                      </a:lnTo>
                      <a:lnTo>
                        <a:pt x="19" y="279"/>
                      </a:lnTo>
                      <a:lnTo>
                        <a:pt x="18" y="277"/>
                      </a:lnTo>
                      <a:lnTo>
                        <a:pt x="16" y="275"/>
                      </a:lnTo>
                      <a:lnTo>
                        <a:pt x="16" y="273"/>
                      </a:lnTo>
                      <a:lnTo>
                        <a:pt x="14" y="271"/>
                      </a:lnTo>
                      <a:lnTo>
                        <a:pt x="14" y="267"/>
                      </a:lnTo>
                      <a:lnTo>
                        <a:pt x="14" y="265"/>
                      </a:lnTo>
                      <a:lnTo>
                        <a:pt x="12" y="264"/>
                      </a:lnTo>
                      <a:close/>
                    </a:path>
                  </a:pathLst>
                </a:custGeom>
                <a:solidFill>
                  <a:srgbClr val="DEE0E8"/>
                </a:solidFill>
                <a:ln w="9525">
                  <a:noFill/>
                  <a:round/>
                  <a:headEnd/>
                  <a:tailEnd/>
                </a:ln>
              </p:spPr>
              <p:txBody>
                <a:bodyPr/>
                <a:lstStyle/>
                <a:p>
                  <a:endParaRPr lang="en-US"/>
                </a:p>
              </p:txBody>
            </p:sp>
            <p:sp>
              <p:nvSpPr>
                <p:cNvPr id="38940" name="Freeform 28"/>
                <p:cNvSpPr>
                  <a:spLocks/>
                </p:cNvSpPr>
                <p:nvPr/>
              </p:nvSpPr>
              <p:spPr bwMode="auto">
                <a:xfrm>
                  <a:off x="2197" y="1374"/>
                  <a:ext cx="83" cy="128"/>
                </a:xfrm>
                <a:custGeom>
                  <a:avLst/>
                  <a:gdLst/>
                  <a:ahLst/>
                  <a:cxnLst>
                    <a:cxn ang="0">
                      <a:pos x="10" y="226"/>
                    </a:cxn>
                    <a:cxn ang="0">
                      <a:pos x="6" y="220"/>
                    </a:cxn>
                    <a:cxn ang="0">
                      <a:pos x="4" y="214"/>
                    </a:cxn>
                    <a:cxn ang="0">
                      <a:pos x="2" y="208"/>
                    </a:cxn>
                    <a:cxn ang="0">
                      <a:pos x="2" y="200"/>
                    </a:cxn>
                    <a:cxn ang="0">
                      <a:pos x="0" y="193"/>
                    </a:cxn>
                    <a:cxn ang="0">
                      <a:pos x="0" y="183"/>
                    </a:cxn>
                    <a:cxn ang="0">
                      <a:pos x="0" y="175"/>
                    </a:cxn>
                    <a:cxn ang="0">
                      <a:pos x="0" y="165"/>
                    </a:cxn>
                    <a:cxn ang="0">
                      <a:pos x="2" y="156"/>
                    </a:cxn>
                    <a:cxn ang="0">
                      <a:pos x="2" y="146"/>
                    </a:cxn>
                    <a:cxn ang="0">
                      <a:pos x="4" y="136"/>
                    </a:cxn>
                    <a:cxn ang="0">
                      <a:pos x="6" y="126"/>
                    </a:cxn>
                    <a:cxn ang="0">
                      <a:pos x="8" y="120"/>
                    </a:cxn>
                    <a:cxn ang="0">
                      <a:pos x="10" y="113"/>
                    </a:cxn>
                    <a:cxn ang="0">
                      <a:pos x="10" y="105"/>
                    </a:cxn>
                    <a:cxn ang="0">
                      <a:pos x="12" y="97"/>
                    </a:cxn>
                    <a:cxn ang="0">
                      <a:pos x="14" y="89"/>
                    </a:cxn>
                    <a:cxn ang="0">
                      <a:pos x="15" y="81"/>
                    </a:cxn>
                    <a:cxn ang="0">
                      <a:pos x="17" y="72"/>
                    </a:cxn>
                    <a:cxn ang="0">
                      <a:pos x="17" y="66"/>
                    </a:cxn>
                    <a:cxn ang="0">
                      <a:pos x="19" y="60"/>
                    </a:cxn>
                    <a:cxn ang="0">
                      <a:pos x="19" y="56"/>
                    </a:cxn>
                    <a:cxn ang="0">
                      <a:pos x="21" y="50"/>
                    </a:cxn>
                    <a:cxn ang="0">
                      <a:pos x="21" y="44"/>
                    </a:cxn>
                    <a:cxn ang="0">
                      <a:pos x="23" y="39"/>
                    </a:cxn>
                    <a:cxn ang="0">
                      <a:pos x="25" y="33"/>
                    </a:cxn>
                    <a:cxn ang="0">
                      <a:pos x="25" y="25"/>
                    </a:cxn>
                    <a:cxn ang="0">
                      <a:pos x="27" y="19"/>
                    </a:cxn>
                    <a:cxn ang="0">
                      <a:pos x="29" y="13"/>
                    </a:cxn>
                    <a:cxn ang="0">
                      <a:pos x="29" y="5"/>
                    </a:cxn>
                    <a:cxn ang="0">
                      <a:pos x="33" y="1"/>
                    </a:cxn>
                    <a:cxn ang="0">
                      <a:pos x="37" y="1"/>
                    </a:cxn>
                    <a:cxn ang="0">
                      <a:pos x="40" y="3"/>
                    </a:cxn>
                    <a:cxn ang="0">
                      <a:pos x="42" y="9"/>
                    </a:cxn>
                    <a:cxn ang="0">
                      <a:pos x="44" y="15"/>
                    </a:cxn>
                    <a:cxn ang="0">
                      <a:pos x="48" y="31"/>
                    </a:cxn>
                    <a:cxn ang="0">
                      <a:pos x="54" y="52"/>
                    </a:cxn>
                    <a:cxn ang="0">
                      <a:pos x="60" y="76"/>
                    </a:cxn>
                    <a:cxn ang="0">
                      <a:pos x="63" y="97"/>
                    </a:cxn>
                    <a:cxn ang="0">
                      <a:pos x="67" y="119"/>
                    </a:cxn>
                    <a:cxn ang="0">
                      <a:pos x="73" y="138"/>
                    </a:cxn>
                    <a:cxn ang="0">
                      <a:pos x="77" y="158"/>
                    </a:cxn>
                    <a:cxn ang="0">
                      <a:pos x="79" y="177"/>
                    </a:cxn>
                    <a:cxn ang="0">
                      <a:pos x="81" y="193"/>
                    </a:cxn>
                    <a:cxn ang="0">
                      <a:pos x="83" y="206"/>
                    </a:cxn>
                    <a:cxn ang="0">
                      <a:pos x="81" y="220"/>
                    </a:cxn>
                    <a:cxn ang="0">
                      <a:pos x="79" y="232"/>
                    </a:cxn>
                    <a:cxn ang="0">
                      <a:pos x="75" y="241"/>
                    </a:cxn>
                    <a:cxn ang="0">
                      <a:pos x="71" y="247"/>
                    </a:cxn>
                    <a:cxn ang="0">
                      <a:pos x="65" y="253"/>
                    </a:cxn>
                    <a:cxn ang="0">
                      <a:pos x="58" y="255"/>
                    </a:cxn>
                    <a:cxn ang="0">
                      <a:pos x="50" y="255"/>
                    </a:cxn>
                    <a:cxn ang="0">
                      <a:pos x="40" y="255"/>
                    </a:cxn>
                    <a:cxn ang="0">
                      <a:pos x="31" y="251"/>
                    </a:cxn>
                    <a:cxn ang="0">
                      <a:pos x="21" y="247"/>
                    </a:cxn>
                    <a:cxn ang="0">
                      <a:pos x="15" y="243"/>
                    </a:cxn>
                    <a:cxn ang="0">
                      <a:pos x="14" y="241"/>
                    </a:cxn>
                    <a:cxn ang="0">
                      <a:pos x="12" y="236"/>
                    </a:cxn>
                    <a:cxn ang="0">
                      <a:pos x="12" y="232"/>
                    </a:cxn>
                  </a:cxnLst>
                  <a:rect l="0" t="0" r="r" b="b"/>
                  <a:pathLst>
                    <a:path w="83" h="255">
                      <a:moveTo>
                        <a:pt x="10" y="230"/>
                      </a:moveTo>
                      <a:lnTo>
                        <a:pt x="10" y="226"/>
                      </a:lnTo>
                      <a:lnTo>
                        <a:pt x="8" y="224"/>
                      </a:lnTo>
                      <a:lnTo>
                        <a:pt x="6" y="220"/>
                      </a:lnTo>
                      <a:lnTo>
                        <a:pt x="6" y="218"/>
                      </a:lnTo>
                      <a:lnTo>
                        <a:pt x="4" y="214"/>
                      </a:lnTo>
                      <a:lnTo>
                        <a:pt x="4" y="210"/>
                      </a:lnTo>
                      <a:lnTo>
                        <a:pt x="2" y="208"/>
                      </a:lnTo>
                      <a:lnTo>
                        <a:pt x="2" y="204"/>
                      </a:lnTo>
                      <a:lnTo>
                        <a:pt x="2" y="200"/>
                      </a:lnTo>
                      <a:lnTo>
                        <a:pt x="0" y="197"/>
                      </a:lnTo>
                      <a:lnTo>
                        <a:pt x="0" y="193"/>
                      </a:lnTo>
                      <a:lnTo>
                        <a:pt x="0" y="187"/>
                      </a:lnTo>
                      <a:lnTo>
                        <a:pt x="0" y="183"/>
                      </a:lnTo>
                      <a:lnTo>
                        <a:pt x="0" y="179"/>
                      </a:lnTo>
                      <a:lnTo>
                        <a:pt x="0" y="175"/>
                      </a:lnTo>
                      <a:lnTo>
                        <a:pt x="0" y="171"/>
                      </a:lnTo>
                      <a:lnTo>
                        <a:pt x="0" y="165"/>
                      </a:lnTo>
                      <a:lnTo>
                        <a:pt x="0" y="159"/>
                      </a:lnTo>
                      <a:lnTo>
                        <a:pt x="2" y="156"/>
                      </a:lnTo>
                      <a:lnTo>
                        <a:pt x="2" y="150"/>
                      </a:lnTo>
                      <a:lnTo>
                        <a:pt x="2" y="146"/>
                      </a:lnTo>
                      <a:lnTo>
                        <a:pt x="4" y="140"/>
                      </a:lnTo>
                      <a:lnTo>
                        <a:pt x="4" y="136"/>
                      </a:lnTo>
                      <a:lnTo>
                        <a:pt x="6" y="130"/>
                      </a:lnTo>
                      <a:lnTo>
                        <a:pt x="6" y="126"/>
                      </a:lnTo>
                      <a:lnTo>
                        <a:pt x="6" y="122"/>
                      </a:lnTo>
                      <a:lnTo>
                        <a:pt x="8" y="120"/>
                      </a:lnTo>
                      <a:lnTo>
                        <a:pt x="8" y="117"/>
                      </a:lnTo>
                      <a:lnTo>
                        <a:pt x="10" y="113"/>
                      </a:lnTo>
                      <a:lnTo>
                        <a:pt x="10" y="109"/>
                      </a:lnTo>
                      <a:lnTo>
                        <a:pt x="10" y="105"/>
                      </a:lnTo>
                      <a:lnTo>
                        <a:pt x="12" y="101"/>
                      </a:lnTo>
                      <a:lnTo>
                        <a:pt x="12" y="97"/>
                      </a:lnTo>
                      <a:lnTo>
                        <a:pt x="14" y="93"/>
                      </a:lnTo>
                      <a:lnTo>
                        <a:pt x="14" y="89"/>
                      </a:lnTo>
                      <a:lnTo>
                        <a:pt x="14" y="85"/>
                      </a:lnTo>
                      <a:lnTo>
                        <a:pt x="15" y="81"/>
                      </a:lnTo>
                      <a:lnTo>
                        <a:pt x="15" y="76"/>
                      </a:lnTo>
                      <a:lnTo>
                        <a:pt x="17" y="72"/>
                      </a:lnTo>
                      <a:lnTo>
                        <a:pt x="17" y="68"/>
                      </a:lnTo>
                      <a:lnTo>
                        <a:pt x="17" y="66"/>
                      </a:lnTo>
                      <a:lnTo>
                        <a:pt x="19" y="62"/>
                      </a:lnTo>
                      <a:lnTo>
                        <a:pt x="19" y="60"/>
                      </a:lnTo>
                      <a:lnTo>
                        <a:pt x="19" y="58"/>
                      </a:lnTo>
                      <a:lnTo>
                        <a:pt x="19" y="56"/>
                      </a:lnTo>
                      <a:lnTo>
                        <a:pt x="21" y="52"/>
                      </a:lnTo>
                      <a:lnTo>
                        <a:pt x="21" y="50"/>
                      </a:lnTo>
                      <a:lnTo>
                        <a:pt x="21" y="48"/>
                      </a:lnTo>
                      <a:lnTo>
                        <a:pt x="21" y="44"/>
                      </a:lnTo>
                      <a:lnTo>
                        <a:pt x="23" y="42"/>
                      </a:lnTo>
                      <a:lnTo>
                        <a:pt x="23" y="39"/>
                      </a:lnTo>
                      <a:lnTo>
                        <a:pt x="23" y="35"/>
                      </a:lnTo>
                      <a:lnTo>
                        <a:pt x="25" y="33"/>
                      </a:lnTo>
                      <a:lnTo>
                        <a:pt x="25" y="29"/>
                      </a:lnTo>
                      <a:lnTo>
                        <a:pt x="25" y="25"/>
                      </a:lnTo>
                      <a:lnTo>
                        <a:pt x="27" y="23"/>
                      </a:lnTo>
                      <a:lnTo>
                        <a:pt x="27" y="19"/>
                      </a:lnTo>
                      <a:lnTo>
                        <a:pt x="27" y="15"/>
                      </a:lnTo>
                      <a:lnTo>
                        <a:pt x="29" y="13"/>
                      </a:lnTo>
                      <a:lnTo>
                        <a:pt x="29" y="9"/>
                      </a:lnTo>
                      <a:lnTo>
                        <a:pt x="29" y="5"/>
                      </a:lnTo>
                      <a:lnTo>
                        <a:pt x="31" y="3"/>
                      </a:lnTo>
                      <a:lnTo>
                        <a:pt x="33" y="1"/>
                      </a:lnTo>
                      <a:lnTo>
                        <a:pt x="35" y="0"/>
                      </a:lnTo>
                      <a:lnTo>
                        <a:pt x="37" y="1"/>
                      </a:lnTo>
                      <a:lnTo>
                        <a:pt x="38" y="1"/>
                      </a:lnTo>
                      <a:lnTo>
                        <a:pt x="40" y="3"/>
                      </a:lnTo>
                      <a:lnTo>
                        <a:pt x="42" y="7"/>
                      </a:lnTo>
                      <a:lnTo>
                        <a:pt x="42" y="9"/>
                      </a:lnTo>
                      <a:lnTo>
                        <a:pt x="44" y="13"/>
                      </a:lnTo>
                      <a:lnTo>
                        <a:pt x="44" y="15"/>
                      </a:lnTo>
                      <a:lnTo>
                        <a:pt x="46" y="19"/>
                      </a:lnTo>
                      <a:lnTo>
                        <a:pt x="48" y="31"/>
                      </a:lnTo>
                      <a:lnTo>
                        <a:pt x="52" y="40"/>
                      </a:lnTo>
                      <a:lnTo>
                        <a:pt x="54" y="52"/>
                      </a:lnTo>
                      <a:lnTo>
                        <a:pt x="58" y="64"/>
                      </a:lnTo>
                      <a:lnTo>
                        <a:pt x="60" y="76"/>
                      </a:lnTo>
                      <a:lnTo>
                        <a:pt x="61" y="85"/>
                      </a:lnTo>
                      <a:lnTo>
                        <a:pt x="63" y="97"/>
                      </a:lnTo>
                      <a:lnTo>
                        <a:pt x="65" y="109"/>
                      </a:lnTo>
                      <a:lnTo>
                        <a:pt x="67" y="119"/>
                      </a:lnTo>
                      <a:lnTo>
                        <a:pt x="71" y="128"/>
                      </a:lnTo>
                      <a:lnTo>
                        <a:pt x="73" y="138"/>
                      </a:lnTo>
                      <a:lnTo>
                        <a:pt x="75" y="148"/>
                      </a:lnTo>
                      <a:lnTo>
                        <a:pt x="77" y="158"/>
                      </a:lnTo>
                      <a:lnTo>
                        <a:pt x="79" y="167"/>
                      </a:lnTo>
                      <a:lnTo>
                        <a:pt x="79" y="177"/>
                      </a:lnTo>
                      <a:lnTo>
                        <a:pt x="81" y="187"/>
                      </a:lnTo>
                      <a:lnTo>
                        <a:pt x="81" y="193"/>
                      </a:lnTo>
                      <a:lnTo>
                        <a:pt x="81" y="200"/>
                      </a:lnTo>
                      <a:lnTo>
                        <a:pt x="83" y="206"/>
                      </a:lnTo>
                      <a:lnTo>
                        <a:pt x="83" y="212"/>
                      </a:lnTo>
                      <a:lnTo>
                        <a:pt x="81" y="220"/>
                      </a:lnTo>
                      <a:lnTo>
                        <a:pt x="81" y="226"/>
                      </a:lnTo>
                      <a:lnTo>
                        <a:pt x="79" y="232"/>
                      </a:lnTo>
                      <a:lnTo>
                        <a:pt x="77" y="239"/>
                      </a:lnTo>
                      <a:lnTo>
                        <a:pt x="75" y="241"/>
                      </a:lnTo>
                      <a:lnTo>
                        <a:pt x="73" y="245"/>
                      </a:lnTo>
                      <a:lnTo>
                        <a:pt x="71" y="247"/>
                      </a:lnTo>
                      <a:lnTo>
                        <a:pt x="69" y="249"/>
                      </a:lnTo>
                      <a:lnTo>
                        <a:pt x="65" y="253"/>
                      </a:lnTo>
                      <a:lnTo>
                        <a:pt x="61" y="253"/>
                      </a:lnTo>
                      <a:lnTo>
                        <a:pt x="58" y="255"/>
                      </a:lnTo>
                      <a:lnTo>
                        <a:pt x="56" y="255"/>
                      </a:lnTo>
                      <a:lnTo>
                        <a:pt x="50" y="255"/>
                      </a:lnTo>
                      <a:lnTo>
                        <a:pt x="46" y="255"/>
                      </a:lnTo>
                      <a:lnTo>
                        <a:pt x="40" y="255"/>
                      </a:lnTo>
                      <a:lnTo>
                        <a:pt x="37" y="253"/>
                      </a:lnTo>
                      <a:lnTo>
                        <a:pt x="31" y="251"/>
                      </a:lnTo>
                      <a:lnTo>
                        <a:pt x="27" y="249"/>
                      </a:lnTo>
                      <a:lnTo>
                        <a:pt x="21" y="247"/>
                      </a:lnTo>
                      <a:lnTo>
                        <a:pt x="17" y="245"/>
                      </a:lnTo>
                      <a:lnTo>
                        <a:pt x="15" y="243"/>
                      </a:lnTo>
                      <a:lnTo>
                        <a:pt x="15" y="243"/>
                      </a:lnTo>
                      <a:lnTo>
                        <a:pt x="14" y="241"/>
                      </a:lnTo>
                      <a:lnTo>
                        <a:pt x="14" y="239"/>
                      </a:lnTo>
                      <a:lnTo>
                        <a:pt x="12" y="236"/>
                      </a:lnTo>
                      <a:lnTo>
                        <a:pt x="12" y="234"/>
                      </a:lnTo>
                      <a:lnTo>
                        <a:pt x="12" y="232"/>
                      </a:lnTo>
                      <a:lnTo>
                        <a:pt x="10" y="230"/>
                      </a:lnTo>
                      <a:close/>
                    </a:path>
                  </a:pathLst>
                </a:custGeom>
                <a:solidFill>
                  <a:srgbClr val="EBEBF0"/>
                </a:solidFill>
                <a:ln w="9525">
                  <a:noFill/>
                  <a:round/>
                  <a:headEnd/>
                  <a:tailEnd/>
                </a:ln>
              </p:spPr>
              <p:txBody>
                <a:bodyPr/>
                <a:lstStyle/>
                <a:p>
                  <a:endParaRPr lang="en-US"/>
                </a:p>
              </p:txBody>
            </p:sp>
            <p:sp>
              <p:nvSpPr>
                <p:cNvPr id="38941" name="Freeform 29"/>
                <p:cNvSpPr>
                  <a:spLocks/>
                </p:cNvSpPr>
                <p:nvPr/>
              </p:nvSpPr>
              <p:spPr bwMode="auto">
                <a:xfrm>
                  <a:off x="2201" y="1387"/>
                  <a:ext cx="69" cy="110"/>
                </a:xfrm>
                <a:custGeom>
                  <a:avLst/>
                  <a:gdLst/>
                  <a:ahLst/>
                  <a:cxnLst>
                    <a:cxn ang="0">
                      <a:pos x="8" y="193"/>
                    </a:cxn>
                    <a:cxn ang="0">
                      <a:pos x="6" y="187"/>
                    </a:cxn>
                    <a:cxn ang="0">
                      <a:pos x="4" y="181"/>
                    </a:cxn>
                    <a:cxn ang="0">
                      <a:pos x="2" y="175"/>
                    </a:cxn>
                    <a:cxn ang="0">
                      <a:pos x="0" y="170"/>
                    </a:cxn>
                    <a:cxn ang="0">
                      <a:pos x="0" y="162"/>
                    </a:cxn>
                    <a:cxn ang="0">
                      <a:pos x="0" y="156"/>
                    </a:cxn>
                    <a:cxn ang="0">
                      <a:pos x="0" y="148"/>
                    </a:cxn>
                    <a:cxn ang="0">
                      <a:pos x="0" y="140"/>
                    </a:cxn>
                    <a:cxn ang="0">
                      <a:pos x="0" y="131"/>
                    </a:cxn>
                    <a:cxn ang="0">
                      <a:pos x="2" y="123"/>
                    </a:cxn>
                    <a:cxn ang="0">
                      <a:pos x="4" y="115"/>
                    </a:cxn>
                    <a:cxn ang="0">
                      <a:pos x="4" y="107"/>
                    </a:cxn>
                    <a:cxn ang="0">
                      <a:pos x="6" y="101"/>
                    </a:cxn>
                    <a:cxn ang="0">
                      <a:pos x="8" y="95"/>
                    </a:cxn>
                    <a:cxn ang="0">
                      <a:pos x="8" y="90"/>
                    </a:cxn>
                    <a:cxn ang="0">
                      <a:pos x="10" y="82"/>
                    </a:cxn>
                    <a:cxn ang="0">
                      <a:pos x="11" y="76"/>
                    </a:cxn>
                    <a:cxn ang="0">
                      <a:pos x="13" y="68"/>
                    </a:cxn>
                    <a:cxn ang="0">
                      <a:pos x="13" y="60"/>
                    </a:cxn>
                    <a:cxn ang="0">
                      <a:pos x="15" y="54"/>
                    </a:cxn>
                    <a:cxn ang="0">
                      <a:pos x="15" y="51"/>
                    </a:cxn>
                    <a:cxn ang="0">
                      <a:pos x="17" y="47"/>
                    </a:cxn>
                    <a:cxn ang="0">
                      <a:pos x="17" y="43"/>
                    </a:cxn>
                    <a:cxn ang="0">
                      <a:pos x="17" y="37"/>
                    </a:cxn>
                    <a:cxn ang="0">
                      <a:pos x="19" y="31"/>
                    </a:cxn>
                    <a:cxn ang="0">
                      <a:pos x="21" y="25"/>
                    </a:cxn>
                    <a:cxn ang="0">
                      <a:pos x="21" y="21"/>
                    </a:cxn>
                    <a:cxn ang="0">
                      <a:pos x="23" y="15"/>
                    </a:cxn>
                    <a:cxn ang="0">
                      <a:pos x="23" y="10"/>
                    </a:cxn>
                    <a:cxn ang="0">
                      <a:pos x="25" y="4"/>
                    </a:cxn>
                    <a:cxn ang="0">
                      <a:pos x="27" y="0"/>
                    </a:cxn>
                    <a:cxn ang="0">
                      <a:pos x="31" y="0"/>
                    </a:cxn>
                    <a:cxn ang="0">
                      <a:pos x="34" y="2"/>
                    </a:cxn>
                    <a:cxn ang="0">
                      <a:pos x="36" y="8"/>
                    </a:cxn>
                    <a:cxn ang="0">
                      <a:pos x="38" y="12"/>
                    </a:cxn>
                    <a:cxn ang="0">
                      <a:pos x="42" y="25"/>
                    </a:cxn>
                    <a:cxn ang="0">
                      <a:pos x="46" y="43"/>
                    </a:cxn>
                    <a:cxn ang="0">
                      <a:pos x="50" y="62"/>
                    </a:cxn>
                    <a:cxn ang="0">
                      <a:pos x="54" y="82"/>
                    </a:cxn>
                    <a:cxn ang="0">
                      <a:pos x="57" y="99"/>
                    </a:cxn>
                    <a:cxn ang="0">
                      <a:pos x="61" y="117"/>
                    </a:cxn>
                    <a:cxn ang="0">
                      <a:pos x="65" y="132"/>
                    </a:cxn>
                    <a:cxn ang="0">
                      <a:pos x="67" y="150"/>
                    </a:cxn>
                    <a:cxn ang="0">
                      <a:pos x="69" y="164"/>
                    </a:cxn>
                    <a:cxn ang="0">
                      <a:pos x="69" y="175"/>
                    </a:cxn>
                    <a:cxn ang="0">
                      <a:pos x="69" y="187"/>
                    </a:cxn>
                    <a:cxn ang="0">
                      <a:pos x="67" y="197"/>
                    </a:cxn>
                    <a:cxn ang="0">
                      <a:pos x="63" y="205"/>
                    </a:cxn>
                    <a:cxn ang="0">
                      <a:pos x="59" y="211"/>
                    </a:cxn>
                    <a:cxn ang="0">
                      <a:pos x="56" y="214"/>
                    </a:cxn>
                    <a:cxn ang="0">
                      <a:pos x="50" y="216"/>
                    </a:cxn>
                    <a:cxn ang="0">
                      <a:pos x="42" y="218"/>
                    </a:cxn>
                    <a:cxn ang="0">
                      <a:pos x="34" y="216"/>
                    </a:cxn>
                    <a:cxn ang="0">
                      <a:pos x="27" y="214"/>
                    </a:cxn>
                    <a:cxn ang="0">
                      <a:pos x="19" y="211"/>
                    </a:cxn>
                    <a:cxn ang="0">
                      <a:pos x="13" y="207"/>
                    </a:cxn>
                    <a:cxn ang="0">
                      <a:pos x="11" y="205"/>
                    </a:cxn>
                    <a:cxn ang="0">
                      <a:pos x="10" y="201"/>
                    </a:cxn>
                    <a:cxn ang="0">
                      <a:pos x="10" y="197"/>
                    </a:cxn>
                  </a:cxnLst>
                  <a:rect l="0" t="0" r="r" b="b"/>
                  <a:pathLst>
                    <a:path w="69" h="218">
                      <a:moveTo>
                        <a:pt x="8" y="195"/>
                      </a:moveTo>
                      <a:lnTo>
                        <a:pt x="8" y="193"/>
                      </a:lnTo>
                      <a:lnTo>
                        <a:pt x="6" y="189"/>
                      </a:lnTo>
                      <a:lnTo>
                        <a:pt x="6" y="187"/>
                      </a:lnTo>
                      <a:lnTo>
                        <a:pt x="4" y="185"/>
                      </a:lnTo>
                      <a:lnTo>
                        <a:pt x="4" y="181"/>
                      </a:lnTo>
                      <a:lnTo>
                        <a:pt x="2" y="179"/>
                      </a:lnTo>
                      <a:lnTo>
                        <a:pt x="2" y="175"/>
                      </a:lnTo>
                      <a:lnTo>
                        <a:pt x="2" y="173"/>
                      </a:lnTo>
                      <a:lnTo>
                        <a:pt x="0" y="170"/>
                      </a:lnTo>
                      <a:lnTo>
                        <a:pt x="0" y="166"/>
                      </a:lnTo>
                      <a:lnTo>
                        <a:pt x="0" y="162"/>
                      </a:lnTo>
                      <a:lnTo>
                        <a:pt x="0" y="160"/>
                      </a:lnTo>
                      <a:lnTo>
                        <a:pt x="0" y="156"/>
                      </a:lnTo>
                      <a:lnTo>
                        <a:pt x="0" y="152"/>
                      </a:lnTo>
                      <a:lnTo>
                        <a:pt x="0" y="148"/>
                      </a:lnTo>
                      <a:lnTo>
                        <a:pt x="0" y="144"/>
                      </a:lnTo>
                      <a:lnTo>
                        <a:pt x="0" y="140"/>
                      </a:lnTo>
                      <a:lnTo>
                        <a:pt x="0" y="136"/>
                      </a:lnTo>
                      <a:lnTo>
                        <a:pt x="0" y="131"/>
                      </a:lnTo>
                      <a:lnTo>
                        <a:pt x="2" y="127"/>
                      </a:lnTo>
                      <a:lnTo>
                        <a:pt x="2" y="123"/>
                      </a:lnTo>
                      <a:lnTo>
                        <a:pt x="2" y="119"/>
                      </a:lnTo>
                      <a:lnTo>
                        <a:pt x="4" y="115"/>
                      </a:lnTo>
                      <a:lnTo>
                        <a:pt x="4" y="111"/>
                      </a:lnTo>
                      <a:lnTo>
                        <a:pt x="4" y="107"/>
                      </a:lnTo>
                      <a:lnTo>
                        <a:pt x="6" y="103"/>
                      </a:lnTo>
                      <a:lnTo>
                        <a:pt x="6" y="101"/>
                      </a:lnTo>
                      <a:lnTo>
                        <a:pt x="6" y="97"/>
                      </a:lnTo>
                      <a:lnTo>
                        <a:pt x="8" y="95"/>
                      </a:lnTo>
                      <a:lnTo>
                        <a:pt x="8" y="92"/>
                      </a:lnTo>
                      <a:lnTo>
                        <a:pt x="8" y="90"/>
                      </a:lnTo>
                      <a:lnTo>
                        <a:pt x="10" y="86"/>
                      </a:lnTo>
                      <a:lnTo>
                        <a:pt x="10" y="82"/>
                      </a:lnTo>
                      <a:lnTo>
                        <a:pt x="10" y="78"/>
                      </a:lnTo>
                      <a:lnTo>
                        <a:pt x="11" y="76"/>
                      </a:lnTo>
                      <a:lnTo>
                        <a:pt x="11" y="72"/>
                      </a:lnTo>
                      <a:lnTo>
                        <a:pt x="13" y="68"/>
                      </a:lnTo>
                      <a:lnTo>
                        <a:pt x="13" y="64"/>
                      </a:lnTo>
                      <a:lnTo>
                        <a:pt x="13" y="60"/>
                      </a:lnTo>
                      <a:lnTo>
                        <a:pt x="15" y="56"/>
                      </a:lnTo>
                      <a:lnTo>
                        <a:pt x="15" y="54"/>
                      </a:lnTo>
                      <a:lnTo>
                        <a:pt x="15" y="52"/>
                      </a:lnTo>
                      <a:lnTo>
                        <a:pt x="15" y="51"/>
                      </a:lnTo>
                      <a:lnTo>
                        <a:pt x="15" y="49"/>
                      </a:lnTo>
                      <a:lnTo>
                        <a:pt x="17" y="47"/>
                      </a:lnTo>
                      <a:lnTo>
                        <a:pt x="17" y="45"/>
                      </a:lnTo>
                      <a:lnTo>
                        <a:pt x="17" y="43"/>
                      </a:lnTo>
                      <a:lnTo>
                        <a:pt x="17" y="41"/>
                      </a:lnTo>
                      <a:lnTo>
                        <a:pt x="17" y="37"/>
                      </a:lnTo>
                      <a:lnTo>
                        <a:pt x="19" y="35"/>
                      </a:lnTo>
                      <a:lnTo>
                        <a:pt x="19" y="31"/>
                      </a:lnTo>
                      <a:lnTo>
                        <a:pt x="19" y="29"/>
                      </a:lnTo>
                      <a:lnTo>
                        <a:pt x="21" y="25"/>
                      </a:lnTo>
                      <a:lnTo>
                        <a:pt x="21" y="23"/>
                      </a:lnTo>
                      <a:lnTo>
                        <a:pt x="21" y="21"/>
                      </a:lnTo>
                      <a:lnTo>
                        <a:pt x="23" y="17"/>
                      </a:lnTo>
                      <a:lnTo>
                        <a:pt x="23" y="15"/>
                      </a:lnTo>
                      <a:lnTo>
                        <a:pt x="23" y="12"/>
                      </a:lnTo>
                      <a:lnTo>
                        <a:pt x="23" y="10"/>
                      </a:lnTo>
                      <a:lnTo>
                        <a:pt x="25" y="6"/>
                      </a:lnTo>
                      <a:lnTo>
                        <a:pt x="25" y="4"/>
                      </a:lnTo>
                      <a:lnTo>
                        <a:pt x="25" y="2"/>
                      </a:lnTo>
                      <a:lnTo>
                        <a:pt x="27" y="0"/>
                      </a:lnTo>
                      <a:lnTo>
                        <a:pt x="29" y="0"/>
                      </a:lnTo>
                      <a:lnTo>
                        <a:pt x="31" y="0"/>
                      </a:lnTo>
                      <a:lnTo>
                        <a:pt x="33" y="0"/>
                      </a:lnTo>
                      <a:lnTo>
                        <a:pt x="34" y="2"/>
                      </a:lnTo>
                      <a:lnTo>
                        <a:pt x="36" y="4"/>
                      </a:lnTo>
                      <a:lnTo>
                        <a:pt x="36" y="8"/>
                      </a:lnTo>
                      <a:lnTo>
                        <a:pt x="36" y="10"/>
                      </a:lnTo>
                      <a:lnTo>
                        <a:pt x="38" y="12"/>
                      </a:lnTo>
                      <a:lnTo>
                        <a:pt x="38" y="15"/>
                      </a:lnTo>
                      <a:lnTo>
                        <a:pt x="42" y="25"/>
                      </a:lnTo>
                      <a:lnTo>
                        <a:pt x="44" y="33"/>
                      </a:lnTo>
                      <a:lnTo>
                        <a:pt x="46" y="43"/>
                      </a:lnTo>
                      <a:lnTo>
                        <a:pt x="48" y="52"/>
                      </a:lnTo>
                      <a:lnTo>
                        <a:pt x="50" y="62"/>
                      </a:lnTo>
                      <a:lnTo>
                        <a:pt x="52" y="72"/>
                      </a:lnTo>
                      <a:lnTo>
                        <a:pt x="54" y="82"/>
                      </a:lnTo>
                      <a:lnTo>
                        <a:pt x="56" y="92"/>
                      </a:lnTo>
                      <a:lnTo>
                        <a:pt x="57" y="99"/>
                      </a:lnTo>
                      <a:lnTo>
                        <a:pt x="59" y="109"/>
                      </a:lnTo>
                      <a:lnTo>
                        <a:pt x="61" y="117"/>
                      </a:lnTo>
                      <a:lnTo>
                        <a:pt x="63" y="125"/>
                      </a:lnTo>
                      <a:lnTo>
                        <a:pt x="65" y="132"/>
                      </a:lnTo>
                      <a:lnTo>
                        <a:pt x="67" y="140"/>
                      </a:lnTo>
                      <a:lnTo>
                        <a:pt x="67" y="150"/>
                      </a:lnTo>
                      <a:lnTo>
                        <a:pt x="69" y="158"/>
                      </a:lnTo>
                      <a:lnTo>
                        <a:pt x="69" y="164"/>
                      </a:lnTo>
                      <a:lnTo>
                        <a:pt x="69" y="170"/>
                      </a:lnTo>
                      <a:lnTo>
                        <a:pt x="69" y="175"/>
                      </a:lnTo>
                      <a:lnTo>
                        <a:pt x="69" y="181"/>
                      </a:lnTo>
                      <a:lnTo>
                        <a:pt x="69" y="187"/>
                      </a:lnTo>
                      <a:lnTo>
                        <a:pt x="69" y="191"/>
                      </a:lnTo>
                      <a:lnTo>
                        <a:pt x="67" y="197"/>
                      </a:lnTo>
                      <a:lnTo>
                        <a:pt x="65" y="203"/>
                      </a:lnTo>
                      <a:lnTo>
                        <a:pt x="63" y="205"/>
                      </a:lnTo>
                      <a:lnTo>
                        <a:pt x="63" y="209"/>
                      </a:lnTo>
                      <a:lnTo>
                        <a:pt x="59" y="211"/>
                      </a:lnTo>
                      <a:lnTo>
                        <a:pt x="57" y="212"/>
                      </a:lnTo>
                      <a:lnTo>
                        <a:pt x="56" y="214"/>
                      </a:lnTo>
                      <a:lnTo>
                        <a:pt x="52" y="216"/>
                      </a:lnTo>
                      <a:lnTo>
                        <a:pt x="50" y="216"/>
                      </a:lnTo>
                      <a:lnTo>
                        <a:pt x="46" y="216"/>
                      </a:lnTo>
                      <a:lnTo>
                        <a:pt x="42" y="218"/>
                      </a:lnTo>
                      <a:lnTo>
                        <a:pt x="38" y="216"/>
                      </a:lnTo>
                      <a:lnTo>
                        <a:pt x="34" y="216"/>
                      </a:lnTo>
                      <a:lnTo>
                        <a:pt x="31" y="216"/>
                      </a:lnTo>
                      <a:lnTo>
                        <a:pt x="27" y="214"/>
                      </a:lnTo>
                      <a:lnTo>
                        <a:pt x="23" y="212"/>
                      </a:lnTo>
                      <a:lnTo>
                        <a:pt x="19" y="211"/>
                      </a:lnTo>
                      <a:lnTo>
                        <a:pt x="15" y="209"/>
                      </a:lnTo>
                      <a:lnTo>
                        <a:pt x="13" y="207"/>
                      </a:lnTo>
                      <a:lnTo>
                        <a:pt x="11" y="207"/>
                      </a:lnTo>
                      <a:lnTo>
                        <a:pt x="11" y="205"/>
                      </a:lnTo>
                      <a:lnTo>
                        <a:pt x="10" y="203"/>
                      </a:lnTo>
                      <a:lnTo>
                        <a:pt x="10" y="201"/>
                      </a:lnTo>
                      <a:lnTo>
                        <a:pt x="10" y="199"/>
                      </a:lnTo>
                      <a:lnTo>
                        <a:pt x="10" y="197"/>
                      </a:lnTo>
                      <a:lnTo>
                        <a:pt x="8" y="195"/>
                      </a:lnTo>
                      <a:close/>
                    </a:path>
                  </a:pathLst>
                </a:custGeom>
                <a:solidFill>
                  <a:srgbClr val="F4F4F7"/>
                </a:solidFill>
                <a:ln w="9525">
                  <a:noFill/>
                  <a:round/>
                  <a:headEnd/>
                  <a:tailEnd/>
                </a:ln>
              </p:spPr>
              <p:txBody>
                <a:bodyPr/>
                <a:lstStyle/>
                <a:p>
                  <a:endParaRPr lang="en-US"/>
                </a:p>
              </p:txBody>
            </p:sp>
            <p:sp>
              <p:nvSpPr>
                <p:cNvPr id="38942" name="Freeform 30"/>
                <p:cNvSpPr>
                  <a:spLocks/>
                </p:cNvSpPr>
                <p:nvPr/>
              </p:nvSpPr>
              <p:spPr bwMode="auto">
                <a:xfrm>
                  <a:off x="2205" y="1400"/>
                  <a:ext cx="57" cy="91"/>
                </a:xfrm>
                <a:custGeom>
                  <a:avLst/>
                  <a:gdLst/>
                  <a:ahLst/>
                  <a:cxnLst>
                    <a:cxn ang="0">
                      <a:pos x="6" y="160"/>
                    </a:cxn>
                    <a:cxn ang="0">
                      <a:pos x="4" y="156"/>
                    </a:cxn>
                    <a:cxn ang="0">
                      <a:pos x="2" y="150"/>
                    </a:cxn>
                    <a:cxn ang="0">
                      <a:pos x="2" y="146"/>
                    </a:cxn>
                    <a:cxn ang="0">
                      <a:pos x="0" y="141"/>
                    </a:cxn>
                    <a:cxn ang="0">
                      <a:pos x="0" y="135"/>
                    </a:cxn>
                    <a:cxn ang="0">
                      <a:pos x="0" y="129"/>
                    </a:cxn>
                    <a:cxn ang="0">
                      <a:pos x="0" y="123"/>
                    </a:cxn>
                    <a:cxn ang="0">
                      <a:pos x="0" y="117"/>
                    </a:cxn>
                    <a:cxn ang="0">
                      <a:pos x="0" y="109"/>
                    </a:cxn>
                    <a:cxn ang="0">
                      <a:pos x="2" y="104"/>
                    </a:cxn>
                    <a:cxn ang="0">
                      <a:pos x="2" y="96"/>
                    </a:cxn>
                    <a:cxn ang="0">
                      <a:pos x="4" y="90"/>
                    </a:cxn>
                    <a:cxn ang="0">
                      <a:pos x="4" y="84"/>
                    </a:cxn>
                    <a:cxn ang="0">
                      <a:pos x="6" y="80"/>
                    </a:cxn>
                    <a:cxn ang="0">
                      <a:pos x="6" y="74"/>
                    </a:cxn>
                    <a:cxn ang="0">
                      <a:pos x="7" y="68"/>
                    </a:cxn>
                    <a:cxn ang="0">
                      <a:pos x="9" y="63"/>
                    </a:cxn>
                    <a:cxn ang="0">
                      <a:pos x="9" y="57"/>
                    </a:cxn>
                    <a:cxn ang="0">
                      <a:pos x="11" y="51"/>
                    </a:cxn>
                    <a:cxn ang="0">
                      <a:pos x="11" y="45"/>
                    </a:cxn>
                    <a:cxn ang="0">
                      <a:pos x="13" y="43"/>
                    </a:cxn>
                    <a:cxn ang="0">
                      <a:pos x="13" y="39"/>
                    </a:cxn>
                    <a:cxn ang="0">
                      <a:pos x="13" y="35"/>
                    </a:cxn>
                    <a:cxn ang="0">
                      <a:pos x="15" y="31"/>
                    </a:cxn>
                    <a:cxn ang="0">
                      <a:pos x="15" y="27"/>
                    </a:cxn>
                    <a:cxn ang="0">
                      <a:pos x="17" y="22"/>
                    </a:cxn>
                    <a:cxn ang="0">
                      <a:pos x="17" y="18"/>
                    </a:cxn>
                    <a:cxn ang="0">
                      <a:pos x="19" y="14"/>
                    </a:cxn>
                    <a:cxn ang="0">
                      <a:pos x="19" y="8"/>
                    </a:cxn>
                    <a:cxn ang="0">
                      <a:pos x="19" y="4"/>
                    </a:cxn>
                    <a:cxn ang="0">
                      <a:pos x="23" y="0"/>
                    </a:cxn>
                    <a:cxn ang="0">
                      <a:pos x="25" y="0"/>
                    </a:cxn>
                    <a:cxn ang="0">
                      <a:pos x="29" y="2"/>
                    </a:cxn>
                    <a:cxn ang="0">
                      <a:pos x="30" y="6"/>
                    </a:cxn>
                    <a:cxn ang="0">
                      <a:pos x="30" y="12"/>
                    </a:cxn>
                    <a:cxn ang="0">
                      <a:pos x="34" y="22"/>
                    </a:cxn>
                    <a:cxn ang="0">
                      <a:pos x="38" y="37"/>
                    </a:cxn>
                    <a:cxn ang="0">
                      <a:pos x="40" y="53"/>
                    </a:cxn>
                    <a:cxn ang="0">
                      <a:pos x="44" y="68"/>
                    </a:cxn>
                    <a:cxn ang="0">
                      <a:pos x="48" y="84"/>
                    </a:cxn>
                    <a:cxn ang="0">
                      <a:pos x="50" y="98"/>
                    </a:cxn>
                    <a:cxn ang="0">
                      <a:pos x="53" y="111"/>
                    </a:cxn>
                    <a:cxn ang="0">
                      <a:pos x="55" y="125"/>
                    </a:cxn>
                    <a:cxn ang="0">
                      <a:pos x="57" y="137"/>
                    </a:cxn>
                    <a:cxn ang="0">
                      <a:pos x="57" y="146"/>
                    </a:cxn>
                    <a:cxn ang="0">
                      <a:pos x="57" y="154"/>
                    </a:cxn>
                    <a:cxn ang="0">
                      <a:pos x="55" y="164"/>
                    </a:cxn>
                    <a:cxn ang="0">
                      <a:pos x="53" y="172"/>
                    </a:cxn>
                    <a:cxn ang="0">
                      <a:pos x="50" y="176"/>
                    </a:cxn>
                    <a:cxn ang="0">
                      <a:pos x="46" y="178"/>
                    </a:cxn>
                    <a:cxn ang="0">
                      <a:pos x="40" y="180"/>
                    </a:cxn>
                    <a:cxn ang="0">
                      <a:pos x="34" y="182"/>
                    </a:cxn>
                    <a:cxn ang="0">
                      <a:pos x="29" y="180"/>
                    </a:cxn>
                    <a:cxn ang="0">
                      <a:pos x="21" y="178"/>
                    </a:cxn>
                    <a:cxn ang="0">
                      <a:pos x="15" y="176"/>
                    </a:cxn>
                    <a:cxn ang="0">
                      <a:pos x="11" y="172"/>
                    </a:cxn>
                    <a:cxn ang="0">
                      <a:pos x="9" y="170"/>
                    </a:cxn>
                    <a:cxn ang="0">
                      <a:pos x="7" y="168"/>
                    </a:cxn>
                    <a:cxn ang="0">
                      <a:pos x="7" y="164"/>
                    </a:cxn>
                  </a:cxnLst>
                  <a:rect l="0" t="0" r="r" b="b"/>
                  <a:pathLst>
                    <a:path w="57" h="182">
                      <a:moveTo>
                        <a:pt x="6" y="162"/>
                      </a:moveTo>
                      <a:lnTo>
                        <a:pt x="6" y="160"/>
                      </a:lnTo>
                      <a:lnTo>
                        <a:pt x="4" y="158"/>
                      </a:lnTo>
                      <a:lnTo>
                        <a:pt x="4" y="156"/>
                      </a:lnTo>
                      <a:lnTo>
                        <a:pt x="4" y="154"/>
                      </a:lnTo>
                      <a:lnTo>
                        <a:pt x="2" y="150"/>
                      </a:lnTo>
                      <a:lnTo>
                        <a:pt x="2" y="148"/>
                      </a:lnTo>
                      <a:lnTo>
                        <a:pt x="2" y="146"/>
                      </a:lnTo>
                      <a:lnTo>
                        <a:pt x="0" y="145"/>
                      </a:lnTo>
                      <a:lnTo>
                        <a:pt x="0" y="141"/>
                      </a:lnTo>
                      <a:lnTo>
                        <a:pt x="0" y="139"/>
                      </a:lnTo>
                      <a:lnTo>
                        <a:pt x="0" y="135"/>
                      </a:lnTo>
                      <a:lnTo>
                        <a:pt x="0" y="133"/>
                      </a:lnTo>
                      <a:lnTo>
                        <a:pt x="0" y="129"/>
                      </a:lnTo>
                      <a:lnTo>
                        <a:pt x="0" y="127"/>
                      </a:lnTo>
                      <a:lnTo>
                        <a:pt x="0" y="123"/>
                      </a:lnTo>
                      <a:lnTo>
                        <a:pt x="0" y="121"/>
                      </a:lnTo>
                      <a:lnTo>
                        <a:pt x="0" y="117"/>
                      </a:lnTo>
                      <a:lnTo>
                        <a:pt x="0" y="113"/>
                      </a:lnTo>
                      <a:lnTo>
                        <a:pt x="0" y="109"/>
                      </a:lnTo>
                      <a:lnTo>
                        <a:pt x="0" y="106"/>
                      </a:lnTo>
                      <a:lnTo>
                        <a:pt x="2" y="104"/>
                      </a:lnTo>
                      <a:lnTo>
                        <a:pt x="2" y="100"/>
                      </a:lnTo>
                      <a:lnTo>
                        <a:pt x="2" y="96"/>
                      </a:lnTo>
                      <a:lnTo>
                        <a:pt x="4" y="92"/>
                      </a:lnTo>
                      <a:lnTo>
                        <a:pt x="4" y="90"/>
                      </a:lnTo>
                      <a:lnTo>
                        <a:pt x="4" y="88"/>
                      </a:lnTo>
                      <a:lnTo>
                        <a:pt x="4" y="84"/>
                      </a:lnTo>
                      <a:lnTo>
                        <a:pt x="6" y="82"/>
                      </a:lnTo>
                      <a:lnTo>
                        <a:pt x="6" y="80"/>
                      </a:lnTo>
                      <a:lnTo>
                        <a:pt x="6" y="76"/>
                      </a:lnTo>
                      <a:lnTo>
                        <a:pt x="6" y="74"/>
                      </a:lnTo>
                      <a:lnTo>
                        <a:pt x="7" y="72"/>
                      </a:lnTo>
                      <a:lnTo>
                        <a:pt x="7" y="68"/>
                      </a:lnTo>
                      <a:lnTo>
                        <a:pt x="7" y="67"/>
                      </a:lnTo>
                      <a:lnTo>
                        <a:pt x="9" y="63"/>
                      </a:lnTo>
                      <a:lnTo>
                        <a:pt x="9" y="61"/>
                      </a:lnTo>
                      <a:lnTo>
                        <a:pt x="9" y="57"/>
                      </a:lnTo>
                      <a:lnTo>
                        <a:pt x="11" y="53"/>
                      </a:lnTo>
                      <a:lnTo>
                        <a:pt x="11" y="51"/>
                      </a:lnTo>
                      <a:lnTo>
                        <a:pt x="11" y="47"/>
                      </a:lnTo>
                      <a:lnTo>
                        <a:pt x="11" y="45"/>
                      </a:lnTo>
                      <a:lnTo>
                        <a:pt x="13" y="45"/>
                      </a:lnTo>
                      <a:lnTo>
                        <a:pt x="13" y="43"/>
                      </a:lnTo>
                      <a:lnTo>
                        <a:pt x="13" y="41"/>
                      </a:lnTo>
                      <a:lnTo>
                        <a:pt x="13" y="39"/>
                      </a:lnTo>
                      <a:lnTo>
                        <a:pt x="13" y="37"/>
                      </a:lnTo>
                      <a:lnTo>
                        <a:pt x="13" y="35"/>
                      </a:lnTo>
                      <a:lnTo>
                        <a:pt x="13" y="33"/>
                      </a:lnTo>
                      <a:lnTo>
                        <a:pt x="15" y="31"/>
                      </a:lnTo>
                      <a:lnTo>
                        <a:pt x="15" y="29"/>
                      </a:lnTo>
                      <a:lnTo>
                        <a:pt x="15" y="27"/>
                      </a:lnTo>
                      <a:lnTo>
                        <a:pt x="15" y="26"/>
                      </a:lnTo>
                      <a:lnTo>
                        <a:pt x="17" y="22"/>
                      </a:lnTo>
                      <a:lnTo>
                        <a:pt x="17" y="20"/>
                      </a:lnTo>
                      <a:lnTo>
                        <a:pt x="17" y="18"/>
                      </a:lnTo>
                      <a:lnTo>
                        <a:pt x="17" y="16"/>
                      </a:lnTo>
                      <a:lnTo>
                        <a:pt x="19" y="14"/>
                      </a:lnTo>
                      <a:lnTo>
                        <a:pt x="19" y="12"/>
                      </a:lnTo>
                      <a:lnTo>
                        <a:pt x="19" y="8"/>
                      </a:lnTo>
                      <a:lnTo>
                        <a:pt x="19" y="6"/>
                      </a:lnTo>
                      <a:lnTo>
                        <a:pt x="19" y="4"/>
                      </a:lnTo>
                      <a:lnTo>
                        <a:pt x="21" y="2"/>
                      </a:lnTo>
                      <a:lnTo>
                        <a:pt x="23" y="0"/>
                      </a:lnTo>
                      <a:lnTo>
                        <a:pt x="23" y="0"/>
                      </a:lnTo>
                      <a:lnTo>
                        <a:pt x="25" y="0"/>
                      </a:lnTo>
                      <a:lnTo>
                        <a:pt x="27" y="0"/>
                      </a:lnTo>
                      <a:lnTo>
                        <a:pt x="29" y="2"/>
                      </a:lnTo>
                      <a:lnTo>
                        <a:pt x="29" y="4"/>
                      </a:lnTo>
                      <a:lnTo>
                        <a:pt x="30" y="6"/>
                      </a:lnTo>
                      <a:lnTo>
                        <a:pt x="30" y="8"/>
                      </a:lnTo>
                      <a:lnTo>
                        <a:pt x="30" y="12"/>
                      </a:lnTo>
                      <a:lnTo>
                        <a:pt x="32" y="14"/>
                      </a:lnTo>
                      <a:lnTo>
                        <a:pt x="34" y="22"/>
                      </a:lnTo>
                      <a:lnTo>
                        <a:pt x="36" y="29"/>
                      </a:lnTo>
                      <a:lnTo>
                        <a:pt x="38" y="37"/>
                      </a:lnTo>
                      <a:lnTo>
                        <a:pt x="40" y="45"/>
                      </a:lnTo>
                      <a:lnTo>
                        <a:pt x="40" y="53"/>
                      </a:lnTo>
                      <a:lnTo>
                        <a:pt x="42" y="61"/>
                      </a:lnTo>
                      <a:lnTo>
                        <a:pt x="44" y="68"/>
                      </a:lnTo>
                      <a:lnTo>
                        <a:pt x="46" y="76"/>
                      </a:lnTo>
                      <a:lnTo>
                        <a:pt x="48" y="84"/>
                      </a:lnTo>
                      <a:lnTo>
                        <a:pt x="50" y="90"/>
                      </a:lnTo>
                      <a:lnTo>
                        <a:pt x="50" y="98"/>
                      </a:lnTo>
                      <a:lnTo>
                        <a:pt x="52" y="104"/>
                      </a:lnTo>
                      <a:lnTo>
                        <a:pt x="53" y="111"/>
                      </a:lnTo>
                      <a:lnTo>
                        <a:pt x="53" y="117"/>
                      </a:lnTo>
                      <a:lnTo>
                        <a:pt x="55" y="125"/>
                      </a:lnTo>
                      <a:lnTo>
                        <a:pt x="55" y="131"/>
                      </a:lnTo>
                      <a:lnTo>
                        <a:pt x="57" y="137"/>
                      </a:lnTo>
                      <a:lnTo>
                        <a:pt x="57" y="141"/>
                      </a:lnTo>
                      <a:lnTo>
                        <a:pt x="57" y="146"/>
                      </a:lnTo>
                      <a:lnTo>
                        <a:pt x="57" y="150"/>
                      </a:lnTo>
                      <a:lnTo>
                        <a:pt x="57" y="154"/>
                      </a:lnTo>
                      <a:lnTo>
                        <a:pt x="55" y="160"/>
                      </a:lnTo>
                      <a:lnTo>
                        <a:pt x="55" y="164"/>
                      </a:lnTo>
                      <a:lnTo>
                        <a:pt x="53" y="168"/>
                      </a:lnTo>
                      <a:lnTo>
                        <a:pt x="53" y="172"/>
                      </a:lnTo>
                      <a:lnTo>
                        <a:pt x="52" y="174"/>
                      </a:lnTo>
                      <a:lnTo>
                        <a:pt x="50" y="176"/>
                      </a:lnTo>
                      <a:lnTo>
                        <a:pt x="48" y="178"/>
                      </a:lnTo>
                      <a:lnTo>
                        <a:pt x="46" y="178"/>
                      </a:lnTo>
                      <a:lnTo>
                        <a:pt x="42" y="180"/>
                      </a:lnTo>
                      <a:lnTo>
                        <a:pt x="40" y="180"/>
                      </a:lnTo>
                      <a:lnTo>
                        <a:pt x="38" y="182"/>
                      </a:lnTo>
                      <a:lnTo>
                        <a:pt x="34" y="182"/>
                      </a:lnTo>
                      <a:lnTo>
                        <a:pt x="30" y="182"/>
                      </a:lnTo>
                      <a:lnTo>
                        <a:pt x="29" y="180"/>
                      </a:lnTo>
                      <a:lnTo>
                        <a:pt x="25" y="180"/>
                      </a:lnTo>
                      <a:lnTo>
                        <a:pt x="21" y="178"/>
                      </a:lnTo>
                      <a:lnTo>
                        <a:pt x="17" y="178"/>
                      </a:lnTo>
                      <a:lnTo>
                        <a:pt x="15" y="176"/>
                      </a:lnTo>
                      <a:lnTo>
                        <a:pt x="11" y="174"/>
                      </a:lnTo>
                      <a:lnTo>
                        <a:pt x="11" y="172"/>
                      </a:lnTo>
                      <a:lnTo>
                        <a:pt x="9" y="172"/>
                      </a:lnTo>
                      <a:lnTo>
                        <a:pt x="9" y="170"/>
                      </a:lnTo>
                      <a:lnTo>
                        <a:pt x="7" y="168"/>
                      </a:lnTo>
                      <a:lnTo>
                        <a:pt x="7" y="168"/>
                      </a:lnTo>
                      <a:lnTo>
                        <a:pt x="7" y="166"/>
                      </a:lnTo>
                      <a:lnTo>
                        <a:pt x="7" y="164"/>
                      </a:lnTo>
                      <a:lnTo>
                        <a:pt x="6" y="162"/>
                      </a:lnTo>
                      <a:close/>
                    </a:path>
                  </a:pathLst>
                </a:custGeom>
                <a:solidFill>
                  <a:srgbClr val="FFFFFF"/>
                </a:solidFill>
                <a:ln w="9525">
                  <a:noFill/>
                  <a:round/>
                  <a:headEnd/>
                  <a:tailEnd/>
                </a:ln>
              </p:spPr>
              <p:txBody>
                <a:bodyPr/>
                <a:lstStyle/>
                <a:p>
                  <a:endParaRPr lang="en-US"/>
                </a:p>
              </p:txBody>
            </p:sp>
          </p:grpSp>
          <p:grpSp>
            <p:nvGrpSpPr>
              <p:cNvPr id="6" name="Group 31"/>
              <p:cNvGrpSpPr>
                <a:grpSpLocks/>
              </p:cNvGrpSpPr>
              <p:nvPr/>
            </p:nvGrpSpPr>
            <p:grpSpPr bwMode="auto">
              <a:xfrm rot="18173635">
                <a:off x="1282" y="2654"/>
                <a:ext cx="207" cy="371"/>
                <a:chOff x="2145" y="1187"/>
                <a:chExt cx="223" cy="371"/>
              </a:xfrm>
            </p:grpSpPr>
            <p:sp>
              <p:nvSpPr>
                <p:cNvPr id="38944" name="Freeform 32"/>
                <p:cNvSpPr>
                  <a:spLocks/>
                </p:cNvSpPr>
                <p:nvPr/>
              </p:nvSpPr>
              <p:spPr bwMode="auto">
                <a:xfrm>
                  <a:off x="2145" y="1187"/>
                  <a:ext cx="223" cy="371"/>
                </a:xfrm>
                <a:custGeom>
                  <a:avLst/>
                  <a:gdLst/>
                  <a:ahLst/>
                  <a:cxnLst>
                    <a:cxn ang="0">
                      <a:pos x="121" y="64"/>
                    </a:cxn>
                    <a:cxn ang="0">
                      <a:pos x="135" y="142"/>
                    </a:cxn>
                    <a:cxn ang="0">
                      <a:pos x="148" y="220"/>
                    </a:cxn>
                    <a:cxn ang="0">
                      <a:pos x="163" y="300"/>
                    </a:cxn>
                    <a:cxn ang="0">
                      <a:pos x="179" y="374"/>
                    </a:cxn>
                    <a:cxn ang="0">
                      <a:pos x="194" y="445"/>
                    </a:cxn>
                    <a:cxn ang="0">
                      <a:pos x="209" y="515"/>
                    </a:cxn>
                    <a:cxn ang="0">
                      <a:pos x="219" y="585"/>
                    </a:cxn>
                    <a:cxn ang="0">
                      <a:pos x="219" y="636"/>
                    </a:cxn>
                    <a:cxn ang="0">
                      <a:pos x="213" y="669"/>
                    </a:cxn>
                    <a:cxn ang="0">
                      <a:pos x="204" y="698"/>
                    </a:cxn>
                    <a:cxn ang="0">
                      <a:pos x="190" y="718"/>
                    </a:cxn>
                    <a:cxn ang="0">
                      <a:pos x="179" y="728"/>
                    </a:cxn>
                    <a:cxn ang="0">
                      <a:pos x="160" y="737"/>
                    </a:cxn>
                    <a:cxn ang="0">
                      <a:pos x="135" y="741"/>
                    </a:cxn>
                    <a:cxn ang="0">
                      <a:pos x="110" y="737"/>
                    </a:cxn>
                    <a:cxn ang="0">
                      <a:pos x="85" y="730"/>
                    </a:cxn>
                    <a:cxn ang="0">
                      <a:pos x="54" y="710"/>
                    </a:cxn>
                    <a:cxn ang="0">
                      <a:pos x="25" y="673"/>
                    </a:cxn>
                    <a:cxn ang="0">
                      <a:pos x="10" y="634"/>
                    </a:cxn>
                    <a:cxn ang="0">
                      <a:pos x="2" y="593"/>
                    </a:cxn>
                    <a:cxn ang="0">
                      <a:pos x="4" y="527"/>
                    </a:cxn>
                    <a:cxn ang="0">
                      <a:pos x="18" y="437"/>
                    </a:cxn>
                    <a:cxn ang="0">
                      <a:pos x="27" y="378"/>
                    </a:cxn>
                    <a:cxn ang="0">
                      <a:pos x="31" y="347"/>
                    </a:cxn>
                    <a:cxn ang="0">
                      <a:pos x="35" y="316"/>
                    </a:cxn>
                    <a:cxn ang="0">
                      <a:pos x="41" y="287"/>
                    </a:cxn>
                    <a:cxn ang="0">
                      <a:pos x="44" y="269"/>
                    </a:cxn>
                    <a:cxn ang="0">
                      <a:pos x="46" y="261"/>
                    </a:cxn>
                    <a:cxn ang="0">
                      <a:pos x="50" y="252"/>
                    </a:cxn>
                    <a:cxn ang="0">
                      <a:pos x="54" y="244"/>
                    </a:cxn>
                    <a:cxn ang="0">
                      <a:pos x="58" y="214"/>
                    </a:cxn>
                    <a:cxn ang="0">
                      <a:pos x="67" y="164"/>
                    </a:cxn>
                    <a:cxn ang="0">
                      <a:pos x="73" y="111"/>
                    </a:cxn>
                    <a:cxn ang="0">
                      <a:pos x="79" y="60"/>
                    </a:cxn>
                    <a:cxn ang="0">
                      <a:pos x="85" y="29"/>
                    </a:cxn>
                    <a:cxn ang="0">
                      <a:pos x="89" y="17"/>
                    </a:cxn>
                    <a:cxn ang="0">
                      <a:pos x="90" y="8"/>
                    </a:cxn>
                    <a:cxn ang="0">
                      <a:pos x="96" y="0"/>
                    </a:cxn>
                    <a:cxn ang="0">
                      <a:pos x="115" y="23"/>
                    </a:cxn>
                  </a:cxnLst>
                  <a:rect l="0" t="0" r="r" b="b"/>
                  <a:pathLst>
                    <a:path w="223" h="741">
                      <a:moveTo>
                        <a:pt x="115" y="23"/>
                      </a:moveTo>
                      <a:lnTo>
                        <a:pt x="121" y="64"/>
                      </a:lnTo>
                      <a:lnTo>
                        <a:pt x="127" y="103"/>
                      </a:lnTo>
                      <a:lnTo>
                        <a:pt x="135" y="142"/>
                      </a:lnTo>
                      <a:lnTo>
                        <a:pt x="142" y="181"/>
                      </a:lnTo>
                      <a:lnTo>
                        <a:pt x="148" y="220"/>
                      </a:lnTo>
                      <a:lnTo>
                        <a:pt x="156" y="259"/>
                      </a:lnTo>
                      <a:lnTo>
                        <a:pt x="163" y="300"/>
                      </a:lnTo>
                      <a:lnTo>
                        <a:pt x="171" y="339"/>
                      </a:lnTo>
                      <a:lnTo>
                        <a:pt x="179" y="374"/>
                      </a:lnTo>
                      <a:lnTo>
                        <a:pt x="186" y="410"/>
                      </a:lnTo>
                      <a:lnTo>
                        <a:pt x="194" y="445"/>
                      </a:lnTo>
                      <a:lnTo>
                        <a:pt x="202" y="480"/>
                      </a:lnTo>
                      <a:lnTo>
                        <a:pt x="209" y="515"/>
                      </a:lnTo>
                      <a:lnTo>
                        <a:pt x="215" y="550"/>
                      </a:lnTo>
                      <a:lnTo>
                        <a:pt x="219" y="585"/>
                      </a:lnTo>
                      <a:lnTo>
                        <a:pt x="223" y="620"/>
                      </a:lnTo>
                      <a:lnTo>
                        <a:pt x="219" y="636"/>
                      </a:lnTo>
                      <a:lnTo>
                        <a:pt x="217" y="651"/>
                      </a:lnTo>
                      <a:lnTo>
                        <a:pt x="213" y="669"/>
                      </a:lnTo>
                      <a:lnTo>
                        <a:pt x="209" y="685"/>
                      </a:lnTo>
                      <a:lnTo>
                        <a:pt x="204" y="698"/>
                      </a:lnTo>
                      <a:lnTo>
                        <a:pt x="194" y="712"/>
                      </a:lnTo>
                      <a:lnTo>
                        <a:pt x="190" y="718"/>
                      </a:lnTo>
                      <a:lnTo>
                        <a:pt x="184" y="722"/>
                      </a:lnTo>
                      <a:lnTo>
                        <a:pt x="179" y="728"/>
                      </a:lnTo>
                      <a:lnTo>
                        <a:pt x="171" y="731"/>
                      </a:lnTo>
                      <a:lnTo>
                        <a:pt x="160" y="737"/>
                      </a:lnTo>
                      <a:lnTo>
                        <a:pt x="148" y="741"/>
                      </a:lnTo>
                      <a:lnTo>
                        <a:pt x="135" y="741"/>
                      </a:lnTo>
                      <a:lnTo>
                        <a:pt x="123" y="741"/>
                      </a:lnTo>
                      <a:lnTo>
                        <a:pt x="110" y="737"/>
                      </a:lnTo>
                      <a:lnTo>
                        <a:pt x="96" y="733"/>
                      </a:lnTo>
                      <a:lnTo>
                        <a:pt x="85" y="730"/>
                      </a:lnTo>
                      <a:lnTo>
                        <a:pt x="73" y="726"/>
                      </a:lnTo>
                      <a:lnTo>
                        <a:pt x="54" y="710"/>
                      </a:lnTo>
                      <a:lnTo>
                        <a:pt x="39" y="692"/>
                      </a:lnTo>
                      <a:lnTo>
                        <a:pt x="25" y="673"/>
                      </a:lnTo>
                      <a:lnTo>
                        <a:pt x="16" y="653"/>
                      </a:lnTo>
                      <a:lnTo>
                        <a:pt x="10" y="634"/>
                      </a:lnTo>
                      <a:lnTo>
                        <a:pt x="4" y="614"/>
                      </a:lnTo>
                      <a:lnTo>
                        <a:pt x="2" y="593"/>
                      </a:lnTo>
                      <a:lnTo>
                        <a:pt x="0" y="570"/>
                      </a:lnTo>
                      <a:lnTo>
                        <a:pt x="4" y="527"/>
                      </a:lnTo>
                      <a:lnTo>
                        <a:pt x="10" y="482"/>
                      </a:lnTo>
                      <a:lnTo>
                        <a:pt x="18" y="437"/>
                      </a:lnTo>
                      <a:lnTo>
                        <a:pt x="23" y="394"/>
                      </a:lnTo>
                      <a:lnTo>
                        <a:pt x="27" y="378"/>
                      </a:lnTo>
                      <a:lnTo>
                        <a:pt x="29" y="363"/>
                      </a:lnTo>
                      <a:lnTo>
                        <a:pt x="31" y="347"/>
                      </a:lnTo>
                      <a:lnTo>
                        <a:pt x="33" y="332"/>
                      </a:lnTo>
                      <a:lnTo>
                        <a:pt x="35" y="316"/>
                      </a:lnTo>
                      <a:lnTo>
                        <a:pt x="37" y="302"/>
                      </a:lnTo>
                      <a:lnTo>
                        <a:pt x="41" y="287"/>
                      </a:lnTo>
                      <a:lnTo>
                        <a:pt x="46" y="273"/>
                      </a:lnTo>
                      <a:lnTo>
                        <a:pt x="44" y="269"/>
                      </a:lnTo>
                      <a:lnTo>
                        <a:pt x="44" y="265"/>
                      </a:lnTo>
                      <a:lnTo>
                        <a:pt x="46" y="261"/>
                      </a:lnTo>
                      <a:lnTo>
                        <a:pt x="48" y="255"/>
                      </a:lnTo>
                      <a:lnTo>
                        <a:pt x="50" y="252"/>
                      </a:lnTo>
                      <a:lnTo>
                        <a:pt x="52" y="248"/>
                      </a:lnTo>
                      <a:lnTo>
                        <a:pt x="54" y="244"/>
                      </a:lnTo>
                      <a:lnTo>
                        <a:pt x="54" y="240"/>
                      </a:lnTo>
                      <a:lnTo>
                        <a:pt x="58" y="214"/>
                      </a:lnTo>
                      <a:lnTo>
                        <a:pt x="64" y="189"/>
                      </a:lnTo>
                      <a:lnTo>
                        <a:pt x="67" y="164"/>
                      </a:lnTo>
                      <a:lnTo>
                        <a:pt x="69" y="136"/>
                      </a:lnTo>
                      <a:lnTo>
                        <a:pt x="73" y="111"/>
                      </a:lnTo>
                      <a:lnTo>
                        <a:pt x="77" y="86"/>
                      </a:lnTo>
                      <a:lnTo>
                        <a:pt x="79" y="60"/>
                      </a:lnTo>
                      <a:lnTo>
                        <a:pt x="81" y="33"/>
                      </a:lnTo>
                      <a:lnTo>
                        <a:pt x="85" y="29"/>
                      </a:lnTo>
                      <a:lnTo>
                        <a:pt x="87" y="23"/>
                      </a:lnTo>
                      <a:lnTo>
                        <a:pt x="89" y="17"/>
                      </a:lnTo>
                      <a:lnTo>
                        <a:pt x="89" y="12"/>
                      </a:lnTo>
                      <a:lnTo>
                        <a:pt x="90" y="8"/>
                      </a:lnTo>
                      <a:lnTo>
                        <a:pt x="92" y="4"/>
                      </a:lnTo>
                      <a:lnTo>
                        <a:pt x="96" y="0"/>
                      </a:lnTo>
                      <a:lnTo>
                        <a:pt x="104" y="0"/>
                      </a:lnTo>
                      <a:lnTo>
                        <a:pt x="115" y="23"/>
                      </a:lnTo>
                      <a:close/>
                    </a:path>
                  </a:pathLst>
                </a:custGeom>
                <a:solidFill>
                  <a:srgbClr val="000000"/>
                </a:solidFill>
                <a:ln w="9525">
                  <a:noFill/>
                  <a:round/>
                  <a:headEnd/>
                  <a:tailEnd/>
                </a:ln>
              </p:spPr>
              <p:txBody>
                <a:bodyPr/>
                <a:lstStyle/>
                <a:p>
                  <a:endParaRPr lang="en-US"/>
                </a:p>
              </p:txBody>
            </p:sp>
            <p:sp>
              <p:nvSpPr>
                <p:cNvPr id="38945" name="Freeform 33"/>
                <p:cNvSpPr>
                  <a:spLocks/>
                </p:cNvSpPr>
                <p:nvPr/>
              </p:nvSpPr>
              <p:spPr bwMode="auto">
                <a:xfrm>
                  <a:off x="2166" y="1226"/>
                  <a:ext cx="181" cy="322"/>
                </a:xfrm>
                <a:custGeom>
                  <a:avLst/>
                  <a:gdLst/>
                  <a:ahLst/>
                  <a:cxnLst>
                    <a:cxn ang="0">
                      <a:pos x="169" y="417"/>
                    </a:cxn>
                    <a:cxn ang="0">
                      <a:pos x="171" y="443"/>
                    </a:cxn>
                    <a:cxn ang="0">
                      <a:pos x="175" y="468"/>
                    </a:cxn>
                    <a:cxn ang="0">
                      <a:pos x="179" y="495"/>
                    </a:cxn>
                    <a:cxn ang="0">
                      <a:pos x="181" y="523"/>
                    </a:cxn>
                    <a:cxn ang="0">
                      <a:pos x="181" y="548"/>
                    </a:cxn>
                    <a:cxn ang="0">
                      <a:pos x="177" y="573"/>
                    </a:cxn>
                    <a:cxn ang="0">
                      <a:pos x="175" y="585"/>
                    </a:cxn>
                    <a:cxn ang="0">
                      <a:pos x="171" y="599"/>
                    </a:cxn>
                    <a:cxn ang="0">
                      <a:pos x="167" y="611"/>
                    </a:cxn>
                    <a:cxn ang="0">
                      <a:pos x="160" y="622"/>
                    </a:cxn>
                    <a:cxn ang="0">
                      <a:pos x="154" y="626"/>
                    </a:cxn>
                    <a:cxn ang="0">
                      <a:pos x="148" y="630"/>
                    </a:cxn>
                    <a:cxn ang="0">
                      <a:pos x="142" y="634"/>
                    </a:cxn>
                    <a:cxn ang="0">
                      <a:pos x="135" y="636"/>
                    </a:cxn>
                    <a:cxn ang="0">
                      <a:pos x="129" y="638"/>
                    </a:cxn>
                    <a:cxn ang="0">
                      <a:pos x="121" y="640"/>
                    </a:cxn>
                    <a:cxn ang="0">
                      <a:pos x="116" y="642"/>
                    </a:cxn>
                    <a:cxn ang="0">
                      <a:pos x="108" y="644"/>
                    </a:cxn>
                    <a:cxn ang="0">
                      <a:pos x="92" y="640"/>
                    </a:cxn>
                    <a:cxn ang="0">
                      <a:pos x="77" y="634"/>
                    </a:cxn>
                    <a:cxn ang="0">
                      <a:pos x="64" y="628"/>
                    </a:cxn>
                    <a:cxn ang="0">
                      <a:pos x="48" y="620"/>
                    </a:cxn>
                    <a:cxn ang="0">
                      <a:pos x="35" y="611"/>
                    </a:cxn>
                    <a:cxn ang="0">
                      <a:pos x="25" y="599"/>
                    </a:cxn>
                    <a:cxn ang="0">
                      <a:pos x="20" y="591"/>
                    </a:cxn>
                    <a:cxn ang="0">
                      <a:pos x="16" y="585"/>
                    </a:cxn>
                    <a:cxn ang="0">
                      <a:pos x="14" y="577"/>
                    </a:cxn>
                    <a:cxn ang="0">
                      <a:pos x="12" y="568"/>
                    </a:cxn>
                    <a:cxn ang="0">
                      <a:pos x="6" y="544"/>
                    </a:cxn>
                    <a:cxn ang="0">
                      <a:pos x="2" y="519"/>
                    </a:cxn>
                    <a:cxn ang="0">
                      <a:pos x="0" y="493"/>
                    </a:cxn>
                    <a:cxn ang="0">
                      <a:pos x="0" y="468"/>
                    </a:cxn>
                    <a:cxn ang="0">
                      <a:pos x="4" y="419"/>
                    </a:cxn>
                    <a:cxn ang="0">
                      <a:pos x="12" y="369"/>
                    </a:cxn>
                    <a:cxn ang="0">
                      <a:pos x="21" y="318"/>
                    </a:cxn>
                    <a:cxn ang="0">
                      <a:pos x="31" y="267"/>
                    </a:cxn>
                    <a:cxn ang="0">
                      <a:pos x="41" y="216"/>
                    </a:cxn>
                    <a:cxn ang="0">
                      <a:pos x="46" y="168"/>
                    </a:cxn>
                    <a:cxn ang="0">
                      <a:pos x="52" y="146"/>
                    </a:cxn>
                    <a:cxn ang="0">
                      <a:pos x="56" y="127"/>
                    </a:cxn>
                    <a:cxn ang="0">
                      <a:pos x="60" y="105"/>
                    </a:cxn>
                    <a:cxn ang="0">
                      <a:pos x="64" y="84"/>
                    </a:cxn>
                    <a:cxn ang="0">
                      <a:pos x="68" y="64"/>
                    </a:cxn>
                    <a:cxn ang="0">
                      <a:pos x="71" y="43"/>
                    </a:cxn>
                    <a:cxn ang="0">
                      <a:pos x="75" y="21"/>
                    </a:cxn>
                    <a:cxn ang="0">
                      <a:pos x="77" y="0"/>
                    </a:cxn>
                    <a:cxn ang="0">
                      <a:pos x="91" y="51"/>
                    </a:cxn>
                    <a:cxn ang="0">
                      <a:pos x="102" y="103"/>
                    </a:cxn>
                    <a:cxn ang="0">
                      <a:pos x="114" y="156"/>
                    </a:cxn>
                    <a:cxn ang="0">
                      <a:pos x="123" y="209"/>
                    </a:cxn>
                    <a:cxn ang="0">
                      <a:pos x="133" y="261"/>
                    </a:cxn>
                    <a:cxn ang="0">
                      <a:pos x="142" y="314"/>
                    </a:cxn>
                    <a:cxn ang="0">
                      <a:pos x="154" y="367"/>
                    </a:cxn>
                    <a:cxn ang="0">
                      <a:pos x="169" y="417"/>
                    </a:cxn>
                  </a:cxnLst>
                  <a:rect l="0" t="0" r="r" b="b"/>
                  <a:pathLst>
                    <a:path w="181" h="644">
                      <a:moveTo>
                        <a:pt x="169" y="417"/>
                      </a:moveTo>
                      <a:lnTo>
                        <a:pt x="171" y="443"/>
                      </a:lnTo>
                      <a:lnTo>
                        <a:pt x="175" y="468"/>
                      </a:lnTo>
                      <a:lnTo>
                        <a:pt x="179" y="495"/>
                      </a:lnTo>
                      <a:lnTo>
                        <a:pt x="181" y="523"/>
                      </a:lnTo>
                      <a:lnTo>
                        <a:pt x="181" y="548"/>
                      </a:lnTo>
                      <a:lnTo>
                        <a:pt x="177" y="573"/>
                      </a:lnTo>
                      <a:lnTo>
                        <a:pt x="175" y="585"/>
                      </a:lnTo>
                      <a:lnTo>
                        <a:pt x="171" y="599"/>
                      </a:lnTo>
                      <a:lnTo>
                        <a:pt x="167" y="611"/>
                      </a:lnTo>
                      <a:lnTo>
                        <a:pt x="160" y="622"/>
                      </a:lnTo>
                      <a:lnTo>
                        <a:pt x="154" y="626"/>
                      </a:lnTo>
                      <a:lnTo>
                        <a:pt x="148" y="630"/>
                      </a:lnTo>
                      <a:lnTo>
                        <a:pt x="142" y="634"/>
                      </a:lnTo>
                      <a:lnTo>
                        <a:pt x="135" y="636"/>
                      </a:lnTo>
                      <a:lnTo>
                        <a:pt x="129" y="638"/>
                      </a:lnTo>
                      <a:lnTo>
                        <a:pt x="121" y="640"/>
                      </a:lnTo>
                      <a:lnTo>
                        <a:pt x="116" y="642"/>
                      </a:lnTo>
                      <a:lnTo>
                        <a:pt x="108" y="644"/>
                      </a:lnTo>
                      <a:lnTo>
                        <a:pt x="92" y="640"/>
                      </a:lnTo>
                      <a:lnTo>
                        <a:pt x="77" y="634"/>
                      </a:lnTo>
                      <a:lnTo>
                        <a:pt x="64" y="628"/>
                      </a:lnTo>
                      <a:lnTo>
                        <a:pt x="48" y="620"/>
                      </a:lnTo>
                      <a:lnTo>
                        <a:pt x="35" y="611"/>
                      </a:lnTo>
                      <a:lnTo>
                        <a:pt x="25" y="599"/>
                      </a:lnTo>
                      <a:lnTo>
                        <a:pt x="20" y="591"/>
                      </a:lnTo>
                      <a:lnTo>
                        <a:pt x="16" y="585"/>
                      </a:lnTo>
                      <a:lnTo>
                        <a:pt x="14" y="577"/>
                      </a:lnTo>
                      <a:lnTo>
                        <a:pt x="12" y="568"/>
                      </a:lnTo>
                      <a:lnTo>
                        <a:pt x="6" y="544"/>
                      </a:lnTo>
                      <a:lnTo>
                        <a:pt x="2" y="519"/>
                      </a:lnTo>
                      <a:lnTo>
                        <a:pt x="0" y="493"/>
                      </a:lnTo>
                      <a:lnTo>
                        <a:pt x="0" y="468"/>
                      </a:lnTo>
                      <a:lnTo>
                        <a:pt x="4" y="419"/>
                      </a:lnTo>
                      <a:lnTo>
                        <a:pt x="12" y="369"/>
                      </a:lnTo>
                      <a:lnTo>
                        <a:pt x="21" y="318"/>
                      </a:lnTo>
                      <a:lnTo>
                        <a:pt x="31" y="267"/>
                      </a:lnTo>
                      <a:lnTo>
                        <a:pt x="41" y="216"/>
                      </a:lnTo>
                      <a:lnTo>
                        <a:pt x="46" y="168"/>
                      </a:lnTo>
                      <a:lnTo>
                        <a:pt x="52" y="146"/>
                      </a:lnTo>
                      <a:lnTo>
                        <a:pt x="56" y="127"/>
                      </a:lnTo>
                      <a:lnTo>
                        <a:pt x="60" y="105"/>
                      </a:lnTo>
                      <a:lnTo>
                        <a:pt x="64" y="84"/>
                      </a:lnTo>
                      <a:lnTo>
                        <a:pt x="68" y="64"/>
                      </a:lnTo>
                      <a:lnTo>
                        <a:pt x="71" y="43"/>
                      </a:lnTo>
                      <a:lnTo>
                        <a:pt x="75" y="21"/>
                      </a:lnTo>
                      <a:lnTo>
                        <a:pt x="77" y="0"/>
                      </a:lnTo>
                      <a:lnTo>
                        <a:pt x="91" y="51"/>
                      </a:lnTo>
                      <a:lnTo>
                        <a:pt x="102" y="103"/>
                      </a:lnTo>
                      <a:lnTo>
                        <a:pt x="114" y="156"/>
                      </a:lnTo>
                      <a:lnTo>
                        <a:pt x="123" y="209"/>
                      </a:lnTo>
                      <a:lnTo>
                        <a:pt x="133" y="261"/>
                      </a:lnTo>
                      <a:lnTo>
                        <a:pt x="142" y="314"/>
                      </a:lnTo>
                      <a:lnTo>
                        <a:pt x="154" y="367"/>
                      </a:lnTo>
                      <a:lnTo>
                        <a:pt x="169" y="417"/>
                      </a:lnTo>
                      <a:close/>
                    </a:path>
                  </a:pathLst>
                </a:custGeom>
                <a:solidFill>
                  <a:srgbClr val="A1A5BB"/>
                </a:solidFill>
                <a:ln w="9525">
                  <a:noFill/>
                  <a:round/>
                  <a:headEnd/>
                  <a:tailEnd/>
                </a:ln>
              </p:spPr>
              <p:txBody>
                <a:bodyPr/>
                <a:lstStyle/>
                <a:p>
                  <a:endParaRPr lang="en-US"/>
                </a:p>
              </p:txBody>
            </p:sp>
            <p:sp>
              <p:nvSpPr>
                <p:cNvPr id="38946" name="Freeform 34"/>
                <p:cNvSpPr>
                  <a:spLocks/>
                </p:cNvSpPr>
                <p:nvPr/>
              </p:nvSpPr>
              <p:spPr bwMode="auto">
                <a:xfrm>
                  <a:off x="2172" y="1284"/>
                  <a:ext cx="165" cy="259"/>
                </a:xfrm>
                <a:custGeom>
                  <a:avLst/>
                  <a:gdLst/>
                  <a:ahLst/>
                  <a:cxnLst>
                    <a:cxn ang="0">
                      <a:pos x="17" y="457"/>
                    </a:cxn>
                    <a:cxn ang="0">
                      <a:pos x="14" y="445"/>
                    </a:cxn>
                    <a:cxn ang="0">
                      <a:pos x="10" y="431"/>
                    </a:cxn>
                    <a:cxn ang="0">
                      <a:pos x="6" y="419"/>
                    </a:cxn>
                    <a:cxn ang="0">
                      <a:pos x="4" y="404"/>
                    </a:cxn>
                    <a:cxn ang="0">
                      <a:pos x="2" y="386"/>
                    </a:cxn>
                    <a:cxn ang="0">
                      <a:pos x="0" y="369"/>
                    </a:cxn>
                    <a:cxn ang="0">
                      <a:pos x="0" y="351"/>
                    </a:cxn>
                    <a:cxn ang="0">
                      <a:pos x="0" y="334"/>
                    </a:cxn>
                    <a:cxn ang="0">
                      <a:pos x="4" y="312"/>
                    </a:cxn>
                    <a:cxn ang="0">
                      <a:pos x="6" y="293"/>
                    </a:cxn>
                    <a:cxn ang="0">
                      <a:pos x="10" y="273"/>
                    </a:cxn>
                    <a:cxn ang="0">
                      <a:pos x="14" y="256"/>
                    </a:cxn>
                    <a:cxn ang="0">
                      <a:pos x="15" y="240"/>
                    </a:cxn>
                    <a:cxn ang="0">
                      <a:pos x="17" y="226"/>
                    </a:cxn>
                    <a:cxn ang="0">
                      <a:pos x="21" y="213"/>
                    </a:cxn>
                    <a:cxn ang="0">
                      <a:pos x="25" y="197"/>
                    </a:cxn>
                    <a:cxn ang="0">
                      <a:pos x="27" y="180"/>
                    </a:cxn>
                    <a:cxn ang="0">
                      <a:pos x="31" y="162"/>
                    </a:cxn>
                    <a:cxn ang="0">
                      <a:pos x="35" y="144"/>
                    </a:cxn>
                    <a:cxn ang="0">
                      <a:pos x="37" y="131"/>
                    </a:cxn>
                    <a:cxn ang="0">
                      <a:pos x="39" y="121"/>
                    </a:cxn>
                    <a:cxn ang="0">
                      <a:pos x="40" y="111"/>
                    </a:cxn>
                    <a:cxn ang="0">
                      <a:pos x="42" y="101"/>
                    </a:cxn>
                    <a:cxn ang="0">
                      <a:pos x="44" y="90"/>
                    </a:cxn>
                    <a:cxn ang="0">
                      <a:pos x="46" y="76"/>
                    </a:cxn>
                    <a:cxn ang="0">
                      <a:pos x="50" y="62"/>
                    </a:cxn>
                    <a:cxn ang="0">
                      <a:pos x="52" y="51"/>
                    </a:cxn>
                    <a:cxn ang="0">
                      <a:pos x="56" y="37"/>
                    </a:cxn>
                    <a:cxn ang="0">
                      <a:pos x="58" y="23"/>
                    </a:cxn>
                    <a:cxn ang="0">
                      <a:pos x="60" y="10"/>
                    </a:cxn>
                    <a:cxn ang="0">
                      <a:pos x="65" y="2"/>
                    </a:cxn>
                    <a:cxn ang="0">
                      <a:pos x="75" y="0"/>
                    </a:cxn>
                    <a:cxn ang="0">
                      <a:pos x="83" y="6"/>
                    </a:cxn>
                    <a:cxn ang="0">
                      <a:pos x="88" y="18"/>
                    </a:cxn>
                    <a:cxn ang="0">
                      <a:pos x="92" y="31"/>
                    </a:cxn>
                    <a:cxn ang="0">
                      <a:pos x="100" y="59"/>
                    </a:cxn>
                    <a:cxn ang="0">
                      <a:pos x="110" y="103"/>
                    </a:cxn>
                    <a:cxn ang="0">
                      <a:pos x="119" y="150"/>
                    </a:cxn>
                    <a:cxn ang="0">
                      <a:pos x="129" y="195"/>
                    </a:cxn>
                    <a:cxn ang="0">
                      <a:pos x="138" y="238"/>
                    </a:cxn>
                    <a:cxn ang="0">
                      <a:pos x="146" y="277"/>
                    </a:cxn>
                    <a:cxn ang="0">
                      <a:pos x="156" y="316"/>
                    </a:cxn>
                    <a:cxn ang="0">
                      <a:pos x="161" y="355"/>
                    </a:cxn>
                    <a:cxn ang="0">
                      <a:pos x="165" y="388"/>
                    </a:cxn>
                    <a:cxn ang="0">
                      <a:pos x="165" y="416"/>
                    </a:cxn>
                    <a:cxn ang="0">
                      <a:pos x="165" y="443"/>
                    </a:cxn>
                    <a:cxn ang="0">
                      <a:pos x="161" y="468"/>
                    </a:cxn>
                    <a:cxn ang="0">
                      <a:pos x="154" y="488"/>
                    </a:cxn>
                    <a:cxn ang="0">
                      <a:pos x="144" y="499"/>
                    </a:cxn>
                    <a:cxn ang="0">
                      <a:pos x="133" y="509"/>
                    </a:cxn>
                    <a:cxn ang="0">
                      <a:pos x="119" y="515"/>
                    </a:cxn>
                    <a:cxn ang="0">
                      <a:pos x="102" y="517"/>
                    </a:cxn>
                    <a:cxn ang="0">
                      <a:pos x="83" y="515"/>
                    </a:cxn>
                    <a:cxn ang="0">
                      <a:pos x="63" y="509"/>
                    </a:cxn>
                    <a:cxn ang="0">
                      <a:pos x="44" y="499"/>
                    </a:cxn>
                    <a:cxn ang="0">
                      <a:pos x="33" y="492"/>
                    </a:cxn>
                    <a:cxn ang="0">
                      <a:pos x="29" y="486"/>
                    </a:cxn>
                    <a:cxn ang="0">
                      <a:pos x="25" y="476"/>
                    </a:cxn>
                    <a:cxn ang="0">
                      <a:pos x="21" y="468"/>
                    </a:cxn>
                  </a:cxnLst>
                  <a:rect l="0" t="0" r="r" b="b"/>
                  <a:pathLst>
                    <a:path w="165" h="517">
                      <a:moveTo>
                        <a:pt x="21" y="462"/>
                      </a:moveTo>
                      <a:lnTo>
                        <a:pt x="17" y="457"/>
                      </a:lnTo>
                      <a:lnTo>
                        <a:pt x="15" y="451"/>
                      </a:lnTo>
                      <a:lnTo>
                        <a:pt x="14" y="445"/>
                      </a:lnTo>
                      <a:lnTo>
                        <a:pt x="12" y="437"/>
                      </a:lnTo>
                      <a:lnTo>
                        <a:pt x="10" y="431"/>
                      </a:lnTo>
                      <a:lnTo>
                        <a:pt x="8" y="425"/>
                      </a:lnTo>
                      <a:lnTo>
                        <a:pt x="6" y="419"/>
                      </a:lnTo>
                      <a:lnTo>
                        <a:pt x="4" y="412"/>
                      </a:lnTo>
                      <a:lnTo>
                        <a:pt x="4" y="404"/>
                      </a:lnTo>
                      <a:lnTo>
                        <a:pt x="2" y="396"/>
                      </a:lnTo>
                      <a:lnTo>
                        <a:pt x="2" y="386"/>
                      </a:lnTo>
                      <a:lnTo>
                        <a:pt x="0" y="378"/>
                      </a:lnTo>
                      <a:lnTo>
                        <a:pt x="0" y="369"/>
                      </a:lnTo>
                      <a:lnTo>
                        <a:pt x="0" y="361"/>
                      </a:lnTo>
                      <a:lnTo>
                        <a:pt x="0" y="351"/>
                      </a:lnTo>
                      <a:lnTo>
                        <a:pt x="0" y="343"/>
                      </a:lnTo>
                      <a:lnTo>
                        <a:pt x="0" y="334"/>
                      </a:lnTo>
                      <a:lnTo>
                        <a:pt x="2" y="322"/>
                      </a:lnTo>
                      <a:lnTo>
                        <a:pt x="4" y="312"/>
                      </a:lnTo>
                      <a:lnTo>
                        <a:pt x="4" y="302"/>
                      </a:lnTo>
                      <a:lnTo>
                        <a:pt x="6" y="293"/>
                      </a:lnTo>
                      <a:lnTo>
                        <a:pt x="8" y="283"/>
                      </a:lnTo>
                      <a:lnTo>
                        <a:pt x="10" y="273"/>
                      </a:lnTo>
                      <a:lnTo>
                        <a:pt x="12" y="261"/>
                      </a:lnTo>
                      <a:lnTo>
                        <a:pt x="14" y="256"/>
                      </a:lnTo>
                      <a:lnTo>
                        <a:pt x="14" y="248"/>
                      </a:lnTo>
                      <a:lnTo>
                        <a:pt x="15" y="240"/>
                      </a:lnTo>
                      <a:lnTo>
                        <a:pt x="17" y="234"/>
                      </a:lnTo>
                      <a:lnTo>
                        <a:pt x="17" y="226"/>
                      </a:lnTo>
                      <a:lnTo>
                        <a:pt x="19" y="219"/>
                      </a:lnTo>
                      <a:lnTo>
                        <a:pt x="21" y="213"/>
                      </a:lnTo>
                      <a:lnTo>
                        <a:pt x="23" y="205"/>
                      </a:lnTo>
                      <a:lnTo>
                        <a:pt x="25" y="197"/>
                      </a:lnTo>
                      <a:lnTo>
                        <a:pt x="27" y="187"/>
                      </a:lnTo>
                      <a:lnTo>
                        <a:pt x="27" y="180"/>
                      </a:lnTo>
                      <a:lnTo>
                        <a:pt x="29" y="170"/>
                      </a:lnTo>
                      <a:lnTo>
                        <a:pt x="31" y="162"/>
                      </a:lnTo>
                      <a:lnTo>
                        <a:pt x="33" y="152"/>
                      </a:lnTo>
                      <a:lnTo>
                        <a:pt x="35" y="144"/>
                      </a:lnTo>
                      <a:lnTo>
                        <a:pt x="37" y="135"/>
                      </a:lnTo>
                      <a:lnTo>
                        <a:pt x="37" y="131"/>
                      </a:lnTo>
                      <a:lnTo>
                        <a:pt x="39" y="125"/>
                      </a:lnTo>
                      <a:lnTo>
                        <a:pt x="39" y="121"/>
                      </a:lnTo>
                      <a:lnTo>
                        <a:pt x="40" y="115"/>
                      </a:lnTo>
                      <a:lnTo>
                        <a:pt x="40" y="111"/>
                      </a:lnTo>
                      <a:lnTo>
                        <a:pt x="40" y="105"/>
                      </a:lnTo>
                      <a:lnTo>
                        <a:pt x="42" y="101"/>
                      </a:lnTo>
                      <a:lnTo>
                        <a:pt x="42" y="96"/>
                      </a:lnTo>
                      <a:lnTo>
                        <a:pt x="44" y="90"/>
                      </a:lnTo>
                      <a:lnTo>
                        <a:pt x="46" y="84"/>
                      </a:lnTo>
                      <a:lnTo>
                        <a:pt x="46" y="76"/>
                      </a:lnTo>
                      <a:lnTo>
                        <a:pt x="48" y="70"/>
                      </a:lnTo>
                      <a:lnTo>
                        <a:pt x="50" y="62"/>
                      </a:lnTo>
                      <a:lnTo>
                        <a:pt x="52" y="57"/>
                      </a:lnTo>
                      <a:lnTo>
                        <a:pt x="52" y="51"/>
                      </a:lnTo>
                      <a:lnTo>
                        <a:pt x="54" y="43"/>
                      </a:lnTo>
                      <a:lnTo>
                        <a:pt x="56" y="37"/>
                      </a:lnTo>
                      <a:lnTo>
                        <a:pt x="56" y="31"/>
                      </a:lnTo>
                      <a:lnTo>
                        <a:pt x="58" y="23"/>
                      </a:lnTo>
                      <a:lnTo>
                        <a:pt x="58" y="18"/>
                      </a:lnTo>
                      <a:lnTo>
                        <a:pt x="60" y="10"/>
                      </a:lnTo>
                      <a:lnTo>
                        <a:pt x="62" y="6"/>
                      </a:lnTo>
                      <a:lnTo>
                        <a:pt x="65" y="2"/>
                      </a:lnTo>
                      <a:lnTo>
                        <a:pt x="71" y="0"/>
                      </a:lnTo>
                      <a:lnTo>
                        <a:pt x="75" y="0"/>
                      </a:lnTo>
                      <a:lnTo>
                        <a:pt x="79" y="2"/>
                      </a:lnTo>
                      <a:lnTo>
                        <a:pt x="83" y="6"/>
                      </a:lnTo>
                      <a:lnTo>
                        <a:pt x="85" y="12"/>
                      </a:lnTo>
                      <a:lnTo>
                        <a:pt x="88" y="18"/>
                      </a:lnTo>
                      <a:lnTo>
                        <a:pt x="90" y="25"/>
                      </a:lnTo>
                      <a:lnTo>
                        <a:pt x="92" y="31"/>
                      </a:lnTo>
                      <a:lnTo>
                        <a:pt x="92" y="37"/>
                      </a:lnTo>
                      <a:lnTo>
                        <a:pt x="100" y="59"/>
                      </a:lnTo>
                      <a:lnTo>
                        <a:pt x="106" y="82"/>
                      </a:lnTo>
                      <a:lnTo>
                        <a:pt x="110" y="103"/>
                      </a:lnTo>
                      <a:lnTo>
                        <a:pt x="115" y="127"/>
                      </a:lnTo>
                      <a:lnTo>
                        <a:pt x="119" y="150"/>
                      </a:lnTo>
                      <a:lnTo>
                        <a:pt x="125" y="174"/>
                      </a:lnTo>
                      <a:lnTo>
                        <a:pt x="129" y="195"/>
                      </a:lnTo>
                      <a:lnTo>
                        <a:pt x="134" y="219"/>
                      </a:lnTo>
                      <a:lnTo>
                        <a:pt x="138" y="238"/>
                      </a:lnTo>
                      <a:lnTo>
                        <a:pt x="142" y="258"/>
                      </a:lnTo>
                      <a:lnTo>
                        <a:pt x="146" y="277"/>
                      </a:lnTo>
                      <a:lnTo>
                        <a:pt x="152" y="297"/>
                      </a:lnTo>
                      <a:lnTo>
                        <a:pt x="156" y="316"/>
                      </a:lnTo>
                      <a:lnTo>
                        <a:pt x="157" y="336"/>
                      </a:lnTo>
                      <a:lnTo>
                        <a:pt x="161" y="355"/>
                      </a:lnTo>
                      <a:lnTo>
                        <a:pt x="163" y="375"/>
                      </a:lnTo>
                      <a:lnTo>
                        <a:pt x="165" y="388"/>
                      </a:lnTo>
                      <a:lnTo>
                        <a:pt x="165" y="402"/>
                      </a:lnTo>
                      <a:lnTo>
                        <a:pt x="165" y="416"/>
                      </a:lnTo>
                      <a:lnTo>
                        <a:pt x="165" y="429"/>
                      </a:lnTo>
                      <a:lnTo>
                        <a:pt x="165" y="443"/>
                      </a:lnTo>
                      <a:lnTo>
                        <a:pt x="163" y="457"/>
                      </a:lnTo>
                      <a:lnTo>
                        <a:pt x="161" y="468"/>
                      </a:lnTo>
                      <a:lnTo>
                        <a:pt x="157" y="482"/>
                      </a:lnTo>
                      <a:lnTo>
                        <a:pt x="154" y="488"/>
                      </a:lnTo>
                      <a:lnTo>
                        <a:pt x="150" y="494"/>
                      </a:lnTo>
                      <a:lnTo>
                        <a:pt x="144" y="499"/>
                      </a:lnTo>
                      <a:lnTo>
                        <a:pt x="138" y="505"/>
                      </a:lnTo>
                      <a:lnTo>
                        <a:pt x="133" y="509"/>
                      </a:lnTo>
                      <a:lnTo>
                        <a:pt x="125" y="513"/>
                      </a:lnTo>
                      <a:lnTo>
                        <a:pt x="119" y="515"/>
                      </a:lnTo>
                      <a:lnTo>
                        <a:pt x="111" y="515"/>
                      </a:lnTo>
                      <a:lnTo>
                        <a:pt x="102" y="517"/>
                      </a:lnTo>
                      <a:lnTo>
                        <a:pt x="92" y="515"/>
                      </a:lnTo>
                      <a:lnTo>
                        <a:pt x="83" y="515"/>
                      </a:lnTo>
                      <a:lnTo>
                        <a:pt x="73" y="511"/>
                      </a:lnTo>
                      <a:lnTo>
                        <a:pt x="63" y="509"/>
                      </a:lnTo>
                      <a:lnTo>
                        <a:pt x="54" y="505"/>
                      </a:lnTo>
                      <a:lnTo>
                        <a:pt x="44" y="499"/>
                      </a:lnTo>
                      <a:lnTo>
                        <a:pt x="37" y="496"/>
                      </a:lnTo>
                      <a:lnTo>
                        <a:pt x="33" y="492"/>
                      </a:lnTo>
                      <a:lnTo>
                        <a:pt x="31" y="490"/>
                      </a:lnTo>
                      <a:lnTo>
                        <a:pt x="29" y="486"/>
                      </a:lnTo>
                      <a:lnTo>
                        <a:pt x="27" y="482"/>
                      </a:lnTo>
                      <a:lnTo>
                        <a:pt x="25" y="476"/>
                      </a:lnTo>
                      <a:lnTo>
                        <a:pt x="23" y="472"/>
                      </a:lnTo>
                      <a:lnTo>
                        <a:pt x="21" y="468"/>
                      </a:lnTo>
                      <a:lnTo>
                        <a:pt x="21" y="462"/>
                      </a:lnTo>
                      <a:close/>
                    </a:path>
                  </a:pathLst>
                </a:custGeom>
                <a:solidFill>
                  <a:srgbClr val="A1A5BB"/>
                </a:solidFill>
                <a:ln w="9525">
                  <a:noFill/>
                  <a:round/>
                  <a:headEnd/>
                  <a:tailEnd/>
                </a:ln>
              </p:spPr>
              <p:txBody>
                <a:bodyPr/>
                <a:lstStyle/>
                <a:p>
                  <a:endParaRPr lang="en-US"/>
                </a:p>
              </p:txBody>
            </p:sp>
            <p:sp>
              <p:nvSpPr>
                <p:cNvPr id="38947" name="Freeform 35"/>
                <p:cNvSpPr>
                  <a:spLocks/>
                </p:cNvSpPr>
                <p:nvPr/>
              </p:nvSpPr>
              <p:spPr bwMode="auto">
                <a:xfrm>
                  <a:off x="2176" y="1297"/>
                  <a:ext cx="153" cy="240"/>
                </a:xfrm>
                <a:custGeom>
                  <a:avLst/>
                  <a:gdLst/>
                  <a:ahLst/>
                  <a:cxnLst>
                    <a:cxn ang="0">
                      <a:pos x="17" y="424"/>
                    </a:cxn>
                    <a:cxn ang="0">
                      <a:pos x="11" y="412"/>
                    </a:cxn>
                    <a:cxn ang="0">
                      <a:pos x="8" y="400"/>
                    </a:cxn>
                    <a:cxn ang="0">
                      <a:pos x="6" y="389"/>
                    </a:cxn>
                    <a:cxn ang="0">
                      <a:pos x="2" y="375"/>
                    </a:cxn>
                    <a:cxn ang="0">
                      <a:pos x="0" y="359"/>
                    </a:cxn>
                    <a:cxn ang="0">
                      <a:pos x="0" y="344"/>
                    </a:cxn>
                    <a:cxn ang="0">
                      <a:pos x="0" y="326"/>
                    </a:cxn>
                    <a:cxn ang="0">
                      <a:pos x="0" y="311"/>
                    </a:cxn>
                    <a:cxn ang="0">
                      <a:pos x="2" y="291"/>
                    </a:cxn>
                    <a:cxn ang="0">
                      <a:pos x="6" y="272"/>
                    </a:cxn>
                    <a:cxn ang="0">
                      <a:pos x="8" y="254"/>
                    </a:cxn>
                    <a:cxn ang="0">
                      <a:pos x="11" y="238"/>
                    </a:cxn>
                    <a:cxn ang="0">
                      <a:pos x="13" y="225"/>
                    </a:cxn>
                    <a:cxn ang="0">
                      <a:pos x="17" y="211"/>
                    </a:cxn>
                    <a:cxn ang="0">
                      <a:pos x="19" y="197"/>
                    </a:cxn>
                    <a:cxn ang="0">
                      <a:pos x="23" y="182"/>
                    </a:cxn>
                    <a:cxn ang="0">
                      <a:pos x="25" y="166"/>
                    </a:cxn>
                    <a:cxn ang="0">
                      <a:pos x="29" y="151"/>
                    </a:cxn>
                    <a:cxn ang="0">
                      <a:pos x="33" y="135"/>
                    </a:cxn>
                    <a:cxn ang="0">
                      <a:pos x="35" y="121"/>
                    </a:cxn>
                    <a:cxn ang="0">
                      <a:pos x="36" y="114"/>
                    </a:cxn>
                    <a:cxn ang="0">
                      <a:pos x="36" y="104"/>
                    </a:cxn>
                    <a:cxn ang="0">
                      <a:pos x="38" y="94"/>
                    </a:cxn>
                    <a:cxn ang="0">
                      <a:pos x="40" y="84"/>
                    </a:cxn>
                    <a:cxn ang="0">
                      <a:pos x="44" y="73"/>
                    </a:cxn>
                    <a:cxn ang="0">
                      <a:pos x="46" y="59"/>
                    </a:cxn>
                    <a:cxn ang="0">
                      <a:pos x="48" y="47"/>
                    </a:cxn>
                    <a:cxn ang="0">
                      <a:pos x="52" y="35"/>
                    </a:cxn>
                    <a:cxn ang="0">
                      <a:pos x="54" y="22"/>
                    </a:cxn>
                    <a:cxn ang="0">
                      <a:pos x="56" y="10"/>
                    </a:cxn>
                    <a:cxn ang="0">
                      <a:pos x="59" y="2"/>
                    </a:cxn>
                    <a:cxn ang="0">
                      <a:pos x="69" y="0"/>
                    </a:cxn>
                    <a:cxn ang="0">
                      <a:pos x="77" y="6"/>
                    </a:cxn>
                    <a:cxn ang="0">
                      <a:pos x="81" y="18"/>
                    </a:cxn>
                    <a:cxn ang="0">
                      <a:pos x="84" y="30"/>
                    </a:cxn>
                    <a:cxn ang="0">
                      <a:pos x="92" y="55"/>
                    </a:cxn>
                    <a:cxn ang="0">
                      <a:pos x="102" y="98"/>
                    </a:cxn>
                    <a:cxn ang="0">
                      <a:pos x="111" y="141"/>
                    </a:cxn>
                    <a:cxn ang="0">
                      <a:pos x="119" y="182"/>
                    </a:cxn>
                    <a:cxn ang="0">
                      <a:pos x="129" y="221"/>
                    </a:cxn>
                    <a:cxn ang="0">
                      <a:pos x="136" y="258"/>
                    </a:cxn>
                    <a:cxn ang="0">
                      <a:pos x="144" y="295"/>
                    </a:cxn>
                    <a:cxn ang="0">
                      <a:pos x="150" y="330"/>
                    </a:cxn>
                    <a:cxn ang="0">
                      <a:pos x="152" y="361"/>
                    </a:cxn>
                    <a:cxn ang="0">
                      <a:pos x="153" y="387"/>
                    </a:cxn>
                    <a:cxn ang="0">
                      <a:pos x="153" y="412"/>
                    </a:cxn>
                    <a:cxn ang="0">
                      <a:pos x="148" y="435"/>
                    </a:cxn>
                    <a:cxn ang="0">
                      <a:pos x="142" y="453"/>
                    </a:cxn>
                    <a:cxn ang="0">
                      <a:pos x="134" y="465"/>
                    </a:cxn>
                    <a:cxn ang="0">
                      <a:pos x="123" y="472"/>
                    </a:cxn>
                    <a:cxn ang="0">
                      <a:pos x="109" y="478"/>
                    </a:cxn>
                    <a:cxn ang="0">
                      <a:pos x="94" y="480"/>
                    </a:cxn>
                    <a:cxn ang="0">
                      <a:pos x="75" y="478"/>
                    </a:cxn>
                    <a:cxn ang="0">
                      <a:pos x="58" y="472"/>
                    </a:cxn>
                    <a:cxn ang="0">
                      <a:pos x="42" y="465"/>
                    </a:cxn>
                    <a:cxn ang="0">
                      <a:pos x="31" y="457"/>
                    </a:cxn>
                    <a:cxn ang="0">
                      <a:pos x="25" y="451"/>
                    </a:cxn>
                    <a:cxn ang="0">
                      <a:pos x="23" y="443"/>
                    </a:cxn>
                    <a:cxn ang="0">
                      <a:pos x="19" y="433"/>
                    </a:cxn>
                  </a:cxnLst>
                  <a:rect l="0" t="0" r="r" b="b"/>
                  <a:pathLst>
                    <a:path w="153" h="480">
                      <a:moveTo>
                        <a:pt x="19" y="430"/>
                      </a:moveTo>
                      <a:lnTo>
                        <a:pt x="17" y="424"/>
                      </a:lnTo>
                      <a:lnTo>
                        <a:pt x="13" y="418"/>
                      </a:lnTo>
                      <a:lnTo>
                        <a:pt x="11" y="412"/>
                      </a:lnTo>
                      <a:lnTo>
                        <a:pt x="10" y="406"/>
                      </a:lnTo>
                      <a:lnTo>
                        <a:pt x="8" y="400"/>
                      </a:lnTo>
                      <a:lnTo>
                        <a:pt x="6" y="394"/>
                      </a:lnTo>
                      <a:lnTo>
                        <a:pt x="6" y="389"/>
                      </a:lnTo>
                      <a:lnTo>
                        <a:pt x="4" y="383"/>
                      </a:lnTo>
                      <a:lnTo>
                        <a:pt x="2" y="375"/>
                      </a:lnTo>
                      <a:lnTo>
                        <a:pt x="2" y="367"/>
                      </a:lnTo>
                      <a:lnTo>
                        <a:pt x="0" y="359"/>
                      </a:lnTo>
                      <a:lnTo>
                        <a:pt x="0" y="352"/>
                      </a:lnTo>
                      <a:lnTo>
                        <a:pt x="0" y="344"/>
                      </a:lnTo>
                      <a:lnTo>
                        <a:pt x="0" y="336"/>
                      </a:lnTo>
                      <a:lnTo>
                        <a:pt x="0" y="326"/>
                      </a:lnTo>
                      <a:lnTo>
                        <a:pt x="0" y="318"/>
                      </a:lnTo>
                      <a:lnTo>
                        <a:pt x="0" y="311"/>
                      </a:lnTo>
                      <a:lnTo>
                        <a:pt x="2" y="301"/>
                      </a:lnTo>
                      <a:lnTo>
                        <a:pt x="2" y="291"/>
                      </a:lnTo>
                      <a:lnTo>
                        <a:pt x="4" y="281"/>
                      </a:lnTo>
                      <a:lnTo>
                        <a:pt x="6" y="272"/>
                      </a:lnTo>
                      <a:lnTo>
                        <a:pt x="8" y="264"/>
                      </a:lnTo>
                      <a:lnTo>
                        <a:pt x="8" y="254"/>
                      </a:lnTo>
                      <a:lnTo>
                        <a:pt x="10" y="244"/>
                      </a:lnTo>
                      <a:lnTo>
                        <a:pt x="11" y="238"/>
                      </a:lnTo>
                      <a:lnTo>
                        <a:pt x="13" y="231"/>
                      </a:lnTo>
                      <a:lnTo>
                        <a:pt x="13" y="225"/>
                      </a:lnTo>
                      <a:lnTo>
                        <a:pt x="15" y="217"/>
                      </a:lnTo>
                      <a:lnTo>
                        <a:pt x="17" y="211"/>
                      </a:lnTo>
                      <a:lnTo>
                        <a:pt x="17" y="203"/>
                      </a:lnTo>
                      <a:lnTo>
                        <a:pt x="19" y="197"/>
                      </a:lnTo>
                      <a:lnTo>
                        <a:pt x="21" y="192"/>
                      </a:lnTo>
                      <a:lnTo>
                        <a:pt x="23" y="182"/>
                      </a:lnTo>
                      <a:lnTo>
                        <a:pt x="23" y="174"/>
                      </a:lnTo>
                      <a:lnTo>
                        <a:pt x="25" y="166"/>
                      </a:lnTo>
                      <a:lnTo>
                        <a:pt x="27" y="158"/>
                      </a:lnTo>
                      <a:lnTo>
                        <a:pt x="29" y="151"/>
                      </a:lnTo>
                      <a:lnTo>
                        <a:pt x="31" y="143"/>
                      </a:lnTo>
                      <a:lnTo>
                        <a:pt x="33" y="135"/>
                      </a:lnTo>
                      <a:lnTo>
                        <a:pt x="33" y="127"/>
                      </a:lnTo>
                      <a:lnTo>
                        <a:pt x="35" y="121"/>
                      </a:lnTo>
                      <a:lnTo>
                        <a:pt x="35" y="117"/>
                      </a:lnTo>
                      <a:lnTo>
                        <a:pt x="36" y="114"/>
                      </a:lnTo>
                      <a:lnTo>
                        <a:pt x="36" y="108"/>
                      </a:lnTo>
                      <a:lnTo>
                        <a:pt x="36" y="104"/>
                      </a:lnTo>
                      <a:lnTo>
                        <a:pt x="38" y="100"/>
                      </a:lnTo>
                      <a:lnTo>
                        <a:pt x="38" y="94"/>
                      </a:lnTo>
                      <a:lnTo>
                        <a:pt x="40" y="90"/>
                      </a:lnTo>
                      <a:lnTo>
                        <a:pt x="40" y="84"/>
                      </a:lnTo>
                      <a:lnTo>
                        <a:pt x="42" y="78"/>
                      </a:lnTo>
                      <a:lnTo>
                        <a:pt x="44" y="73"/>
                      </a:lnTo>
                      <a:lnTo>
                        <a:pt x="44" y="65"/>
                      </a:lnTo>
                      <a:lnTo>
                        <a:pt x="46" y="59"/>
                      </a:lnTo>
                      <a:lnTo>
                        <a:pt x="48" y="53"/>
                      </a:lnTo>
                      <a:lnTo>
                        <a:pt x="48" y="47"/>
                      </a:lnTo>
                      <a:lnTo>
                        <a:pt x="50" y="41"/>
                      </a:lnTo>
                      <a:lnTo>
                        <a:pt x="52" y="35"/>
                      </a:lnTo>
                      <a:lnTo>
                        <a:pt x="52" y="30"/>
                      </a:lnTo>
                      <a:lnTo>
                        <a:pt x="54" y="22"/>
                      </a:lnTo>
                      <a:lnTo>
                        <a:pt x="54" y="16"/>
                      </a:lnTo>
                      <a:lnTo>
                        <a:pt x="56" y="10"/>
                      </a:lnTo>
                      <a:lnTo>
                        <a:pt x="58" y="6"/>
                      </a:lnTo>
                      <a:lnTo>
                        <a:pt x="59" y="2"/>
                      </a:lnTo>
                      <a:lnTo>
                        <a:pt x="65" y="0"/>
                      </a:lnTo>
                      <a:lnTo>
                        <a:pt x="69" y="0"/>
                      </a:lnTo>
                      <a:lnTo>
                        <a:pt x="73" y="2"/>
                      </a:lnTo>
                      <a:lnTo>
                        <a:pt x="77" y="6"/>
                      </a:lnTo>
                      <a:lnTo>
                        <a:pt x="79" y="12"/>
                      </a:lnTo>
                      <a:lnTo>
                        <a:pt x="81" y="18"/>
                      </a:lnTo>
                      <a:lnTo>
                        <a:pt x="82" y="24"/>
                      </a:lnTo>
                      <a:lnTo>
                        <a:pt x="84" y="30"/>
                      </a:lnTo>
                      <a:lnTo>
                        <a:pt x="86" y="35"/>
                      </a:lnTo>
                      <a:lnTo>
                        <a:pt x="92" y="55"/>
                      </a:lnTo>
                      <a:lnTo>
                        <a:pt x="98" y="76"/>
                      </a:lnTo>
                      <a:lnTo>
                        <a:pt x="102" y="98"/>
                      </a:lnTo>
                      <a:lnTo>
                        <a:pt x="106" y="119"/>
                      </a:lnTo>
                      <a:lnTo>
                        <a:pt x="111" y="141"/>
                      </a:lnTo>
                      <a:lnTo>
                        <a:pt x="115" y="160"/>
                      </a:lnTo>
                      <a:lnTo>
                        <a:pt x="119" y="182"/>
                      </a:lnTo>
                      <a:lnTo>
                        <a:pt x="125" y="203"/>
                      </a:lnTo>
                      <a:lnTo>
                        <a:pt x="129" y="221"/>
                      </a:lnTo>
                      <a:lnTo>
                        <a:pt x="132" y="240"/>
                      </a:lnTo>
                      <a:lnTo>
                        <a:pt x="136" y="258"/>
                      </a:lnTo>
                      <a:lnTo>
                        <a:pt x="140" y="275"/>
                      </a:lnTo>
                      <a:lnTo>
                        <a:pt x="144" y="295"/>
                      </a:lnTo>
                      <a:lnTo>
                        <a:pt x="146" y="313"/>
                      </a:lnTo>
                      <a:lnTo>
                        <a:pt x="150" y="330"/>
                      </a:lnTo>
                      <a:lnTo>
                        <a:pt x="152" y="350"/>
                      </a:lnTo>
                      <a:lnTo>
                        <a:pt x="152" y="361"/>
                      </a:lnTo>
                      <a:lnTo>
                        <a:pt x="153" y="373"/>
                      </a:lnTo>
                      <a:lnTo>
                        <a:pt x="153" y="387"/>
                      </a:lnTo>
                      <a:lnTo>
                        <a:pt x="153" y="398"/>
                      </a:lnTo>
                      <a:lnTo>
                        <a:pt x="153" y="412"/>
                      </a:lnTo>
                      <a:lnTo>
                        <a:pt x="152" y="424"/>
                      </a:lnTo>
                      <a:lnTo>
                        <a:pt x="148" y="435"/>
                      </a:lnTo>
                      <a:lnTo>
                        <a:pt x="144" y="447"/>
                      </a:lnTo>
                      <a:lnTo>
                        <a:pt x="142" y="453"/>
                      </a:lnTo>
                      <a:lnTo>
                        <a:pt x="138" y="459"/>
                      </a:lnTo>
                      <a:lnTo>
                        <a:pt x="134" y="465"/>
                      </a:lnTo>
                      <a:lnTo>
                        <a:pt x="129" y="469"/>
                      </a:lnTo>
                      <a:lnTo>
                        <a:pt x="123" y="472"/>
                      </a:lnTo>
                      <a:lnTo>
                        <a:pt x="115" y="476"/>
                      </a:lnTo>
                      <a:lnTo>
                        <a:pt x="109" y="478"/>
                      </a:lnTo>
                      <a:lnTo>
                        <a:pt x="104" y="480"/>
                      </a:lnTo>
                      <a:lnTo>
                        <a:pt x="94" y="480"/>
                      </a:lnTo>
                      <a:lnTo>
                        <a:pt x="84" y="480"/>
                      </a:lnTo>
                      <a:lnTo>
                        <a:pt x="75" y="478"/>
                      </a:lnTo>
                      <a:lnTo>
                        <a:pt x="67" y="476"/>
                      </a:lnTo>
                      <a:lnTo>
                        <a:pt x="58" y="472"/>
                      </a:lnTo>
                      <a:lnTo>
                        <a:pt x="50" y="469"/>
                      </a:lnTo>
                      <a:lnTo>
                        <a:pt x="42" y="465"/>
                      </a:lnTo>
                      <a:lnTo>
                        <a:pt x="33" y="461"/>
                      </a:lnTo>
                      <a:lnTo>
                        <a:pt x="31" y="457"/>
                      </a:lnTo>
                      <a:lnTo>
                        <a:pt x="27" y="455"/>
                      </a:lnTo>
                      <a:lnTo>
                        <a:pt x="25" y="451"/>
                      </a:lnTo>
                      <a:lnTo>
                        <a:pt x="23" y="447"/>
                      </a:lnTo>
                      <a:lnTo>
                        <a:pt x="23" y="443"/>
                      </a:lnTo>
                      <a:lnTo>
                        <a:pt x="21" y="439"/>
                      </a:lnTo>
                      <a:lnTo>
                        <a:pt x="19" y="433"/>
                      </a:lnTo>
                      <a:lnTo>
                        <a:pt x="19" y="430"/>
                      </a:lnTo>
                      <a:close/>
                    </a:path>
                  </a:pathLst>
                </a:custGeom>
                <a:solidFill>
                  <a:srgbClr val="ABAEC2"/>
                </a:solidFill>
                <a:ln w="9525">
                  <a:noFill/>
                  <a:round/>
                  <a:headEnd/>
                  <a:tailEnd/>
                </a:ln>
              </p:spPr>
              <p:txBody>
                <a:bodyPr/>
                <a:lstStyle/>
                <a:p>
                  <a:endParaRPr lang="en-US"/>
                </a:p>
              </p:txBody>
            </p:sp>
            <p:sp>
              <p:nvSpPr>
                <p:cNvPr id="38948" name="Freeform 36"/>
                <p:cNvSpPr>
                  <a:spLocks/>
                </p:cNvSpPr>
                <p:nvPr/>
              </p:nvSpPr>
              <p:spPr bwMode="auto">
                <a:xfrm>
                  <a:off x="2180" y="1309"/>
                  <a:ext cx="142" cy="222"/>
                </a:xfrm>
                <a:custGeom>
                  <a:avLst/>
                  <a:gdLst/>
                  <a:ahLst/>
                  <a:cxnLst>
                    <a:cxn ang="0">
                      <a:pos x="15" y="392"/>
                    </a:cxn>
                    <a:cxn ang="0">
                      <a:pos x="11" y="380"/>
                    </a:cxn>
                    <a:cxn ang="0">
                      <a:pos x="7" y="370"/>
                    </a:cxn>
                    <a:cxn ang="0">
                      <a:pos x="4" y="359"/>
                    </a:cxn>
                    <a:cxn ang="0">
                      <a:pos x="2" y="345"/>
                    </a:cxn>
                    <a:cxn ang="0">
                      <a:pos x="0" y="331"/>
                    </a:cxn>
                    <a:cxn ang="0">
                      <a:pos x="0" y="316"/>
                    </a:cxn>
                    <a:cxn ang="0">
                      <a:pos x="0" y="302"/>
                    </a:cxn>
                    <a:cxn ang="0">
                      <a:pos x="0" y="285"/>
                    </a:cxn>
                    <a:cxn ang="0">
                      <a:pos x="2" y="269"/>
                    </a:cxn>
                    <a:cxn ang="0">
                      <a:pos x="4" y="251"/>
                    </a:cxn>
                    <a:cxn ang="0">
                      <a:pos x="7" y="234"/>
                    </a:cxn>
                    <a:cxn ang="0">
                      <a:pos x="9" y="218"/>
                    </a:cxn>
                    <a:cxn ang="0">
                      <a:pos x="11" y="207"/>
                    </a:cxn>
                    <a:cxn ang="0">
                      <a:pos x="15" y="195"/>
                    </a:cxn>
                    <a:cxn ang="0">
                      <a:pos x="17" y="181"/>
                    </a:cxn>
                    <a:cxn ang="0">
                      <a:pos x="21" y="168"/>
                    </a:cxn>
                    <a:cxn ang="0">
                      <a:pos x="23" y="154"/>
                    </a:cxn>
                    <a:cxn ang="0">
                      <a:pos x="27" y="138"/>
                    </a:cxn>
                    <a:cxn ang="0">
                      <a:pos x="29" y="125"/>
                    </a:cxn>
                    <a:cxn ang="0">
                      <a:pos x="31" y="113"/>
                    </a:cxn>
                    <a:cxn ang="0">
                      <a:pos x="32" y="103"/>
                    </a:cxn>
                    <a:cxn ang="0">
                      <a:pos x="34" y="95"/>
                    </a:cxn>
                    <a:cxn ang="0">
                      <a:pos x="34" y="88"/>
                    </a:cxn>
                    <a:cxn ang="0">
                      <a:pos x="36" y="78"/>
                    </a:cxn>
                    <a:cxn ang="0">
                      <a:pos x="40" y="66"/>
                    </a:cxn>
                    <a:cxn ang="0">
                      <a:pos x="42" y="54"/>
                    </a:cxn>
                    <a:cxn ang="0">
                      <a:pos x="44" y="43"/>
                    </a:cxn>
                    <a:cxn ang="0">
                      <a:pos x="46" y="33"/>
                    </a:cxn>
                    <a:cxn ang="0">
                      <a:pos x="48" y="21"/>
                    </a:cxn>
                    <a:cxn ang="0">
                      <a:pos x="50" y="9"/>
                    </a:cxn>
                    <a:cxn ang="0">
                      <a:pos x="55" y="2"/>
                    </a:cxn>
                    <a:cxn ang="0">
                      <a:pos x="63" y="0"/>
                    </a:cxn>
                    <a:cxn ang="0">
                      <a:pos x="69" y="6"/>
                    </a:cxn>
                    <a:cxn ang="0">
                      <a:pos x="75" y="15"/>
                    </a:cxn>
                    <a:cxn ang="0">
                      <a:pos x="77" y="27"/>
                    </a:cxn>
                    <a:cxn ang="0">
                      <a:pos x="84" y="50"/>
                    </a:cxn>
                    <a:cxn ang="0">
                      <a:pos x="94" y="89"/>
                    </a:cxn>
                    <a:cxn ang="0">
                      <a:pos x="102" y="129"/>
                    </a:cxn>
                    <a:cxn ang="0">
                      <a:pos x="109" y="168"/>
                    </a:cxn>
                    <a:cxn ang="0">
                      <a:pos x="117" y="205"/>
                    </a:cxn>
                    <a:cxn ang="0">
                      <a:pos x="125" y="238"/>
                    </a:cxn>
                    <a:cxn ang="0">
                      <a:pos x="132" y="271"/>
                    </a:cxn>
                    <a:cxn ang="0">
                      <a:pos x="138" y="304"/>
                    </a:cxn>
                    <a:cxn ang="0">
                      <a:pos x="140" y="333"/>
                    </a:cxn>
                    <a:cxn ang="0">
                      <a:pos x="142" y="357"/>
                    </a:cxn>
                    <a:cxn ang="0">
                      <a:pos x="140" y="380"/>
                    </a:cxn>
                    <a:cxn ang="0">
                      <a:pos x="136" y="402"/>
                    </a:cxn>
                    <a:cxn ang="0">
                      <a:pos x="130" y="417"/>
                    </a:cxn>
                    <a:cxn ang="0">
                      <a:pos x="123" y="429"/>
                    </a:cxn>
                    <a:cxn ang="0">
                      <a:pos x="113" y="437"/>
                    </a:cxn>
                    <a:cxn ang="0">
                      <a:pos x="100" y="441"/>
                    </a:cxn>
                    <a:cxn ang="0">
                      <a:pos x="86" y="443"/>
                    </a:cxn>
                    <a:cxn ang="0">
                      <a:pos x="69" y="441"/>
                    </a:cxn>
                    <a:cxn ang="0">
                      <a:pos x="54" y="435"/>
                    </a:cxn>
                    <a:cxn ang="0">
                      <a:pos x="38" y="429"/>
                    </a:cxn>
                    <a:cxn ang="0">
                      <a:pos x="27" y="421"/>
                    </a:cxn>
                    <a:cxn ang="0">
                      <a:pos x="23" y="415"/>
                    </a:cxn>
                    <a:cxn ang="0">
                      <a:pos x="21" y="407"/>
                    </a:cxn>
                    <a:cxn ang="0">
                      <a:pos x="17" y="400"/>
                    </a:cxn>
                  </a:cxnLst>
                  <a:rect l="0" t="0" r="r" b="b"/>
                  <a:pathLst>
                    <a:path w="142" h="443">
                      <a:moveTo>
                        <a:pt x="17" y="396"/>
                      </a:moveTo>
                      <a:lnTo>
                        <a:pt x="15" y="392"/>
                      </a:lnTo>
                      <a:lnTo>
                        <a:pt x="13" y="386"/>
                      </a:lnTo>
                      <a:lnTo>
                        <a:pt x="11" y="380"/>
                      </a:lnTo>
                      <a:lnTo>
                        <a:pt x="9" y="376"/>
                      </a:lnTo>
                      <a:lnTo>
                        <a:pt x="7" y="370"/>
                      </a:lnTo>
                      <a:lnTo>
                        <a:pt x="6" y="365"/>
                      </a:lnTo>
                      <a:lnTo>
                        <a:pt x="4" y="359"/>
                      </a:lnTo>
                      <a:lnTo>
                        <a:pt x="4" y="353"/>
                      </a:lnTo>
                      <a:lnTo>
                        <a:pt x="2" y="345"/>
                      </a:lnTo>
                      <a:lnTo>
                        <a:pt x="2" y="339"/>
                      </a:lnTo>
                      <a:lnTo>
                        <a:pt x="0" y="331"/>
                      </a:lnTo>
                      <a:lnTo>
                        <a:pt x="0" y="324"/>
                      </a:lnTo>
                      <a:lnTo>
                        <a:pt x="0" y="316"/>
                      </a:lnTo>
                      <a:lnTo>
                        <a:pt x="0" y="310"/>
                      </a:lnTo>
                      <a:lnTo>
                        <a:pt x="0" y="302"/>
                      </a:lnTo>
                      <a:lnTo>
                        <a:pt x="0" y="294"/>
                      </a:lnTo>
                      <a:lnTo>
                        <a:pt x="0" y="285"/>
                      </a:lnTo>
                      <a:lnTo>
                        <a:pt x="0" y="277"/>
                      </a:lnTo>
                      <a:lnTo>
                        <a:pt x="2" y="269"/>
                      </a:lnTo>
                      <a:lnTo>
                        <a:pt x="4" y="259"/>
                      </a:lnTo>
                      <a:lnTo>
                        <a:pt x="4" y="251"/>
                      </a:lnTo>
                      <a:lnTo>
                        <a:pt x="6" y="242"/>
                      </a:lnTo>
                      <a:lnTo>
                        <a:pt x="7" y="234"/>
                      </a:lnTo>
                      <a:lnTo>
                        <a:pt x="9" y="226"/>
                      </a:lnTo>
                      <a:lnTo>
                        <a:pt x="9" y="218"/>
                      </a:lnTo>
                      <a:lnTo>
                        <a:pt x="11" y="212"/>
                      </a:lnTo>
                      <a:lnTo>
                        <a:pt x="11" y="207"/>
                      </a:lnTo>
                      <a:lnTo>
                        <a:pt x="13" y="201"/>
                      </a:lnTo>
                      <a:lnTo>
                        <a:pt x="15" y="195"/>
                      </a:lnTo>
                      <a:lnTo>
                        <a:pt x="15" y="189"/>
                      </a:lnTo>
                      <a:lnTo>
                        <a:pt x="17" y="181"/>
                      </a:lnTo>
                      <a:lnTo>
                        <a:pt x="19" y="175"/>
                      </a:lnTo>
                      <a:lnTo>
                        <a:pt x="21" y="168"/>
                      </a:lnTo>
                      <a:lnTo>
                        <a:pt x="21" y="162"/>
                      </a:lnTo>
                      <a:lnTo>
                        <a:pt x="23" y="154"/>
                      </a:lnTo>
                      <a:lnTo>
                        <a:pt x="25" y="146"/>
                      </a:lnTo>
                      <a:lnTo>
                        <a:pt x="27" y="138"/>
                      </a:lnTo>
                      <a:lnTo>
                        <a:pt x="27" y="130"/>
                      </a:lnTo>
                      <a:lnTo>
                        <a:pt x="29" y="125"/>
                      </a:lnTo>
                      <a:lnTo>
                        <a:pt x="31" y="117"/>
                      </a:lnTo>
                      <a:lnTo>
                        <a:pt x="31" y="113"/>
                      </a:lnTo>
                      <a:lnTo>
                        <a:pt x="32" y="109"/>
                      </a:lnTo>
                      <a:lnTo>
                        <a:pt x="32" y="103"/>
                      </a:lnTo>
                      <a:lnTo>
                        <a:pt x="32" y="99"/>
                      </a:lnTo>
                      <a:lnTo>
                        <a:pt x="34" y="95"/>
                      </a:lnTo>
                      <a:lnTo>
                        <a:pt x="34" y="91"/>
                      </a:lnTo>
                      <a:lnTo>
                        <a:pt x="34" y="88"/>
                      </a:lnTo>
                      <a:lnTo>
                        <a:pt x="36" y="84"/>
                      </a:lnTo>
                      <a:lnTo>
                        <a:pt x="36" y="78"/>
                      </a:lnTo>
                      <a:lnTo>
                        <a:pt x="38" y="72"/>
                      </a:lnTo>
                      <a:lnTo>
                        <a:pt x="40" y="66"/>
                      </a:lnTo>
                      <a:lnTo>
                        <a:pt x="40" y="60"/>
                      </a:lnTo>
                      <a:lnTo>
                        <a:pt x="42" y="54"/>
                      </a:lnTo>
                      <a:lnTo>
                        <a:pt x="42" y="49"/>
                      </a:lnTo>
                      <a:lnTo>
                        <a:pt x="44" y="43"/>
                      </a:lnTo>
                      <a:lnTo>
                        <a:pt x="46" y="37"/>
                      </a:lnTo>
                      <a:lnTo>
                        <a:pt x="46" y="33"/>
                      </a:lnTo>
                      <a:lnTo>
                        <a:pt x="48" y="27"/>
                      </a:lnTo>
                      <a:lnTo>
                        <a:pt x="48" y="21"/>
                      </a:lnTo>
                      <a:lnTo>
                        <a:pt x="50" y="15"/>
                      </a:lnTo>
                      <a:lnTo>
                        <a:pt x="50" y="9"/>
                      </a:lnTo>
                      <a:lnTo>
                        <a:pt x="52" y="6"/>
                      </a:lnTo>
                      <a:lnTo>
                        <a:pt x="55" y="2"/>
                      </a:lnTo>
                      <a:lnTo>
                        <a:pt x="59" y="0"/>
                      </a:lnTo>
                      <a:lnTo>
                        <a:pt x="63" y="0"/>
                      </a:lnTo>
                      <a:lnTo>
                        <a:pt x="67" y="2"/>
                      </a:lnTo>
                      <a:lnTo>
                        <a:pt x="69" y="6"/>
                      </a:lnTo>
                      <a:lnTo>
                        <a:pt x="73" y="11"/>
                      </a:lnTo>
                      <a:lnTo>
                        <a:pt x="75" y="15"/>
                      </a:lnTo>
                      <a:lnTo>
                        <a:pt x="77" y="21"/>
                      </a:lnTo>
                      <a:lnTo>
                        <a:pt x="77" y="27"/>
                      </a:lnTo>
                      <a:lnTo>
                        <a:pt x="78" y="31"/>
                      </a:lnTo>
                      <a:lnTo>
                        <a:pt x="84" y="50"/>
                      </a:lnTo>
                      <a:lnTo>
                        <a:pt x="88" y="70"/>
                      </a:lnTo>
                      <a:lnTo>
                        <a:pt x="94" y="89"/>
                      </a:lnTo>
                      <a:lnTo>
                        <a:pt x="98" y="109"/>
                      </a:lnTo>
                      <a:lnTo>
                        <a:pt x="102" y="129"/>
                      </a:lnTo>
                      <a:lnTo>
                        <a:pt x="105" y="148"/>
                      </a:lnTo>
                      <a:lnTo>
                        <a:pt x="109" y="168"/>
                      </a:lnTo>
                      <a:lnTo>
                        <a:pt x="113" y="187"/>
                      </a:lnTo>
                      <a:lnTo>
                        <a:pt x="117" y="205"/>
                      </a:lnTo>
                      <a:lnTo>
                        <a:pt x="121" y="220"/>
                      </a:lnTo>
                      <a:lnTo>
                        <a:pt x="125" y="238"/>
                      </a:lnTo>
                      <a:lnTo>
                        <a:pt x="128" y="255"/>
                      </a:lnTo>
                      <a:lnTo>
                        <a:pt x="132" y="271"/>
                      </a:lnTo>
                      <a:lnTo>
                        <a:pt x="134" y="288"/>
                      </a:lnTo>
                      <a:lnTo>
                        <a:pt x="138" y="304"/>
                      </a:lnTo>
                      <a:lnTo>
                        <a:pt x="138" y="322"/>
                      </a:lnTo>
                      <a:lnTo>
                        <a:pt x="140" y="333"/>
                      </a:lnTo>
                      <a:lnTo>
                        <a:pt x="140" y="345"/>
                      </a:lnTo>
                      <a:lnTo>
                        <a:pt x="142" y="357"/>
                      </a:lnTo>
                      <a:lnTo>
                        <a:pt x="142" y="368"/>
                      </a:lnTo>
                      <a:lnTo>
                        <a:pt x="140" y="380"/>
                      </a:lnTo>
                      <a:lnTo>
                        <a:pt x="138" y="390"/>
                      </a:lnTo>
                      <a:lnTo>
                        <a:pt x="136" y="402"/>
                      </a:lnTo>
                      <a:lnTo>
                        <a:pt x="132" y="413"/>
                      </a:lnTo>
                      <a:lnTo>
                        <a:pt x="130" y="417"/>
                      </a:lnTo>
                      <a:lnTo>
                        <a:pt x="126" y="423"/>
                      </a:lnTo>
                      <a:lnTo>
                        <a:pt x="123" y="429"/>
                      </a:lnTo>
                      <a:lnTo>
                        <a:pt x="117" y="433"/>
                      </a:lnTo>
                      <a:lnTo>
                        <a:pt x="113" y="437"/>
                      </a:lnTo>
                      <a:lnTo>
                        <a:pt x="105" y="439"/>
                      </a:lnTo>
                      <a:lnTo>
                        <a:pt x="100" y="441"/>
                      </a:lnTo>
                      <a:lnTo>
                        <a:pt x="94" y="443"/>
                      </a:lnTo>
                      <a:lnTo>
                        <a:pt x="86" y="443"/>
                      </a:lnTo>
                      <a:lnTo>
                        <a:pt x="78" y="443"/>
                      </a:lnTo>
                      <a:lnTo>
                        <a:pt x="69" y="441"/>
                      </a:lnTo>
                      <a:lnTo>
                        <a:pt x="61" y="439"/>
                      </a:lnTo>
                      <a:lnTo>
                        <a:pt x="54" y="435"/>
                      </a:lnTo>
                      <a:lnTo>
                        <a:pt x="46" y="433"/>
                      </a:lnTo>
                      <a:lnTo>
                        <a:pt x="38" y="429"/>
                      </a:lnTo>
                      <a:lnTo>
                        <a:pt x="31" y="425"/>
                      </a:lnTo>
                      <a:lnTo>
                        <a:pt x="27" y="421"/>
                      </a:lnTo>
                      <a:lnTo>
                        <a:pt x="25" y="419"/>
                      </a:lnTo>
                      <a:lnTo>
                        <a:pt x="23" y="415"/>
                      </a:lnTo>
                      <a:lnTo>
                        <a:pt x="21" y="411"/>
                      </a:lnTo>
                      <a:lnTo>
                        <a:pt x="21" y="407"/>
                      </a:lnTo>
                      <a:lnTo>
                        <a:pt x="19" y="404"/>
                      </a:lnTo>
                      <a:lnTo>
                        <a:pt x="17" y="400"/>
                      </a:lnTo>
                      <a:lnTo>
                        <a:pt x="17" y="396"/>
                      </a:lnTo>
                      <a:close/>
                    </a:path>
                  </a:pathLst>
                </a:custGeom>
                <a:solidFill>
                  <a:srgbClr val="B8BACC"/>
                </a:solidFill>
                <a:ln w="9525">
                  <a:noFill/>
                  <a:round/>
                  <a:headEnd/>
                  <a:tailEnd/>
                </a:ln>
              </p:spPr>
              <p:txBody>
                <a:bodyPr/>
                <a:lstStyle/>
                <a:p>
                  <a:endParaRPr lang="en-US"/>
                </a:p>
              </p:txBody>
            </p:sp>
            <p:sp>
              <p:nvSpPr>
                <p:cNvPr id="38949" name="Freeform 37"/>
                <p:cNvSpPr>
                  <a:spLocks/>
                </p:cNvSpPr>
                <p:nvPr/>
              </p:nvSpPr>
              <p:spPr bwMode="auto">
                <a:xfrm>
                  <a:off x="2182" y="1322"/>
                  <a:ext cx="130" cy="203"/>
                </a:xfrm>
                <a:custGeom>
                  <a:avLst/>
                  <a:gdLst/>
                  <a:ahLst/>
                  <a:cxnLst>
                    <a:cxn ang="0">
                      <a:pos x="15" y="359"/>
                    </a:cxn>
                    <a:cxn ang="0">
                      <a:pos x="11" y="349"/>
                    </a:cxn>
                    <a:cxn ang="0">
                      <a:pos x="7" y="340"/>
                    </a:cxn>
                    <a:cxn ang="0">
                      <a:pos x="5" y="330"/>
                    </a:cxn>
                    <a:cxn ang="0">
                      <a:pos x="4" y="318"/>
                    </a:cxn>
                    <a:cxn ang="0">
                      <a:pos x="2" y="304"/>
                    </a:cxn>
                    <a:cxn ang="0">
                      <a:pos x="0" y="291"/>
                    </a:cxn>
                    <a:cxn ang="0">
                      <a:pos x="0" y="277"/>
                    </a:cxn>
                    <a:cxn ang="0">
                      <a:pos x="2" y="262"/>
                    </a:cxn>
                    <a:cxn ang="0">
                      <a:pos x="4" y="246"/>
                    </a:cxn>
                    <a:cxn ang="0">
                      <a:pos x="5" y="230"/>
                    </a:cxn>
                    <a:cxn ang="0">
                      <a:pos x="7" y="215"/>
                    </a:cxn>
                    <a:cxn ang="0">
                      <a:pos x="11" y="201"/>
                    </a:cxn>
                    <a:cxn ang="0">
                      <a:pos x="13" y="189"/>
                    </a:cxn>
                    <a:cxn ang="0">
                      <a:pos x="15" y="180"/>
                    </a:cxn>
                    <a:cxn ang="0">
                      <a:pos x="17" y="168"/>
                    </a:cxn>
                    <a:cxn ang="0">
                      <a:pos x="19" y="154"/>
                    </a:cxn>
                    <a:cxn ang="0">
                      <a:pos x="23" y="141"/>
                    </a:cxn>
                    <a:cxn ang="0">
                      <a:pos x="25" y="129"/>
                    </a:cxn>
                    <a:cxn ang="0">
                      <a:pos x="29" y="115"/>
                    </a:cxn>
                    <a:cxn ang="0">
                      <a:pos x="30" y="104"/>
                    </a:cxn>
                    <a:cxn ang="0">
                      <a:pos x="30" y="96"/>
                    </a:cxn>
                    <a:cxn ang="0">
                      <a:pos x="32" y="88"/>
                    </a:cxn>
                    <a:cxn ang="0">
                      <a:pos x="34" y="80"/>
                    </a:cxn>
                    <a:cxn ang="0">
                      <a:pos x="36" y="72"/>
                    </a:cxn>
                    <a:cxn ang="0">
                      <a:pos x="38" y="61"/>
                    </a:cxn>
                    <a:cxn ang="0">
                      <a:pos x="40" y="51"/>
                    </a:cxn>
                    <a:cxn ang="0">
                      <a:pos x="42" y="41"/>
                    </a:cxn>
                    <a:cxn ang="0">
                      <a:pos x="44" y="31"/>
                    </a:cxn>
                    <a:cxn ang="0">
                      <a:pos x="46" y="20"/>
                    </a:cxn>
                    <a:cxn ang="0">
                      <a:pos x="48" y="10"/>
                    </a:cxn>
                    <a:cxn ang="0">
                      <a:pos x="52" y="2"/>
                    </a:cxn>
                    <a:cxn ang="0">
                      <a:pos x="59" y="2"/>
                    </a:cxn>
                    <a:cxn ang="0">
                      <a:pos x="65" y="6"/>
                    </a:cxn>
                    <a:cxn ang="0">
                      <a:pos x="69" y="16"/>
                    </a:cxn>
                    <a:cxn ang="0">
                      <a:pos x="73" y="25"/>
                    </a:cxn>
                    <a:cxn ang="0">
                      <a:pos x="78" y="47"/>
                    </a:cxn>
                    <a:cxn ang="0">
                      <a:pos x="86" y="84"/>
                    </a:cxn>
                    <a:cxn ang="0">
                      <a:pos x="94" y="119"/>
                    </a:cxn>
                    <a:cxn ang="0">
                      <a:pos x="101" y="154"/>
                    </a:cxn>
                    <a:cxn ang="0">
                      <a:pos x="109" y="187"/>
                    </a:cxn>
                    <a:cxn ang="0">
                      <a:pos x="115" y="219"/>
                    </a:cxn>
                    <a:cxn ang="0">
                      <a:pos x="123" y="250"/>
                    </a:cxn>
                    <a:cxn ang="0">
                      <a:pos x="126" y="279"/>
                    </a:cxn>
                    <a:cxn ang="0">
                      <a:pos x="130" y="306"/>
                    </a:cxn>
                    <a:cxn ang="0">
                      <a:pos x="130" y="328"/>
                    </a:cxn>
                    <a:cxn ang="0">
                      <a:pos x="130" y="347"/>
                    </a:cxn>
                    <a:cxn ang="0">
                      <a:pos x="126" y="369"/>
                    </a:cxn>
                    <a:cxn ang="0">
                      <a:pos x="121" y="384"/>
                    </a:cxn>
                    <a:cxn ang="0">
                      <a:pos x="113" y="392"/>
                    </a:cxn>
                    <a:cxn ang="0">
                      <a:pos x="103" y="400"/>
                    </a:cxn>
                    <a:cxn ang="0">
                      <a:pos x="94" y="404"/>
                    </a:cxn>
                    <a:cxn ang="0">
                      <a:pos x="80" y="406"/>
                    </a:cxn>
                    <a:cxn ang="0">
                      <a:pos x="65" y="404"/>
                    </a:cxn>
                    <a:cxn ang="0">
                      <a:pos x="50" y="400"/>
                    </a:cxn>
                    <a:cxn ang="0">
                      <a:pos x="36" y="392"/>
                    </a:cxn>
                    <a:cxn ang="0">
                      <a:pos x="27" y="386"/>
                    </a:cxn>
                    <a:cxn ang="0">
                      <a:pos x="23" y="382"/>
                    </a:cxn>
                    <a:cxn ang="0">
                      <a:pos x="21" y="375"/>
                    </a:cxn>
                    <a:cxn ang="0">
                      <a:pos x="17" y="367"/>
                    </a:cxn>
                  </a:cxnLst>
                  <a:rect l="0" t="0" r="r" b="b"/>
                  <a:pathLst>
                    <a:path w="130" h="406">
                      <a:moveTo>
                        <a:pt x="17" y="365"/>
                      </a:moveTo>
                      <a:lnTo>
                        <a:pt x="15" y="359"/>
                      </a:lnTo>
                      <a:lnTo>
                        <a:pt x="13" y="355"/>
                      </a:lnTo>
                      <a:lnTo>
                        <a:pt x="11" y="349"/>
                      </a:lnTo>
                      <a:lnTo>
                        <a:pt x="9" y="345"/>
                      </a:lnTo>
                      <a:lnTo>
                        <a:pt x="7" y="340"/>
                      </a:lnTo>
                      <a:lnTo>
                        <a:pt x="7" y="334"/>
                      </a:lnTo>
                      <a:lnTo>
                        <a:pt x="5" y="330"/>
                      </a:lnTo>
                      <a:lnTo>
                        <a:pt x="4" y="324"/>
                      </a:lnTo>
                      <a:lnTo>
                        <a:pt x="4" y="318"/>
                      </a:lnTo>
                      <a:lnTo>
                        <a:pt x="2" y="310"/>
                      </a:lnTo>
                      <a:lnTo>
                        <a:pt x="2" y="304"/>
                      </a:lnTo>
                      <a:lnTo>
                        <a:pt x="2" y="297"/>
                      </a:lnTo>
                      <a:lnTo>
                        <a:pt x="0" y="291"/>
                      </a:lnTo>
                      <a:lnTo>
                        <a:pt x="0" y="283"/>
                      </a:lnTo>
                      <a:lnTo>
                        <a:pt x="0" y="277"/>
                      </a:lnTo>
                      <a:lnTo>
                        <a:pt x="2" y="269"/>
                      </a:lnTo>
                      <a:lnTo>
                        <a:pt x="2" y="262"/>
                      </a:lnTo>
                      <a:lnTo>
                        <a:pt x="2" y="254"/>
                      </a:lnTo>
                      <a:lnTo>
                        <a:pt x="4" y="246"/>
                      </a:lnTo>
                      <a:lnTo>
                        <a:pt x="4" y="238"/>
                      </a:lnTo>
                      <a:lnTo>
                        <a:pt x="5" y="230"/>
                      </a:lnTo>
                      <a:lnTo>
                        <a:pt x="7" y="223"/>
                      </a:lnTo>
                      <a:lnTo>
                        <a:pt x="7" y="215"/>
                      </a:lnTo>
                      <a:lnTo>
                        <a:pt x="9" y="207"/>
                      </a:lnTo>
                      <a:lnTo>
                        <a:pt x="11" y="201"/>
                      </a:lnTo>
                      <a:lnTo>
                        <a:pt x="11" y="195"/>
                      </a:lnTo>
                      <a:lnTo>
                        <a:pt x="13" y="189"/>
                      </a:lnTo>
                      <a:lnTo>
                        <a:pt x="13" y="183"/>
                      </a:lnTo>
                      <a:lnTo>
                        <a:pt x="15" y="180"/>
                      </a:lnTo>
                      <a:lnTo>
                        <a:pt x="17" y="174"/>
                      </a:lnTo>
                      <a:lnTo>
                        <a:pt x="17" y="168"/>
                      </a:lnTo>
                      <a:lnTo>
                        <a:pt x="19" y="162"/>
                      </a:lnTo>
                      <a:lnTo>
                        <a:pt x="19" y="154"/>
                      </a:lnTo>
                      <a:lnTo>
                        <a:pt x="21" y="148"/>
                      </a:lnTo>
                      <a:lnTo>
                        <a:pt x="23" y="141"/>
                      </a:lnTo>
                      <a:lnTo>
                        <a:pt x="25" y="135"/>
                      </a:lnTo>
                      <a:lnTo>
                        <a:pt x="25" y="129"/>
                      </a:lnTo>
                      <a:lnTo>
                        <a:pt x="27" y="121"/>
                      </a:lnTo>
                      <a:lnTo>
                        <a:pt x="29" y="115"/>
                      </a:lnTo>
                      <a:lnTo>
                        <a:pt x="29" y="107"/>
                      </a:lnTo>
                      <a:lnTo>
                        <a:pt x="30" y="104"/>
                      </a:lnTo>
                      <a:lnTo>
                        <a:pt x="30" y="100"/>
                      </a:lnTo>
                      <a:lnTo>
                        <a:pt x="30" y="96"/>
                      </a:lnTo>
                      <a:lnTo>
                        <a:pt x="32" y="92"/>
                      </a:lnTo>
                      <a:lnTo>
                        <a:pt x="32" y="88"/>
                      </a:lnTo>
                      <a:lnTo>
                        <a:pt x="32" y="84"/>
                      </a:lnTo>
                      <a:lnTo>
                        <a:pt x="34" y="80"/>
                      </a:lnTo>
                      <a:lnTo>
                        <a:pt x="34" y="76"/>
                      </a:lnTo>
                      <a:lnTo>
                        <a:pt x="36" y="72"/>
                      </a:lnTo>
                      <a:lnTo>
                        <a:pt x="36" y="66"/>
                      </a:lnTo>
                      <a:lnTo>
                        <a:pt x="38" y="61"/>
                      </a:lnTo>
                      <a:lnTo>
                        <a:pt x="38" y="57"/>
                      </a:lnTo>
                      <a:lnTo>
                        <a:pt x="40" y="51"/>
                      </a:lnTo>
                      <a:lnTo>
                        <a:pt x="40" y="45"/>
                      </a:lnTo>
                      <a:lnTo>
                        <a:pt x="42" y="41"/>
                      </a:lnTo>
                      <a:lnTo>
                        <a:pt x="44" y="35"/>
                      </a:lnTo>
                      <a:lnTo>
                        <a:pt x="44" y="31"/>
                      </a:lnTo>
                      <a:lnTo>
                        <a:pt x="46" y="25"/>
                      </a:lnTo>
                      <a:lnTo>
                        <a:pt x="46" y="20"/>
                      </a:lnTo>
                      <a:lnTo>
                        <a:pt x="46" y="14"/>
                      </a:lnTo>
                      <a:lnTo>
                        <a:pt x="48" y="10"/>
                      </a:lnTo>
                      <a:lnTo>
                        <a:pt x="50" y="6"/>
                      </a:lnTo>
                      <a:lnTo>
                        <a:pt x="52" y="2"/>
                      </a:lnTo>
                      <a:lnTo>
                        <a:pt x="55" y="0"/>
                      </a:lnTo>
                      <a:lnTo>
                        <a:pt x="59" y="2"/>
                      </a:lnTo>
                      <a:lnTo>
                        <a:pt x="63" y="4"/>
                      </a:lnTo>
                      <a:lnTo>
                        <a:pt x="65" y="6"/>
                      </a:lnTo>
                      <a:lnTo>
                        <a:pt x="67" y="10"/>
                      </a:lnTo>
                      <a:lnTo>
                        <a:pt x="69" y="16"/>
                      </a:lnTo>
                      <a:lnTo>
                        <a:pt x="71" y="20"/>
                      </a:lnTo>
                      <a:lnTo>
                        <a:pt x="73" y="25"/>
                      </a:lnTo>
                      <a:lnTo>
                        <a:pt x="73" y="29"/>
                      </a:lnTo>
                      <a:lnTo>
                        <a:pt x="78" y="47"/>
                      </a:lnTo>
                      <a:lnTo>
                        <a:pt x="82" y="64"/>
                      </a:lnTo>
                      <a:lnTo>
                        <a:pt x="86" y="84"/>
                      </a:lnTo>
                      <a:lnTo>
                        <a:pt x="92" y="102"/>
                      </a:lnTo>
                      <a:lnTo>
                        <a:pt x="94" y="119"/>
                      </a:lnTo>
                      <a:lnTo>
                        <a:pt x="98" y="137"/>
                      </a:lnTo>
                      <a:lnTo>
                        <a:pt x="101" y="154"/>
                      </a:lnTo>
                      <a:lnTo>
                        <a:pt x="105" y="172"/>
                      </a:lnTo>
                      <a:lnTo>
                        <a:pt x="109" y="187"/>
                      </a:lnTo>
                      <a:lnTo>
                        <a:pt x="113" y="203"/>
                      </a:lnTo>
                      <a:lnTo>
                        <a:pt x="115" y="219"/>
                      </a:lnTo>
                      <a:lnTo>
                        <a:pt x="119" y="234"/>
                      </a:lnTo>
                      <a:lnTo>
                        <a:pt x="123" y="250"/>
                      </a:lnTo>
                      <a:lnTo>
                        <a:pt x="124" y="265"/>
                      </a:lnTo>
                      <a:lnTo>
                        <a:pt x="126" y="279"/>
                      </a:lnTo>
                      <a:lnTo>
                        <a:pt x="128" y="295"/>
                      </a:lnTo>
                      <a:lnTo>
                        <a:pt x="130" y="306"/>
                      </a:lnTo>
                      <a:lnTo>
                        <a:pt x="130" y="316"/>
                      </a:lnTo>
                      <a:lnTo>
                        <a:pt x="130" y="328"/>
                      </a:lnTo>
                      <a:lnTo>
                        <a:pt x="130" y="338"/>
                      </a:lnTo>
                      <a:lnTo>
                        <a:pt x="130" y="347"/>
                      </a:lnTo>
                      <a:lnTo>
                        <a:pt x="128" y="359"/>
                      </a:lnTo>
                      <a:lnTo>
                        <a:pt x="126" y="369"/>
                      </a:lnTo>
                      <a:lnTo>
                        <a:pt x="123" y="379"/>
                      </a:lnTo>
                      <a:lnTo>
                        <a:pt x="121" y="384"/>
                      </a:lnTo>
                      <a:lnTo>
                        <a:pt x="117" y="388"/>
                      </a:lnTo>
                      <a:lnTo>
                        <a:pt x="113" y="392"/>
                      </a:lnTo>
                      <a:lnTo>
                        <a:pt x="109" y="396"/>
                      </a:lnTo>
                      <a:lnTo>
                        <a:pt x="103" y="400"/>
                      </a:lnTo>
                      <a:lnTo>
                        <a:pt x="100" y="402"/>
                      </a:lnTo>
                      <a:lnTo>
                        <a:pt x="94" y="404"/>
                      </a:lnTo>
                      <a:lnTo>
                        <a:pt x="88" y="406"/>
                      </a:lnTo>
                      <a:lnTo>
                        <a:pt x="80" y="406"/>
                      </a:lnTo>
                      <a:lnTo>
                        <a:pt x="73" y="406"/>
                      </a:lnTo>
                      <a:lnTo>
                        <a:pt x="65" y="404"/>
                      </a:lnTo>
                      <a:lnTo>
                        <a:pt x="57" y="402"/>
                      </a:lnTo>
                      <a:lnTo>
                        <a:pt x="50" y="400"/>
                      </a:lnTo>
                      <a:lnTo>
                        <a:pt x="42" y="396"/>
                      </a:lnTo>
                      <a:lnTo>
                        <a:pt x="36" y="392"/>
                      </a:lnTo>
                      <a:lnTo>
                        <a:pt x="29" y="390"/>
                      </a:lnTo>
                      <a:lnTo>
                        <a:pt x="27" y="386"/>
                      </a:lnTo>
                      <a:lnTo>
                        <a:pt x="25" y="384"/>
                      </a:lnTo>
                      <a:lnTo>
                        <a:pt x="23" y="382"/>
                      </a:lnTo>
                      <a:lnTo>
                        <a:pt x="21" y="379"/>
                      </a:lnTo>
                      <a:lnTo>
                        <a:pt x="21" y="375"/>
                      </a:lnTo>
                      <a:lnTo>
                        <a:pt x="19" y="371"/>
                      </a:lnTo>
                      <a:lnTo>
                        <a:pt x="17" y="367"/>
                      </a:lnTo>
                      <a:lnTo>
                        <a:pt x="17" y="365"/>
                      </a:lnTo>
                      <a:close/>
                    </a:path>
                  </a:pathLst>
                </a:custGeom>
                <a:solidFill>
                  <a:srgbClr val="BFC2D1"/>
                </a:solidFill>
                <a:ln w="9525">
                  <a:noFill/>
                  <a:round/>
                  <a:headEnd/>
                  <a:tailEnd/>
                </a:ln>
              </p:spPr>
              <p:txBody>
                <a:bodyPr/>
                <a:lstStyle/>
                <a:p>
                  <a:endParaRPr lang="en-US"/>
                </a:p>
              </p:txBody>
            </p:sp>
            <p:sp>
              <p:nvSpPr>
                <p:cNvPr id="38950" name="Freeform 38"/>
                <p:cNvSpPr>
                  <a:spLocks/>
                </p:cNvSpPr>
                <p:nvPr/>
              </p:nvSpPr>
              <p:spPr bwMode="auto">
                <a:xfrm>
                  <a:off x="2186" y="1336"/>
                  <a:ext cx="119" cy="183"/>
                </a:xfrm>
                <a:custGeom>
                  <a:avLst/>
                  <a:gdLst/>
                  <a:ahLst/>
                  <a:cxnLst>
                    <a:cxn ang="0">
                      <a:pos x="13" y="324"/>
                    </a:cxn>
                    <a:cxn ang="0">
                      <a:pos x="9" y="316"/>
                    </a:cxn>
                    <a:cxn ang="0">
                      <a:pos x="7" y="307"/>
                    </a:cxn>
                    <a:cxn ang="0">
                      <a:pos x="5" y="299"/>
                    </a:cxn>
                    <a:cxn ang="0">
                      <a:pos x="3" y="287"/>
                    </a:cxn>
                    <a:cxn ang="0">
                      <a:pos x="1" y="275"/>
                    </a:cxn>
                    <a:cxn ang="0">
                      <a:pos x="0" y="262"/>
                    </a:cxn>
                    <a:cxn ang="0">
                      <a:pos x="0" y="250"/>
                    </a:cxn>
                    <a:cxn ang="0">
                      <a:pos x="1" y="236"/>
                    </a:cxn>
                    <a:cxn ang="0">
                      <a:pos x="1" y="223"/>
                    </a:cxn>
                    <a:cxn ang="0">
                      <a:pos x="5" y="209"/>
                    </a:cxn>
                    <a:cxn ang="0">
                      <a:pos x="7" y="194"/>
                    </a:cxn>
                    <a:cxn ang="0">
                      <a:pos x="9" y="182"/>
                    </a:cxn>
                    <a:cxn ang="0">
                      <a:pos x="11" y="172"/>
                    </a:cxn>
                    <a:cxn ang="0">
                      <a:pos x="13" y="160"/>
                    </a:cxn>
                    <a:cxn ang="0">
                      <a:pos x="15" y="151"/>
                    </a:cxn>
                    <a:cxn ang="0">
                      <a:pos x="17" y="139"/>
                    </a:cxn>
                    <a:cxn ang="0">
                      <a:pos x="21" y="127"/>
                    </a:cxn>
                    <a:cxn ang="0">
                      <a:pos x="23" y="116"/>
                    </a:cxn>
                    <a:cxn ang="0">
                      <a:pos x="25" y="102"/>
                    </a:cxn>
                    <a:cxn ang="0">
                      <a:pos x="26" y="94"/>
                    </a:cxn>
                    <a:cxn ang="0">
                      <a:pos x="28" y="86"/>
                    </a:cxn>
                    <a:cxn ang="0">
                      <a:pos x="28" y="78"/>
                    </a:cxn>
                    <a:cxn ang="0">
                      <a:pos x="30" y="73"/>
                    </a:cxn>
                    <a:cxn ang="0">
                      <a:pos x="32" y="65"/>
                    </a:cxn>
                    <a:cxn ang="0">
                      <a:pos x="34" y="55"/>
                    </a:cxn>
                    <a:cxn ang="0">
                      <a:pos x="36" y="45"/>
                    </a:cxn>
                    <a:cxn ang="0">
                      <a:pos x="38" y="36"/>
                    </a:cxn>
                    <a:cxn ang="0">
                      <a:pos x="40" y="26"/>
                    </a:cxn>
                    <a:cxn ang="0">
                      <a:pos x="42" y="18"/>
                    </a:cxn>
                    <a:cxn ang="0">
                      <a:pos x="42" y="8"/>
                    </a:cxn>
                    <a:cxn ang="0">
                      <a:pos x="48" y="0"/>
                    </a:cxn>
                    <a:cxn ang="0">
                      <a:pos x="53" y="0"/>
                    </a:cxn>
                    <a:cxn ang="0">
                      <a:pos x="59" y="4"/>
                    </a:cxn>
                    <a:cxn ang="0">
                      <a:pos x="63" y="12"/>
                    </a:cxn>
                    <a:cxn ang="0">
                      <a:pos x="65" y="22"/>
                    </a:cxn>
                    <a:cxn ang="0">
                      <a:pos x="71" y="41"/>
                    </a:cxn>
                    <a:cxn ang="0">
                      <a:pos x="78" y="75"/>
                    </a:cxn>
                    <a:cxn ang="0">
                      <a:pos x="86" y="108"/>
                    </a:cxn>
                    <a:cxn ang="0">
                      <a:pos x="92" y="139"/>
                    </a:cxn>
                    <a:cxn ang="0">
                      <a:pos x="97" y="170"/>
                    </a:cxn>
                    <a:cxn ang="0">
                      <a:pos x="105" y="197"/>
                    </a:cxn>
                    <a:cxn ang="0">
                      <a:pos x="111" y="225"/>
                    </a:cxn>
                    <a:cxn ang="0">
                      <a:pos x="115" y="252"/>
                    </a:cxn>
                    <a:cxn ang="0">
                      <a:pos x="117" y="277"/>
                    </a:cxn>
                    <a:cxn ang="0">
                      <a:pos x="119" y="295"/>
                    </a:cxn>
                    <a:cxn ang="0">
                      <a:pos x="117" y="315"/>
                    </a:cxn>
                    <a:cxn ang="0">
                      <a:pos x="115" y="334"/>
                    </a:cxn>
                    <a:cxn ang="0">
                      <a:pos x="109" y="348"/>
                    </a:cxn>
                    <a:cxn ang="0">
                      <a:pos x="103" y="355"/>
                    </a:cxn>
                    <a:cxn ang="0">
                      <a:pos x="94" y="361"/>
                    </a:cxn>
                    <a:cxn ang="0">
                      <a:pos x="84" y="365"/>
                    </a:cxn>
                    <a:cxn ang="0">
                      <a:pos x="72" y="367"/>
                    </a:cxn>
                    <a:cxn ang="0">
                      <a:pos x="59" y="365"/>
                    </a:cxn>
                    <a:cxn ang="0">
                      <a:pos x="46" y="361"/>
                    </a:cxn>
                    <a:cxn ang="0">
                      <a:pos x="32" y="355"/>
                    </a:cxn>
                    <a:cxn ang="0">
                      <a:pos x="25" y="350"/>
                    </a:cxn>
                    <a:cxn ang="0">
                      <a:pos x="21" y="346"/>
                    </a:cxn>
                    <a:cxn ang="0">
                      <a:pos x="17" y="340"/>
                    </a:cxn>
                    <a:cxn ang="0">
                      <a:pos x="15" y="332"/>
                    </a:cxn>
                  </a:cxnLst>
                  <a:rect l="0" t="0" r="r" b="b"/>
                  <a:pathLst>
                    <a:path w="119" h="367">
                      <a:moveTo>
                        <a:pt x="15" y="330"/>
                      </a:moveTo>
                      <a:lnTo>
                        <a:pt x="13" y="324"/>
                      </a:lnTo>
                      <a:lnTo>
                        <a:pt x="11" y="320"/>
                      </a:lnTo>
                      <a:lnTo>
                        <a:pt x="9" y="316"/>
                      </a:lnTo>
                      <a:lnTo>
                        <a:pt x="9" y="313"/>
                      </a:lnTo>
                      <a:lnTo>
                        <a:pt x="7" y="307"/>
                      </a:lnTo>
                      <a:lnTo>
                        <a:pt x="5" y="303"/>
                      </a:lnTo>
                      <a:lnTo>
                        <a:pt x="5" y="299"/>
                      </a:lnTo>
                      <a:lnTo>
                        <a:pt x="3" y="293"/>
                      </a:lnTo>
                      <a:lnTo>
                        <a:pt x="3" y="287"/>
                      </a:lnTo>
                      <a:lnTo>
                        <a:pt x="1" y="281"/>
                      </a:lnTo>
                      <a:lnTo>
                        <a:pt x="1" y="275"/>
                      </a:lnTo>
                      <a:lnTo>
                        <a:pt x="1" y="270"/>
                      </a:lnTo>
                      <a:lnTo>
                        <a:pt x="0" y="262"/>
                      </a:lnTo>
                      <a:lnTo>
                        <a:pt x="0" y="256"/>
                      </a:lnTo>
                      <a:lnTo>
                        <a:pt x="0" y="250"/>
                      </a:lnTo>
                      <a:lnTo>
                        <a:pt x="0" y="244"/>
                      </a:lnTo>
                      <a:lnTo>
                        <a:pt x="1" y="236"/>
                      </a:lnTo>
                      <a:lnTo>
                        <a:pt x="1" y="231"/>
                      </a:lnTo>
                      <a:lnTo>
                        <a:pt x="1" y="223"/>
                      </a:lnTo>
                      <a:lnTo>
                        <a:pt x="3" y="215"/>
                      </a:lnTo>
                      <a:lnTo>
                        <a:pt x="5" y="209"/>
                      </a:lnTo>
                      <a:lnTo>
                        <a:pt x="5" y="201"/>
                      </a:lnTo>
                      <a:lnTo>
                        <a:pt x="7" y="194"/>
                      </a:lnTo>
                      <a:lnTo>
                        <a:pt x="9" y="188"/>
                      </a:lnTo>
                      <a:lnTo>
                        <a:pt x="9" y="182"/>
                      </a:lnTo>
                      <a:lnTo>
                        <a:pt x="11" y="176"/>
                      </a:lnTo>
                      <a:lnTo>
                        <a:pt x="11" y="172"/>
                      </a:lnTo>
                      <a:lnTo>
                        <a:pt x="13" y="166"/>
                      </a:lnTo>
                      <a:lnTo>
                        <a:pt x="13" y="160"/>
                      </a:lnTo>
                      <a:lnTo>
                        <a:pt x="15" y="156"/>
                      </a:lnTo>
                      <a:lnTo>
                        <a:pt x="15" y="151"/>
                      </a:lnTo>
                      <a:lnTo>
                        <a:pt x="17" y="147"/>
                      </a:lnTo>
                      <a:lnTo>
                        <a:pt x="17" y="139"/>
                      </a:lnTo>
                      <a:lnTo>
                        <a:pt x="19" y="133"/>
                      </a:lnTo>
                      <a:lnTo>
                        <a:pt x="21" y="127"/>
                      </a:lnTo>
                      <a:lnTo>
                        <a:pt x="21" y="121"/>
                      </a:lnTo>
                      <a:lnTo>
                        <a:pt x="23" y="116"/>
                      </a:lnTo>
                      <a:lnTo>
                        <a:pt x="25" y="110"/>
                      </a:lnTo>
                      <a:lnTo>
                        <a:pt x="25" y="102"/>
                      </a:lnTo>
                      <a:lnTo>
                        <a:pt x="26" y="96"/>
                      </a:lnTo>
                      <a:lnTo>
                        <a:pt x="26" y="94"/>
                      </a:lnTo>
                      <a:lnTo>
                        <a:pt x="26" y="90"/>
                      </a:lnTo>
                      <a:lnTo>
                        <a:pt x="28" y="86"/>
                      </a:lnTo>
                      <a:lnTo>
                        <a:pt x="28" y="82"/>
                      </a:lnTo>
                      <a:lnTo>
                        <a:pt x="28" y="78"/>
                      </a:lnTo>
                      <a:lnTo>
                        <a:pt x="30" y="77"/>
                      </a:lnTo>
                      <a:lnTo>
                        <a:pt x="30" y="73"/>
                      </a:lnTo>
                      <a:lnTo>
                        <a:pt x="30" y="69"/>
                      </a:lnTo>
                      <a:lnTo>
                        <a:pt x="32" y="65"/>
                      </a:lnTo>
                      <a:lnTo>
                        <a:pt x="32" y="59"/>
                      </a:lnTo>
                      <a:lnTo>
                        <a:pt x="34" y="55"/>
                      </a:lnTo>
                      <a:lnTo>
                        <a:pt x="34" y="49"/>
                      </a:lnTo>
                      <a:lnTo>
                        <a:pt x="36" y="45"/>
                      </a:lnTo>
                      <a:lnTo>
                        <a:pt x="36" y="39"/>
                      </a:lnTo>
                      <a:lnTo>
                        <a:pt x="38" y="36"/>
                      </a:lnTo>
                      <a:lnTo>
                        <a:pt x="40" y="32"/>
                      </a:lnTo>
                      <a:lnTo>
                        <a:pt x="40" y="26"/>
                      </a:lnTo>
                      <a:lnTo>
                        <a:pt x="40" y="22"/>
                      </a:lnTo>
                      <a:lnTo>
                        <a:pt x="42" y="18"/>
                      </a:lnTo>
                      <a:lnTo>
                        <a:pt x="42" y="12"/>
                      </a:lnTo>
                      <a:lnTo>
                        <a:pt x="42" y="8"/>
                      </a:lnTo>
                      <a:lnTo>
                        <a:pt x="44" y="4"/>
                      </a:lnTo>
                      <a:lnTo>
                        <a:pt x="48" y="0"/>
                      </a:lnTo>
                      <a:lnTo>
                        <a:pt x="49" y="0"/>
                      </a:lnTo>
                      <a:lnTo>
                        <a:pt x="53" y="0"/>
                      </a:lnTo>
                      <a:lnTo>
                        <a:pt x="57" y="2"/>
                      </a:lnTo>
                      <a:lnTo>
                        <a:pt x="59" y="4"/>
                      </a:lnTo>
                      <a:lnTo>
                        <a:pt x="61" y="8"/>
                      </a:lnTo>
                      <a:lnTo>
                        <a:pt x="63" y="12"/>
                      </a:lnTo>
                      <a:lnTo>
                        <a:pt x="65" y="18"/>
                      </a:lnTo>
                      <a:lnTo>
                        <a:pt x="65" y="22"/>
                      </a:lnTo>
                      <a:lnTo>
                        <a:pt x="67" y="26"/>
                      </a:lnTo>
                      <a:lnTo>
                        <a:pt x="71" y="41"/>
                      </a:lnTo>
                      <a:lnTo>
                        <a:pt x="74" y="59"/>
                      </a:lnTo>
                      <a:lnTo>
                        <a:pt x="78" y="75"/>
                      </a:lnTo>
                      <a:lnTo>
                        <a:pt x="82" y="90"/>
                      </a:lnTo>
                      <a:lnTo>
                        <a:pt x="86" y="108"/>
                      </a:lnTo>
                      <a:lnTo>
                        <a:pt x="88" y="123"/>
                      </a:lnTo>
                      <a:lnTo>
                        <a:pt x="92" y="139"/>
                      </a:lnTo>
                      <a:lnTo>
                        <a:pt x="96" y="156"/>
                      </a:lnTo>
                      <a:lnTo>
                        <a:pt x="97" y="170"/>
                      </a:lnTo>
                      <a:lnTo>
                        <a:pt x="101" y="184"/>
                      </a:lnTo>
                      <a:lnTo>
                        <a:pt x="105" y="197"/>
                      </a:lnTo>
                      <a:lnTo>
                        <a:pt x="107" y="211"/>
                      </a:lnTo>
                      <a:lnTo>
                        <a:pt x="111" y="225"/>
                      </a:lnTo>
                      <a:lnTo>
                        <a:pt x="113" y="238"/>
                      </a:lnTo>
                      <a:lnTo>
                        <a:pt x="115" y="252"/>
                      </a:lnTo>
                      <a:lnTo>
                        <a:pt x="117" y="268"/>
                      </a:lnTo>
                      <a:lnTo>
                        <a:pt x="117" y="277"/>
                      </a:lnTo>
                      <a:lnTo>
                        <a:pt x="119" y="285"/>
                      </a:lnTo>
                      <a:lnTo>
                        <a:pt x="119" y="295"/>
                      </a:lnTo>
                      <a:lnTo>
                        <a:pt x="119" y="305"/>
                      </a:lnTo>
                      <a:lnTo>
                        <a:pt x="117" y="315"/>
                      </a:lnTo>
                      <a:lnTo>
                        <a:pt x="117" y="324"/>
                      </a:lnTo>
                      <a:lnTo>
                        <a:pt x="115" y="334"/>
                      </a:lnTo>
                      <a:lnTo>
                        <a:pt x="111" y="342"/>
                      </a:lnTo>
                      <a:lnTo>
                        <a:pt x="109" y="348"/>
                      </a:lnTo>
                      <a:lnTo>
                        <a:pt x="107" y="352"/>
                      </a:lnTo>
                      <a:lnTo>
                        <a:pt x="103" y="355"/>
                      </a:lnTo>
                      <a:lnTo>
                        <a:pt x="99" y="359"/>
                      </a:lnTo>
                      <a:lnTo>
                        <a:pt x="94" y="361"/>
                      </a:lnTo>
                      <a:lnTo>
                        <a:pt x="90" y="365"/>
                      </a:lnTo>
                      <a:lnTo>
                        <a:pt x="84" y="365"/>
                      </a:lnTo>
                      <a:lnTo>
                        <a:pt x="80" y="367"/>
                      </a:lnTo>
                      <a:lnTo>
                        <a:pt x="72" y="367"/>
                      </a:lnTo>
                      <a:lnTo>
                        <a:pt x="65" y="367"/>
                      </a:lnTo>
                      <a:lnTo>
                        <a:pt x="59" y="365"/>
                      </a:lnTo>
                      <a:lnTo>
                        <a:pt x="51" y="363"/>
                      </a:lnTo>
                      <a:lnTo>
                        <a:pt x="46" y="361"/>
                      </a:lnTo>
                      <a:lnTo>
                        <a:pt x="38" y="359"/>
                      </a:lnTo>
                      <a:lnTo>
                        <a:pt x="32" y="355"/>
                      </a:lnTo>
                      <a:lnTo>
                        <a:pt x="26" y="352"/>
                      </a:lnTo>
                      <a:lnTo>
                        <a:pt x="25" y="350"/>
                      </a:lnTo>
                      <a:lnTo>
                        <a:pt x="21" y="348"/>
                      </a:lnTo>
                      <a:lnTo>
                        <a:pt x="21" y="346"/>
                      </a:lnTo>
                      <a:lnTo>
                        <a:pt x="19" y="342"/>
                      </a:lnTo>
                      <a:lnTo>
                        <a:pt x="17" y="340"/>
                      </a:lnTo>
                      <a:lnTo>
                        <a:pt x="17" y="336"/>
                      </a:lnTo>
                      <a:lnTo>
                        <a:pt x="15" y="332"/>
                      </a:lnTo>
                      <a:lnTo>
                        <a:pt x="15" y="330"/>
                      </a:lnTo>
                      <a:close/>
                    </a:path>
                  </a:pathLst>
                </a:custGeom>
                <a:solidFill>
                  <a:srgbClr val="CACCD9"/>
                </a:solidFill>
                <a:ln w="9525">
                  <a:noFill/>
                  <a:round/>
                  <a:headEnd/>
                  <a:tailEnd/>
                </a:ln>
              </p:spPr>
              <p:txBody>
                <a:bodyPr/>
                <a:lstStyle/>
                <a:p>
                  <a:endParaRPr lang="en-US"/>
                </a:p>
              </p:txBody>
            </p:sp>
            <p:sp>
              <p:nvSpPr>
                <p:cNvPr id="38951" name="Freeform 39"/>
                <p:cNvSpPr>
                  <a:spLocks/>
                </p:cNvSpPr>
                <p:nvPr/>
              </p:nvSpPr>
              <p:spPr bwMode="auto">
                <a:xfrm>
                  <a:off x="2189" y="1348"/>
                  <a:ext cx="106" cy="165"/>
                </a:xfrm>
                <a:custGeom>
                  <a:avLst/>
                  <a:gdLst/>
                  <a:ahLst/>
                  <a:cxnLst>
                    <a:cxn ang="0">
                      <a:pos x="12" y="292"/>
                    </a:cxn>
                    <a:cxn ang="0">
                      <a:pos x="10" y="285"/>
                    </a:cxn>
                    <a:cxn ang="0">
                      <a:pos x="6" y="275"/>
                    </a:cxn>
                    <a:cxn ang="0">
                      <a:pos x="4" y="267"/>
                    </a:cxn>
                    <a:cxn ang="0">
                      <a:pos x="2" y="257"/>
                    </a:cxn>
                    <a:cxn ang="0">
                      <a:pos x="2" y="248"/>
                    </a:cxn>
                    <a:cxn ang="0">
                      <a:pos x="0" y="236"/>
                    </a:cxn>
                    <a:cxn ang="0">
                      <a:pos x="0" y="224"/>
                    </a:cxn>
                    <a:cxn ang="0">
                      <a:pos x="0" y="212"/>
                    </a:cxn>
                    <a:cxn ang="0">
                      <a:pos x="2" y="201"/>
                    </a:cxn>
                    <a:cxn ang="0">
                      <a:pos x="4" y="187"/>
                    </a:cxn>
                    <a:cxn ang="0">
                      <a:pos x="6" y="173"/>
                    </a:cxn>
                    <a:cxn ang="0">
                      <a:pos x="8" y="164"/>
                    </a:cxn>
                    <a:cxn ang="0">
                      <a:pos x="10" y="154"/>
                    </a:cxn>
                    <a:cxn ang="0">
                      <a:pos x="12" y="144"/>
                    </a:cxn>
                    <a:cxn ang="0">
                      <a:pos x="14" y="136"/>
                    </a:cxn>
                    <a:cxn ang="0">
                      <a:pos x="16" y="125"/>
                    </a:cxn>
                    <a:cxn ang="0">
                      <a:pos x="18" y="115"/>
                    </a:cxn>
                    <a:cxn ang="0">
                      <a:pos x="22" y="103"/>
                    </a:cxn>
                    <a:cxn ang="0">
                      <a:pos x="23" y="91"/>
                    </a:cxn>
                    <a:cxn ang="0">
                      <a:pos x="25" y="84"/>
                    </a:cxn>
                    <a:cxn ang="0">
                      <a:pos x="25" y="78"/>
                    </a:cxn>
                    <a:cxn ang="0">
                      <a:pos x="27" y="72"/>
                    </a:cxn>
                    <a:cxn ang="0">
                      <a:pos x="27" y="64"/>
                    </a:cxn>
                    <a:cxn ang="0">
                      <a:pos x="29" y="58"/>
                    </a:cxn>
                    <a:cxn ang="0">
                      <a:pos x="31" y="49"/>
                    </a:cxn>
                    <a:cxn ang="0">
                      <a:pos x="33" y="41"/>
                    </a:cxn>
                    <a:cxn ang="0">
                      <a:pos x="35" y="31"/>
                    </a:cxn>
                    <a:cxn ang="0">
                      <a:pos x="37" y="23"/>
                    </a:cxn>
                    <a:cxn ang="0">
                      <a:pos x="37" y="15"/>
                    </a:cxn>
                    <a:cxn ang="0">
                      <a:pos x="39" y="8"/>
                    </a:cxn>
                    <a:cxn ang="0">
                      <a:pos x="43" y="2"/>
                    </a:cxn>
                    <a:cxn ang="0">
                      <a:pos x="48" y="0"/>
                    </a:cxn>
                    <a:cxn ang="0">
                      <a:pos x="54" y="4"/>
                    </a:cxn>
                    <a:cxn ang="0">
                      <a:pos x="56" y="11"/>
                    </a:cxn>
                    <a:cxn ang="0">
                      <a:pos x="60" y="19"/>
                    </a:cxn>
                    <a:cxn ang="0">
                      <a:pos x="64" y="37"/>
                    </a:cxn>
                    <a:cxn ang="0">
                      <a:pos x="71" y="66"/>
                    </a:cxn>
                    <a:cxn ang="0">
                      <a:pos x="77" y="95"/>
                    </a:cxn>
                    <a:cxn ang="0">
                      <a:pos x="83" y="125"/>
                    </a:cxn>
                    <a:cxn ang="0">
                      <a:pos x="89" y="152"/>
                    </a:cxn>
                    <a:cxn ang="0">
                      <a:pos x="94" y="177"/>
                    </a:cxn>
                    <a:cxn ang="0">
                      <a:pos x="100" y="203"/>
                    </a:cxn>
                    <a:cxn ang="0">
                      <a:pos x="104" y="228"/>
                    </a:cxn>
                    <a:cxn ang="0">
                      <a:pos x="106" y="248"/>
                    </a:cxn>
                    <a:cxn ang="0">
                      <a:pos x="106" y="265"/>
                    </a:cxn>
                    <a:cxn ang="0">
                      <a:pos x="106" y="283"/>
                    </a:cxn>
                    <a:cxn ang="0">
                      <a:pos x="104" y="300"/>
                    </a:cxn>
                    <a:cxn ang="0">
                      <a:pos x="98" y="312"/>
                    </a:cxn>
                    <a:cxn ang="0">
                      <a:pos x="93" y="320"/>
                    </a:cxn>
                    <a:cxn ang="0">
                      <a:pos x="85" y="326"/>
                    </a:cxn>
                    <a:cxn ang="0">
                      <a:pos x="77" y="329"/>
                    </a:cxn>
                    <a:cxn ang="0">
                      <a:pos x="66" y="329"/>
                    </a:cxn>
                    <a:cxn ang="0">
                      <a:pos x="54" y="329"/>
                    </a:cxn>
                    <a:cxn ang="0">
                      <a:pos x="41" y="326"/>
                    </a:cxn>
                    <a:cxn ang="0">
                      <a:pos x="29" y="320"/>
                    </a:cxn>
                    <a:cxn ang="0">
                      <a:pos x="22" y="314"/>
                    </a:cxn>
                    <a:cxn ang="0">
                      <a:pos x="18" y="310"/>
                    </a:cxn>
                    <a:cxn ang="0">
                      <a:pos x="16" y="304"/>
                    </a:cxn>
                    <a:cxn ang="0">
                      <a:pos x="14" y="298"/>
                    </a:cxn>
                  </a:cxnLst>
                  <a:rect l="0" t="0" r="r" b="b"/>
                  <a:pathLst>
                    <a:path w="106" h="329">
                      <a:moveTo>
                        <a:pt x="14" y="296"/>
                      </a:moveTo>
                      <a:lnTo>
                        <a:pt x="12" y="292"/>
                      </a:lnTo>
                      <a:lnTo>
                        <a:pt x="10" y="289"/>
                      </a:lnTo>
                      <a:lnTo>
                        <a:pt x="10" y="285"/>
                      </a:lnTo>
                      <a:lnTo>
                        <a:pt x="8" y="281"/>
                      </a:lnTo>
                      <a:lnTo>
                        <a:pt x="6" y="275"/>
                      </a:lnTo>
                      <a:lnTo>
                        <a:pt x="6" y="271"/>
                      </a:lnTo>
                      <a:lnTo>
                        <a:pt x="4" y="267"/>
                      </a:lnTo>
                      <a:lnTo>
                        <a:pt x="4" y="263"/>
                      </a:lnTo>
                      <a:lnTo>
                        <a:pt x="2" y="257"/>
                      </a:lnTo>
                      <a:lnTo>
                        <a:pt x="2" y="253"/>
                      </a:lnTo>
                      <a:lnTo>
                        <a:pt x="2" y="248"/>
                      </a:lnTo>
                      <a:lnTo>
                        <a:pt x="0" y="242"/>
                      </a:lnTo>
                      <a:lnTo>
                        <a:pt x="0" y="236"/>
                      </a:lnTo>
                      <a:lnTo>
                        <a:pt x="0" y="230"/>
                      </a:lnTo>
                      <a:lnTo>
                        <a:pt x="0" y="224"/>
                      </a:lnTo>
                      <a:lnTo>
                        <a:pt x="0" y="218"/>
                      </a:lnTo>
                      <a:lnTo>
                        <a:pt x="0" y="212"/>
                      </a:lnTo>
                      <a:lnTo>
                        <a:pt x="2" y="207"/>
                      </a:lnTo>
                      <a:lnTo>
                        <a:pt x="2" y="201"/>
                      </a:lnTo>
                      <a:lnTo>
                        <a:pt x="4" y="193"/>
                      </a:lnTo>
                      <a:lnTo>
                        <a:pt x="4" y="187"/>
                      </a:lnTo>
                      <a:lnTo>
                        <a:pt x="6" y="181"/>
                      </a:lnTo>
                      <a:lnTo>
                        <a:pt x="6" y="173"/>
                      </a:lnTo>
                      <a:lnTo>
                        <a:pt x="8" y="168"/>
                      </a:lnTo>
                      <a:lnTo>
                        <a:pt x="8" y="164"/>
                      </a:lnTo>
                      <a:lnTo>
                        <a:pt x="10" y="158"/>
                      </a:lnTo>
                      <a:lnTo>
                        <a:pt x="10" y="154"/>
                      </a:lnTo>
                      <a:lnTo>
                        <a:pt x="12" y="150"/>
                      </a:lnTo>
                      <a:lnTo>
                        <a:pt x="12" y="144"/>
                      </a:lnTo>
                      <a:lnTo>
                        <a:pt x="14" y="140"/>
                      </a:lnTo>
                      <a:lnTo>
                        <a:pt x="14" y="136"/>
                      </a:lnTo>
                      <a:lnTo>
                        <a:pt x="16" y="130"/>
                      </a:lnTo>
                      <a:lnTo>
                        <a:pt x="16" y="125"/>
                      </a:lnTo>
                      <a:lnTo>
                        <a:pt x="18" y="121"/>
                      </a:lnTo>
                      <a:lnTo>
                        <a:pt x="18" y="115"/>
                      </a:lnTo>
                      <a:lnTo>
                        <a:pt x="20" y="109"/>
                      </a:lnTo>
                      <a:lnTo>
                        <a:pt x="22" y="103"/>
                      </a:lnTo>
                      <a:lnTo>
                        <a:pt x="22" y="97"/>
                      </a:lnTo>
                      <a:lnTo>
                        <a:pt x="23" y="91"/>
                      </a:lnTo>
                      <a:lnTo>
                        <a:pt x="23" y="88"/>
                      </a:lnTo>
                      <a:lnTo>
                        <a:pt x="25" y="84"/>
                      </a:lnTo>
                      <a:lnTo>
                        <a:pt x="25" y="80"/>
                      </a:lnTo>
                      <a:lnTo>
                        <a:pt x="25" y="78"/>
                      </a:lnTo>
                      <a:lnTo>
                        <a:pt x="25" y="74"/>
                      </a:lnTo>
                      <a:lnTo>
                        <a:pt x="27" y="72"/>
                      </a:lnTo>
                      <a:lnTo>
                        <a:pt x="27" y="68"/>
                      </a:lnTo>
                      <a:lnTo>
                        <a:pt x="27" y="64"/>
                      </a:lnTo>
                      <a:lnTo>
                        <a:pt x="29" y="62"/>
                      </a:lnTo>
                      <a:lnTo>
                        <a:pt x="29" y="58"/>
                      </a:lnTo>
                      <a:lnTo>
                        <a:pt x="29" y="52"/>
                      </a:lnTo>
                      <a:lnTo>
                        <a:pt x="31" y="49"/>
                      </a:lnTo>
                      <a:lnTo>
                        <a:pt x="31" y="45"/>
                      </a:lnTo>
                      <a:lnTo>
                        <a:pt x="33" y="41"/>
                      </a:lnTo>
                      <a:lnTo>
                        <a:pt x="33" y="37"/>
                      </a:lnTo>
                      <a:lnTo>
                        <a:pt x="35" y="31"/>
                      </a:lnTo>
                      <a:lnTo>
                        <a:pt x="35" y="27"/>
                      </a:lnTo>
                      <a:lnTo>
                        <a:pt x="37" y="23"/>
                      </a:lnTo>
                      <a:lnTo>
                        <a:pt x="37" y="19"/>
                      </a:lnTo>
                      <a:lnTo>
                        <a:pt x="37" y="15"/>
                      </a:lnTo>
                      <a:lnTo>
                        <a:pt x="39" y="11"/>
                      </a:lnTo>
                      <a:lnTo>
                        <a:pt x="39" y="8"/>
                      </a:lnTo>
                      <a:lnTo>
                        <a:pt x="41" y="4"/>
                      </a:lnTo>
                      <a:lnTo>
                        <a:pt x="43" y="2"/>
                      </a:lnTo>
                      <a:lnTo>
                        <a:pt x="46" y="0"/>
                      </a:lnTo>
                      <a:lnTo>
                        <a:pt x="48" y="0"/>
                      </a:lnTo>
                      <a:lnTo>
                        <a:pt x="52" y="2"/>
                      </a:lnTo>
                      <a:lnTo>
                        <a:pt x="54" y="4"/>
                      </a:lnTo>
                      <a:lnTo>
                        <a:pt x="56" y="8"/>
                      </a:lnTo>
                      <a:lnTo>
                        <a:pt x="56" y="11"/>
                      </a:lnTo>
                      <a:lnTo>
                        <a:pt x="58" y="15"/>
                      </a:lnTo>
                      <a:lnTo>
                        <a:pt x="60" y="19"/>
                      </a:lnTo>
                      <a:lnTo>
                        <a:pt x="60" y="23"/>
                      </a:lnTo>
                      <a:lnTo>
                        <a:pt x="64" y="37"/>
                      </a:lnTo>
                      <a:lnTo>
                        <a:pt x="68" y="52"/>
                      </a:lnTo>
                      <a:lnTo>
                        <a:pt x="71" y="66"/>
                      </a:lnTo>
                      <a:lnTo>
                        <a:pt x="75" y="82"/>
                      </a:lnTo>
                      <a:lnTo>
                        <a:pt x="77" y="95"/>
                      </a:lnTo>
                      <a:lnTo>
                        <a:pt x="81" y="111"/>
                      </a:lnTo>
                      <a:lnTo>
                        <a:pt x="83" y="125"/>
                      </a:lnTo>
                      <a:lnTo>
                        <a:pt x="87" y="140"/>
                      </a:lnTo>
                      <a:lnTo>
                        <a:pt x="89" y="152"/>
                      </a:lnTo>
                      <a:lnTo>
                        <a:pt x="93" y="164"/>
                      </a:lnTo>
                      <a:lnTo>
                        <a:pt x="94" y="177"/>
                      </a:lnTo>
                      <a:lnTo>
                        <a:pt x="96" y="189"/>
                      </a:lnTo>
                      <a:lnTo>
                        <a:pt x="100" y="203"/>
                      </a:lnTo>
                      <a:lnTo>
                        <a:pt x="102" y="214"/>
                      </a:lnTo>
                      <a:lnTo>
                        <a:pt x="104" y="228"/>
                      </a:lnTo>
                      <a:lnTo>
                        <a:pt x="106" y="240"/>
                      </a:lnTo>
                      <a:lnTo>
                        <a:pt x="106" y="248"/>
                      </a:lnTo>
                      <a:lnTo>
                        <a:pt x="106" y="257"/>
                      </a:lnTo>
                      <a:lnTo>
                        <a:pt x="106" y="265"/>
                      </a:lnTo>
                      <a:lnTo>
                        <a:pt x="106" y="275"/>
                      </a:lnTo>
                      <a:lnTo>
                        <a:pt x="106" y="283"/>
                      </a:lnTo>
                      <a:lnTo>
                        <a:pt x="106" y="290"/>
                      </a:lnTo>
                      <a:lnTo>
                        <a:pt x="104" y="300"/>
                      </a:lnTo>
                      <a:lnTo>
                        <a:pt x="100" y="308"/>
                      </a:lnTo>
                      <a:lnTo>
                        <a:pt x="98" y="312"/>
                      </a:lnTo>
                      <a:lnTo>
                        <a:pt x="96" y="316"/>
                      </a:lnTo>
                      <a:lnTo>
                        <a:pt x="93" y="320"/>
                      </a:lnTo>
                      <a:lnTo>
                        <a:pt x="89" y="322"/>
                      </a:lnTo>
                      <a:lnTo>
                        <a:pt x="85" y="326"/>
                      </a:lnTo>
                      <a:lnTo>
                        <a:pt x="81" y="328"/>
                      </a:lnTo>
                      <a:lnTo>
                        <a:pt x="77" y="329"/>
                      </a:lnTo>
                      <a:lnTo>
                        <a:pt x="71" y="329"/>
                      </a:lnTo>
                      <a:lnTo>
                        <a:pt x="66" y="329"/>
                      </a:lnTo>
                      <a:lnTo>
                        <a:pt x="60" y="329"/>
                      </a:lnTo>
                      <a:lnTo>
                        <a:pt x="54" y="329"/>
                      </a:lnTo>
                      <a:lnTo>
                        <a:pt x="46" y="328"/>
                      </a:lnTo>
                      <a:lnTo>
                        <a:pt x="41" y="326"/>
                      </a:lnTo>
                      <a:lnTo>
                        <a:pt x="35" y="322"/>
                      </a:lnTo>
                      <a:lnTo>
                        <a:pt x="29" y="320"/>
                      </a:lnTo>
                      <a:lnTo>
                        <a:pt x="23" y="316"/>
                      </a:lnTo>
                      <a:lnTo>
                        <a:pt x="22" y="314"/>
                      </a:lnTo>
                      <a:lnTo>
                        <a:pt x="20" y="312"/>
                      </a:lnTo>
                      <a:lnTo>
                        <a:pt x="18" y="310"/>
                      </a:lnTo>
                      <a:lnTo>
                        <a:pt x="18" y="308"/>
                      </a:lnTo>
                      <a:lnTo>
                        <a:pt x="16" y="304"/>
                      </a:lnTo>
                      <a:lnTo>
                        <a:pt x="16" y="302"/>
                      </a:lnTo>
                      <a:lnTo>
                        <a:pt x="14" y="298"/>
                      </a:lnTo>
                      <a:lnTo>
                        <a:pt x="14" y="296"/>
                      </a:lnTo>
                      <a:close/>
                    </a:path>
                  </a:pathLst>
                </a:custGeom>
                <a:solidFill>
                  <a:srgbClr val="D6D6E0"/>
                </a:solidFill>
                <a:ln w="9525">
                  <a:noFill/>
                  <a:round/>
                  <a:headEnd/>
                  <a:tailEnd/>
                </a:ln>
              </p:spPr>
              <p:txBody>
                <a:bodyPr/>
                <a:lstStyle/>
                <a:p>
                  <a:endParaRPr lang="en-US"/>
                </a:p>
              </p:txBody>
            </p:sp>
            <p:sp>
              <p:nvSpPr>
                <p:cNvPr id="38952" name="Freeform 40"/>
                <p:cNvSpPr>
                  <a:spLocks/>
                </p:cNvSpPr>
                <p:nvPr/>
              </p:nvSpPr>
              <p:spPr bwMode="auto">
                <a:xfrm>
                  <a:off x="2193" y="1361"/>
                  <a:ext cx="94" cy="146"/>
                </a:xfrm>
                <a:custGeom>
                  <a:avLst/>
                  <a:gdLst/>
                  <a:ahLst/>
                  <a:cxnLst>
                    <a:cxn ang="0">
                      <a:pos x="10" y="260"/>
                    </a:cxn>
                    <a:cxn ang="0">
                      <a:pos x="8" y="252"/>
                    </a:cxn>
                    <a:cxn ang="0">
                      <a:pos x="6" y="246"/>
                    </a:cxn>
                    <a:cxn ang="0">
                      <a:pos x="4" y="238"/>
                    </a:cxn>
                    <a:cxn ang="0">
                      <a:pos x="2" y="230"/>
                    </a:cxn>
                    <a:cxn ang="0">
                      <a:pos x="0" y="221"/>
                    </a:cxn>
                    <a:cxn ang="0">
                      <a:pos x="0" y="211"/>
                    </a:cxn>
                    <a:cxn ang="0">
                      <a:pos x="0" y="201"/>
                    </a:cxn>
                    <a:cxn ang="0">
                      <a:pos x="0" y="189"/>
                    </a:cxn>
                    <a:cxn ang="0">
                      <a:pos x="2" y="178"/>
                    </a:cxn>
                    <a:cxn ang="0">
                      <a:pos x="4" y="166"/>
                    </a:cxn>
                    <a:cxn ang="0">
                      <a:pos x="6" y="154"/>
                    </a:cxn>
                    <a:cxn ang="0">
                      <a:pos x="8" y="145"/>
                    </a:cxn>
                    <a:cxn ang="0">
                      <a:pos x="10" y="137"/>
                    </a:cxn>
                    <a:cxn ang="0">
                      <a:pos x="10" y="129"/>
                    </a:cxn>
                    <a:cxn ang="0">
                      <a:pos x="12" y="121"/>
                    </a:cxn>
                    <a:cxn ang="0">
                      <a:pos x="14" y="111"/>
                    </a:cxn>
                    <a:cxn ang="0">
                      <a:pos x="16" y="102"/>
                    </a:cxn>
                    <a:cxn ang="0">
                      <a:pos x="18" y="92"/>
                    </a:cxn>
                    <a:cxn ang="0">
                      <a:pos x="19" y="82"/>
                    </a:cxn>
                    <a:cxn ang="0">
                      <a:pos x="21" y="74"/>
                    </a:cxn>
                    <a:cxn ang="0">
                      <a:pos x="23" y="68"/>
                    </a:cxn>
                    <a:cxn ang="0">
                      <a:pos x="23" y="65"/>
                    </a:cxn>
                    <a:cxn ang="0">
                      <a:pos x="23" y="59"/>
                    </a:cxn>
                    <a:cxn ang="0">
                      <a:pos x="25" y="51"/>
                    </a:cxn>
                    <a:cxn ang="0">
                      <a:pos x="27" y="45"/>
                    </a:cxn>
                    <a:cxn ang="0">
                      <a:pos x="29" y="37"/>
                    </a:cxn>
                    <a:cxn ang="0">
                      <a:pos x="31" y="29"/>
                    </a:cxn>
                    <a:cxn ang="0">
                      <a:pos x="31" y="22"/>
                    </a:cxn>
                    <a:cxn ang="0">
                      <a:pos x="33" y="14"/>
                    </a:cxn>
                    <a:cxn ang="0">
                      <a:pos x="35" y="6"/>
                    </a:cxn>
                    <a:cxn ang="0">
                      <a:pos x="37" y="2"/>
                    </a:cxn>
                    <a:cxn ang="0">
                      <a:pos x="42" y="0"/>
                    </a:cxn>
                    <a:cxn ang="0">
                      <a:pos x="46" y="4"/>
                    </a:cxn>
                    <a:cxn ang="0">
                      <a:pos x="50" y="12"/>
                    </a:cxn>
                    <a:cxn ang="0">
                      <a:pos x="52" y="18"/>
                    </a:cxn>
                    <a:cxn ang="0">
                      <a:pos x="56" y="33"/>
                    </a:cxn>
                    <a:cxn ang="0">
                      <a:pos x="64" y="61"/>
                    </a:cxn>
                    <a:cxn ang="0">
                      <a:pos x="67" y="86"/>
                    </a:cxn>
                    <a:cxn ang="0">
                      <a:pos x="73" y="111"/>
                    </a:cxn>
                    <a:cxn ang="0">
                      <a:pos x="79" y="137"/>
                    </a:cxn>
                    <a:cxn ang="0">
                      <a:pos x="83" y="158"/>
                    </a:cxn>
                    <a:cxn ang="0">
                      <a:pos x="89" y="180"/>
                    </a:cxn>
                    <a:cxn ang="0">
                      <a:pos x="92" y="203"/>
                    </a:cxn>
                    <a:cxn ang="0">
                      <a:pos x="94" y="221"/>
                    </a:cxn>
                    <a:cxn ang="0">
                      <a:pos x="94" y="236"/>
                    </a:cxn>
                    <a:cxn ang="0">
                      <a:pos x="94" y="252"/>
                    </a:cxn>
                    <a:cxn ang="0">
                      <a:pos x="90" y="267"/>
                    </a:cxn>
                    <a:cxn ang="0">
                      <a:pos x="87" y="277"/>
                    </a:cxn>
                    <a:cxn ang="0">
                      <a:pos x="83" y="283"/>
                    </a:cxn>
                    <a:cxn ang="0">
                      <a:pos x="75" y="289"/>
                    </a:cxn>
                    <a:cxn ang="0">
                      <a:pos x="67" y="293"/>
                    </a:cxn>
                    <a:cxn ang="0">
                      <a:pos x="58" y="293"/>
                    </a:cxn>
                    <a:cxn ang="0">
                      <a:pos x="46" y="293"/>
                    </a:cxn>
                    <a:cxn ang="0">
                      <a:pos x="37" y="289"/>
                    </a:cxn>
                    <a:cxn ang="0">
                      <a:pos x="25" y="285"/>
                    </a:cxn>
                    <a:cxn ang="0">
                      <a:pos x="19" y="279"/>
                    </a:cxn>
                    <a:cxn ang="0">
                      <a:pos x="16" y="275"/>
                    </a:cxn>
                    <a:cxn ang="0">
                      <a:pos x="14" y="271"/>
                    </a:cxn>
                    <a:cxn ang="0">
                      <a:pos x="14" y="265"/>
                    </a:cxn>
                  </a:cxnLst>
                  <a:rect l="0" t="0" r="r" b="b"/>
                  <a:pathLst>
                    <a:path w="94" h="293">
                      <a:moveTo>
                        <a:pt x="12" y="264"/>
                      </a:moveTo>
                      <a:lnTo>
                        <a:pt x="10" y="260"/>
                      </a:lnTo>
                      <a:lnTo>
                        <a:pt x="10" y="256"/>
                      </a:lnTo>
                      <a:lnTo>
                        <a:pt x="8" y="252"/>
                      </a:lnTo>
                      <a:lnTo>
                        <a:pt x="6" y="250"/>
                      </a:lnTo>
                      <a:lnTo>
                        <a:pt x="6" y="246"/>
                      </a:lnTo>
                      <a:lnTo>
                        <a:pt x="4" y="242"/>
                      </a:lnTo>
                      <a:lnTo>
                        <a:pt x="4" y="238"/>
                      </a:lnTo>
                      <a:lnTo>
                        <a:pt x="2" y="234"/>
                      </a:lnTo>
                      <a:lnTo>
                        <a:pt x="2" y="230"/>
                      </a:lnTo>
                      <a:lnTo>
                        <a:pt x="2" y="224"/>
                      </a:lnTo>
                      <a:lnTo>
                        <a:pt x="0" y="221"/>
                      </a:lnTo>
                      <a:lnTo>
                        <a:pt x="0" y="215"/>
                      </a:lnTo>
                      <a:lnTo>
                        <a:pt x="0" y="211"/>
                      </a:lnTo>
                      <a:lnTo>
                        <a:pt x="0" y="205"/>
                      </a:lnTo>
                      <a:lnTo>
                        <a:pt x="0" y="201"/>
                      </a:lnTo>
                      <a:lnTo>
                        <a:pt x="0" y="195"/>
                      </a:lnTo>
                      <a:lnTo>
                        <a:pt x="0" y="189"/>
                      </a:lnTo>
                      <a:lnTo>
                        <a:pt x="2" y="184"/>
                      </a:lnTo>
                      <a:lnTo>
                        <a:pt x="2" y="178"/>
                      </a:lnTo>
                      <a:lnTo>
                        <a:pt x="2" y="172"/>
                      </a:lnTo>
                      <a:lnTo>
                        <a:pt x="4" y="166"/>
                      </a:lnTo>
                      <a:lnTo>
                        <a:pt x="4" y="160"/>
                      </a:lnTo>
                      <a:lnTo>
                        <a:pt x="6" y="154"/>
                      </a:lnTo>
                      <a:lnTo>
                        <a:pt x="6" y="150"/>
                      </a:lnTo>
                      <a:lnTo>
                        <a:pt x="8" y="145"/>
                      </a:lnTo>
                      <a:lnTo>
                        <a:pt x="8" y="141"/>
                      </a:lnTo>
                      <a:lnTo>
                        <a:pt x="10" y="137"/>
                      </a:lnTo>
                      <a:lnTo>
                        <a:pt x="10" y="133"/>
                      </a:lnTo>
                      <a:lnTo>
                        <a:pt x="10" y="129"/>
                      </a:lnTo>
                      <a:lnTo>
                        <a:pt x="12" y="125"/>
                      </a:lnTo>
                      <a:lnTo>
                        <a:pt x="12" y="121"/>
                      </a:lnTo>
                      <a:lnTo>
                        <a:pt x="14" y="117"/>
                      </a:lnTo>
                      <a:lnTo>
                        <a:pt x="14" y="111"/>
                      </a:lnTo>
                      <a:lnTo>
                        <a:pt x="16" y="107"/>
                      </a:lnTo>
                      <a:lnTo>
                        <a:pt x="16" y="102"/>
                      </a:lnTo>
                      <a:lnTo>
                        <a:pt x="18" y="98"/>
                      </a:lnTo>
                      <a:lnTo>
                        <a:pt x="18" y="92"/>
                      </a:lnTo>
                      <a:lnTo>
                        <a:pt x="19" y="88"/>
                      </a:lnTo>
                      <a:lnTo>
                        <a:pt x="19" y="82"/>
                      </a:lnTo>
                      <a:lnTo>
                        <a:pt x="21" y="78"/>
                      </a:lnTo>
                      <a:lnTo>
                        <a:pt x="21" y="74"/>
                      </a:lnTo>
                      <a:lnTo>
                        <a:pt x="21" y="72"/>
                      </a:lnTo>
                      <a:lnTo>
                        <a:pt x="23" y="68"/>
                      </a:lnTo>
                      <a:lnTo>
                        <a:pt x="23" y="66"/>
                      </a:lnTo>
                      <a:lnTo>
                        <a:pt x="23" y="65"/>
                      </a:lnTo>
                      <a:lnTo>
                        <a:pt x="23" y="61"/>
                      </a:lnTo>
                      <a:lnTo>
                        <a:pt x="23" y="59"/>
                      </a:lnTo>
                      <a:lnTo>
                        <a:pt x="25" y="55"/>
                      </a:lnTo>
                      <a:lnTo>
                        <a:pt x="25" y="51"/>
                      </a:lnTo>
                      <a:lnTo>
                        <a:pt x="27" y="47"/>
                      </a:lnTo>
                      <a:lnTo>
                        <a:pt x="27" y="45"/>
                      </a:lnTo>
                      <a:lnTo>
                        <a:pt x="27" y="41"/>
                      </a:lnTo>
                      <a:lnTo>
                        <a:pt x="29" y="37"/>
                      </a:lnTo>
                      <a:lnTo>
                        <a:pt x="29" y="33"/>
                      </a:lnTo>
                      <a:lnTo>
                        <a:pt x="31" y="29"/>
                      </a:lnTo>
                      <a:lnTo>
                        <a:pt x="31" y="26"/>
                      </a:lnTo>
                      <a:lnTo>
                        <a:pt x="31" y="22"/>
                      </a:lnTo>
                      <a:lnTo>
                        <a:pt x="33" y="18"/>
                      </a:lnTo>
                      <a:lnTo>
                        <a:pt x="33" y="14"/>
                      </a:lnTo>
                      <a:lnTo>
                        <a:pt x="33" y="10"/>
                      </a:lnTo>
                      <a:lnTo>
                        <a:pt x="35" y="6"/>
                      </a:lnTo>
                      <a:lnTo>
                        <a:pt x="35" y="4"/>
                      </a:lnTo>
                      <a:lnTo>
                        <a:pt x="37" y="2"/>
                      </a:lnTo>
                      <a:lnTo>
                        <a:pt x="41" y="0"/>
                      </a:lnTo>
                      <a:lnTo>
                        <a:pt x="42" y="0"/>
                      </a:lnTo>
                      <a:lnTo>
                        <a:pt x="44" y="2"/>
                      </a:lnTo>
                      <a:lnTo>
                        <a:pt x="46" y="4"/>
                      </a:lnTo>
                      <a:lnTo>
                        <a:pt x="48" y="8"/>
                      </a:lnTo>
                      <a:lnTo>
                        <a:pt x="50" y="12"/>
                      </a:lnTo>
                      <a:lnTo>
                        <a:pt x="52" y="14"/>
                      </a:lnTo>
                      <a:lnTo>
                        <a:pt x="52" y="18"/>
                      </a:lnTo>
                      <a:lnTo>
                        <a:pt x="52" y="22"/>
                      </a:lnTo>
                      <a:lnTo>
                        <a:pt x="56" y="33"/>
                      </a:lnTo>
                      <a:lnTo>
                        <a:pt x="60" y="47"/>
                      </a:lnTo>
                      <a:lnTo>
                        <a:pt x="64" y="61"/>
                      </a:lnTo>
                      <a:lnTo>
                        <a:pt x="65" y="72"/>
                      </a:lnTo>
                      <a:lnTo>
                        <a:pt x="67" y="86"/>
                      </a:lnTo>
                      <a:lnTo>
                        <a:pt x="71" y="100"/>
                      </a:lnTo>
                      <a:lnTo>
                        <a:pt x="73" y="111"/>
                      </a:lnTo>
                      <a:lnTo>
                        <a:pt x="77" y="125"/>
                      </a:lnTo>
                      <a:lnTo>
                        <a:pt x="79" y="137"/>
                      </a:lnTo>
                      <a:lnTo>
                        <a:pt x="81" y="146"/>
                      </a:lnTo>
                      <a:lnTo>
                        <a:pt x="83" y="158"/>
                      </a:lnTo>
                      <a:lnTo>
                        <a:pt x="87" y="170"/>
                      </a:lnTo>
                      <a:lnTo>
                        <a:pt x="89" y="180"/>
                      </a:lnTo>
                      <a:lnTo>
                        <a:pt x="90" y="191"/>
                      </a:lnTo>
                      <a:lnTo>
                        <a:pt x="92" y="203"/>
                      </a:lnTo>
                      <a:lnTo>
                        <a:pt x="92" y="213"/>
                      </a:lnTo>
                      <a:lnTo>
                        <a:pt x="94" y="221"/>
                      </a:lnTo>
                      <a:lnTo>
                        <a:pt x="94" y="228"/>
                      </a:lnTo>
                      <a:lnTo>
                        <a:pt x="94" y="236"/>
                      </a:lnTo>
                      <a:lnTo>
                        <a:pt x="94" y="244"/>
                      </a:lnTo>
                      <a:lnTo>
                        <a:pt x="94" y="252"/>
                      </a:lnTo>
                      <a:lnTo>
                        <a:pt x="92" y="260"/>
                      </a:lnTo>
                      <a:lnTo>
                        <a:pt x="90" y="267"/>
                      </a:lnTo>
                      <a:lnTo>
                        <a:pt x="89" y="273"/>
                      </a:lnTo>
                      <a:lnTo>
                        <a:pt x="87" y="277"/>
                      </a:lnTo>
                      <a:lnTo>
                        <a:pt x="85" y="281"/>
                      </a:lnTo>
                      <a:lnTo>
                        <a:pt x="83" y="283"/>
                      </a:lnTo>
                      <a:lnTo>
                        <a:pt x="79" y="287"/>
                      </a:lnTo>
                      <a:lnTo>
                        <a:pt x="75" y="289"/>
                      </a:lnTo>
                      <a:lnTo>
                        <a:pt x="71" y="291"/>
                      </a:lnTo>
                      <a:lnTo>
                        <a:pt x="67" y="293"/>
                      </a:lnTo>
                      <a:lnTo>
                        <a:pt x="64" y="293"/>
                      </a:lnTo>
                      <a:lnTo>
                        <a:pt x="58" y="293"/>
                      </a:lnTo>
                      <a:lnTo>
                        <a:pt x="52" y="293"/>
                      </a:lnTo>
                      <a:lnTo>
                        <a:pt x="46" y="293"/>
                      </a:lnTo>
                      <a:lnTo>
                        <a:pt x="41" y="291"/>
                      </a:lnTo>
                      <a:lnTo>
                        <a:pt x="37" y="289"/>
                      </a:lnTo>
                      <a:lnTo>
                        <a:pt x="31" y="287"/>
                      </a:lnTo>
                      <a:lnTo>
                        <a:pt x="25" y="285"/>
                      </a:lnTo>
                      <a:lnTo>
                        <a:pt x="21" y="281"/>
                      </a:lnTo>
                      <a:lnTo>
                        <a:pt x="19" y="279"/>
                      </a:lnTo>
                      <a:lnTo>
                        <a:pt x="18" y="277"/>
                      </a:lnTo>
                      <a:lnTo>
                        <a:pt x="16" y="275"/>
                      </a:lnTo>
                      <a:lnTo>
                        <a:pt x="16" y="273"/>
                      </a:lnTo>
                      <a:lnTo>
                        <a:pt x="14" y="271"/>
                      </a:lnTo>
                      <a:lnTo>
                        <a:pt x="14" y="267"/>
                      </a:lnTo>
                      <a:lnTo>
                        <a:pt x="14" y="265"/>
                      </a:lnTo>
                      <a:lnTo>
                        <a:pt x="12" y="264"/>
                      </a:lnTo>
                      <a:close/>
                    </a:path>
                  </a:pathLst>
                </a:custGeom>
                <a:solidFill>
                  <a:srgbClr val="DEE0E8"/>
                </a:solidFill>
                <a:ln w="9525">
                  <a:noFill/>
                  <a:round/>
                  <a:headEnd/>
                  <a:tailEnd/>
                </a:ln>
              </p:spPr>
              <p:txBody>
                <a:bodyPr/>
                <a:lstStyle/>
                <a:p>
                  <a:endParaRPr lang="en-US"/>
                </a:p>
              </p:txBody>
            </p:sp>
            <p:sp>
              <p:nvSpPr>
                <p:cNvPr id="38953" name="Freeform 41"/>
                <p:cNvSpPr>
                  <a:spLocks/>
                </p:cNvSpPr>
                <p:nvPr/>
              </p:nvSpPr>
              <p:spPr bwMode="auto">
                <a:xfrm>
                  <a:off x="2197" y="1374"/>
                  <a:ext cx="83" cy="128"/>
                </a:xfrm>
                <a:custGeom>
                  <a:avLst/>
                  <a:gdLst/>
                  <a:ahLst/>
                  <a:cxnLst>
                    <a:cxn ang="0">
                      <a:pos x="10" y="226"/>
                    </a:cxn>
                    <a:cxn ang="0">
                      <a:pos x="6" y="220"/>
                    </a:cxn>
                    <a:cxn ang="0">
                      <a:pos x="4" y="214"/>
                    </a:cxn>
                    <a:cxn ang="0">
                      <a:pos x="2" y="208"/>
                    </a:cxn>
                    <a:cxn ang="0">
                      <a:pos x="2" y="200"/>
                    </a:cxn>
                    <a:cxn ang="0">
                      <a:pos x="0" y="193"/>
                    </a:cxn>
                    <a:cxn ang="0">
                      <a:pos x="0" y="183"/>
                    </a:cxn>
                    <a:cxn ang="0">
                      <a:pos x="0" y="175"/>
                    </a:cxn>
                    <a:cxn ang="0">
                      <a:pos x="0" y="165"/>
                    </a:cxn>
                    <a:cxn ang="0">
                      <a:pos x="2" y="156"/>
                    </a:cxn>
                    <a:cxn ang="0">
                      <a:pos x="2" y="146"/>
                    </a:cxn>
                    <a:cxn ang="0">
                      <a:pos x="4" y="136"/>
                    </a:cxn>
                    <a:cxn ang="0">
                      <a:pos x="6" y="126"/>
                    </a:cxn>
                    <a:cxn ang="0">
                      <a:pos x="8" y="120"/>
                    </a:cxn>
                    <a:cxn ang="0">
                      <a:pos x="10" y="113"/>
                    </a:cxn>
                    <a:cxn ang="0">
                      <a:pos x="10" y="105"/>
                    </a:cxn>
                    <a:cxn ang="0">
                      <a:pos x="12" y="97"/>
                    </a:cxn>
                    <a:cxn ang="0">
                      <a:pos x="14" y="89"/>
                    </a:cxn>
                    <a:cxn ang="0">
                      <a:pos x="15" y="81"/>
                    </a:cxn>
                    <a:cxn ang="0">
                      <a:pos x="17" y="72"/>
                    </a:cxn>
                    <a:cxn ang="0">
                      <a:pos x="17" y="66"/>
                    </a:cxn>
                    <a:cxn ang="0">
                      <a:pos x="19" y="60"/>
                    </a:cxn>
                    <a:cxn ang="0">
                      <a:pos x="19" y="56"/>
                    </a:cxn>
                    <a:cxn ang="0">
                      <a:pos x="21" y="50"/>
                    </a:cxn>
                    <a:cxn ang="0">
                      <a:pos x="21" y="44"/>
                    </a:cxn>
                    <a:cxn ang="0">
                      <a:pos x="23" y="39"/>
                    </a:cxn>
                    <a:cxn ang="0">
                      <a:pos x="25" y="33"/>
                    </a:cxn>
                    <a:cxn ang="0">
                      <a:pos x="25" y="25"/>
                    </a:cxn>
                    <a:cxn ang="0">
                      <a:pos x="27" y="19"/>
                    </a:cxn>
                    <a:cxn ang="0">
                      <a:pos x="29" y="13"/>
                    </a:cxn>
                    <a:cxn ang="0">
                      <a:pos x="29" y="5"/>
                    </a:cxn>
                    <a:cxn ang="0">
                      <a:pos x="33" y="1"/>
                    </a:cxn>
                    <a:cxn ang="0">
                      <a:pos x="37" y="1"/>
                    </a:cxn>
                    <a:cxn ang="0">
                      <a:pos x="40" y="3"/>
                    </a:cxn>
                    <a:cxn ang="0">
                      <a:pos x="42" y="9"/>
                    </a:cxn>
                    <a:cxn ang="0">
                      <a:pos x="44" y="15"/>
                    </a:cxn>
                    <a:cxn ang="0">
                      <a:pos x="48" y="31"/>
                    </a:cxn>
                    <a:cxn ang="0">
                      <a:pos x="54" y="52"/>
                    </a:cxn>
                    <a:cxn ang="0">
                      <a:pos x="60" y="76"/>
                    </a:cxn>
                    <a:cxn ang="0">
                      <a:pos x="63" y="97"/>
                    </a:cxn>
                    <a:cxn ang="0">
                      <a:pos x="67" y="119"/>
                    </a:cxn>
                    <a:cxn ang="0">
                      <a:pos x="73" y="138"/>
                    </a:cxn>
                    <a:cxn ang="0">
                      <a:pos x="77" y="158"/>
                    </a:cxn>
                    <a:cxn ang="0">
                      <a:pos x="79" y="177"/>
                    </a:cxn>
                    <a:cxn ang="0">
                      <a:pos x="81" y="193"/>
                    </a:cxn>
                    <a:cxn ang="0">
                      <a:pos x="83" y="206"/>
                    </a:cxn>
                    <a:cxn ang="0">
                      <a:pos x="81" y="220"/>
                    </a:cxn>
                    <a:cxn ang="0">
                      <a:pos x="79" y="232"/>
                    </a:cxn>
                    <a:cxn ang="0">
                      <a:pos x="75" y="241"/>
                    </a:cxn>
                    <a:cxn ang="0">
                      <a:pos x="71" y="247"/>
                    </a:cxn>
                    <a:cxn ang="0">
                      <a:pos x="65" y="253"/>
                    </a:cxn>
                    <a:cxn ang="0">
                      <a:pos x="58" y="255"/>
                    </a:cxn>
                    <a:cxn ang="0">
                      <a:pos x="50" y="255"/>
                    </a:cxn>
                    <a:cxn ang="0">
                      <a:pos x="40" y="255"/>
                    </a:cxn>
                    <a:cxn ang="0">
                      <a:pos x="31" y="251"/>
                    </a:cxn>
                    <a:cxn ang="0">
                      <a:pos x="21" y="247"/>
                    </a:cxn>
                    <a:cxn ang="0">
                      <a:pos x="15" y="243"/>
                    </a:cxn>
                    <a:cxn ang="0">
                      <a:pos x="14" y="241"/>
                    </a:cxn>
                    <a:cxn ang="0">
                      <a:pos x="12" y="236"/>
                    </a:cxn>
                    <a:cxn ang="0">
                      <a:pos x="12" y="232"/>
                    </a:cxn>
                  </a:cxnLst>
                  <a:rect l="0" t="0" r="r" b="b"/>
                  <a:pathLst>
                    <a:path w="83" h="255">
                      <a:moveTo>
                        <a:pt x="10" y="230"/>
                      </a:moveTo>
                      <a:lnTo>
                        <a:pt x="10" y="226"/>
                      </a:lnTo>
                      <a:lnTo>
                        <a:pt x="8" y="224"/>
                      </a:lnTo>
                      <a:lnTo>
                        <a:pt x="6" y="220"/>
                      </a:lnTo>
                      <a:lnTo>
                        <a:pt x="6" y="218"/>
                      </a:lnTo>
                      <a:lnTo>
                        <a:pt x="4" y="214"/>
                      </a:lnTo>
                      <a:lnTo>
                        <a:pt x="4" y="210"/>
                      </a:lnTo>
                      <a:lnTo>
                        <a:pt x="2" y="208"/>
                      </a:lnTo>
                      <a:lnTo>
                        <a:pt x="2" y="204"/>
                      </a:lnTo>
                      <a:lnTo>
                        <a:pt x="2" y="200"/>
                      </a:lnTo>
                      <a:lnTo>
                        <a:pt x="0" y="197"/>
                      </a:lnTo>
                      <a:lnTo>
                        <a:pt x="0" y="193"/>
                      </a:lnTo>
                      <a:lnTo>
                        <a:pt x="0" y="187"/>
                      </a:lnTo>
                      <a:lnTo>
                        <a:pt x="0" y="183"/>
                      </a:lnTo>
                      <a:lnTo>
                        <a:pt x="0" y="179"/>
                      </a:lnTo>
                      <a:lnTo>
                        <a:pt x="0" y="175"/>
                      </a:lnTo>
                      <a:lnTo>
                        <a:pt x="0" y="171"/>
                      </a:lnTo>
                      <a:lnTo>
                        <a:pt x="0" y="165"/>
                      </a:lnTo>
                      <a:lnTo>
                        <a:pt x="0" y="159"/>
                      </a:lnTo>
                      <a:lnTo>
                        <a:pt x="2" y="156"/>
                      </a:lnTo>
                      <a:lnTo>
                        <a:pt x="2" y="150"/>
                      </a:lnTo>
                      <a:lnTo>
                        <a:pt x="2" y="146"/>
                      </a:lnTo>
                      <a:lnTo>
                        <a:pt x="4" y="140"/>
                      </a:lnTo>
                      <a:lnTo>
                        <a:pt x="4" y="136"/>
                      </a:lnTo>
                      <a:lnTo>
                        <a:pt x="6" y="130"/>
                      </a:lnTo>
                      <a:lnTo>
                        <a:pt x="6" y="126"/>
                      </a:lnTo>
                      <a:lnTo>
                        <a:pt x="6" y="122"/>
                      </a:lnTo>
                      <a:lnTo>
                        <a:pt x="8" y="120"/>
                      </a:lnTo>
                      <a:lnTo>
                        <a:pt x="8" y="117"/>
                      </a:lnTo>
                      <a:lnTo>
                        <a:pt x="10" y="113"/>
                      </a:lnTo>
                      <a:lnTo>
                        <a:pt x="10" y="109"/>
                      </a:lnTo>
                      <a:lnTo>
                        <a:pt x="10" y="105"/>
                      </a:lnTo>
                      <a:lnTo>
                        <a:pt x="12" y="101"/>
                      </a:lnTo>
                      <a:lnTo>
                        <a:pt x="12" y="97"/>
                      </a:lnTo>
                      <a:lnTo>
                        <a:pt x="14" y="93"/>
                      </a:lnTo>
                      <a:lnTo>
                        <a:pt x="14" y="89"/>
                      </a:lnTo>
                      <a:lnTo>
                        <a:pt x="14" y="85"/>
                      </a:lnTo>
                      <a:lnTo>
                        <a:pt x="15" y="81"/>
                      </a:lnTo>
                      <a:lnTo>
                        <a:pt x="15" y="76"/>
                      </a:lnTo>
                      <a:lnTo>
                        <a:pt x="17" y="72"/>
                      </a:lnTo>
                      <a:lnTo>
                        <a:pt x="17" y="68"/>
                      </a:lnTo>
                      <a:lnTo>
                        <a:pt x="17" y="66"/>
                      </a:lnTo>
                      <a:lnTo>
                        <a:pt x="19" y="62"/>
                      </a:lnTo>
                      <a:lnTo>
                        <a:pt x="19" y="60"/>
                      </a:lnTo>
                      <a:lnTo>
                        <a:pt x="19" y="58"/>
                      </a:lnTo>
                      <a:lnTo>
                        <a:pt x="19" y="56"/>
                      </a:lnTo>
                      <a:lnTo>
                        <a:pt x="21" y="52"/>
                      </a:lnTo>
                      <a:lnTo>
                        <a:pt x="21" y="50"/>
                      </a:lnTo>
                      <a:lnTo>
                        <a:pt x="21" y="48"/>
                      </a:lnTo>
                      <a:lnTo>
                        <a:pt x="21" y="44"/>
                      </a:lnTo>
                      <a:lnTo>
                        <a:pt x="23" y="42"/>
                      </a:lnTo>
                      <a:lnTo>
                        <a:pt x="23" y="39"/>
                      </a:lnTo>
                      <a:lnTo>
                        <a:pt x="23" y="35"/>
                      </a:lnTo>
                      <a:lnTo>
                        <a:pt x="25" y="33"/>
                      </a:lnTo>
                      <a:lnTo>
                        <a:pt x="25" y="29"/>
                      </a:lnTo>
                      <a:lnTo>
                        <a:pt x="25" y="25"/>
                      </a:lnTo>
                      <a:lnTo>
                        <a:pt x="27" y="23"/>
                      </a:lnTo>
                      <a:lnTo>
                        <a:pt x="27" y="19"/>
                      </a:lnTo>
                      <a:lnTo>
                        <a:pt x="27" y="15"/>
                      </a:lnTo>
                      <a:lnTo>
                        <a:pt x="29" y="13"/>
                      </a:lnTo>
                      <a:lnTo>
                        <a:pt x="29" y="9"/>
                      </a:lnTo>
                      <a:lnTo>
                        <a:pt x="29" y="5"/>
                      </a:lnTo>
                      <a:lnTo>
                        <a:pt x="31" y="3"/>
                      </a:lnTo>
                      <a:lnTo>
                        <a:pt x="33" y="1"/>
                      </a:lnTo>
                      <a:lnTo>
                        <a:pt x="35" y="0"/>
                      </a:lnTo>
                      <a:lnTo>
                        <a:pt x="37" y="1"/>
                      </a:lnTo>
                      <a:lnTo>
                        <a:pt x="38" y="1"/>
                      </a:lnTo>
                      <a:lnTo>
                        <a:pt x="40" y="3"/>
                      </a:lnTo>
                      <a:lnTo>
                        <a:pt x="42" y="7"/>
                      </a:lnTo>
                      <a:lnTo>
                        <a:pt x="42" y="9"/>
                      </a:lnTo>
                      <a:lnTo>
                        <a:pt x="44" y="13"/>
                      </a:lnTo>
                      <a:lnTo>
                        <a:pt x="44" y="15"/>
                      </a:lnTo>
                      <a:lnTo>
                        <a:pt x="46" y="19"/>
                      </a:lnTo>
                      <a:lnTo>
                        <a:pt x="48" y="31"/>
                      </a:lnTo>
                      <a:lnTo>
                        <a:pt x="52" y="40"/>
                      </a:lnTo>
                      <a:lnTo>
                        <a:pt x="54" y="52"/>
                      </a:lnTo>
                      <a:lnTo>
                        <a:pt x="58" y="64"/>
                      </a:lnTo>
                      <a:lnTo>
                        <a:pt x="60" y="76"/>
                      </a:lnTo>
                      <a:lnTo>
                        <a:pt x="61" y="85"/>
                      </a:lnTo>
                      <a:lnTo>
                        <a:pt x="63" y="97"/>
                      </a:lnTo>
                      <a:lnTo>
                        <a:pt x="65" y="109"/>
                      </a:lnTo>
                      <a:lnTo>
                        <a:pt x="67" y="119"/>
                      </a:lnTo>
                      <a:lnTo>
                        <a:pt x="71" y="128"/>
                      </a:lnTo>
                      <a:lnTo>
                        <a:pt x="73" y="138"/>
                      </a:lnTo>
                      <a:lnTo>
                        <a:pt x="75" y="148"/>
                      </a:lnTo>
                      <a:lnTo>
                        <a:pt x="77" y="158"/>
                      </a:lnTo>
                      <a:lnTo>
                        <a:pt x="79" y="167"/>
                      </a:lnTo>
                      <a:lnTo>
                        <a:pt x="79" y="177"/>
                      </a:lnTo>
                      <a:lnTo>
                        <a:pt x="81" y="187"/>
                      </a:lnTo>
                      <a:lnTo>
                        <a:pt x="81" y="193"/>
                      </a:lnTo>
                      <a:lnTo>
                        <a:pt x="81" y="200"/>
                      </a:lnTo>
                      <a:lnTo>
                        <a:pt x="83" y="206"/>
                      </a:lnTo>
                      <a:lnTo>
                        <a:pt x="83" y="212"/>
                      </a:lnTo>
                      <a:lnTo>
                        <a:pt x="81" y="220"/>
                      </a:lnTo>
                      <a:lnTo>
                        <a:pt x="81" y="226"/>
                      </a:lnTo>
                      <a:lnTo>
                        <a:pt x="79" y="232"/>
                      </a:lnTo>
                      <a:lnTo>
                        <a:pt x="77" y="239"/>
                      </a:lnTo>
                      <a:lnTo>
                        <a:pt x="75" y="241"/>
                      </a:lnTo>
                      <a:lnTo>
                        <a:pt x="73" y="245"/>
                      </a:lnTo>
                      <a:lnTo>
                        <a:pt x="71" y="247"/>
                      </a:lnTo>
                      <a:lnTo>
                        <a:pt x="69" y="249"/>
                      </a:lnTo>
                      <a:lnTo>
                        <a:pt x="65" y="253"/>
                      </a:lnTo>
                      <a:lnTo>
                        <a:pt x="61" y="253"/>
                      </a:lnTo>
                      <a:lnTo>
                        <a:pt x="58" y="255"/>
                      </a:lnTo>
                      <a:lnTo>
                        <a:pt x="56" y="255"/>
                      </a:lnTo>
                      <a:lnTo>
                        <a:pt x="50" y="255"/>
                      </a:lnTo>
                      <a:lnTo>
                        <a:pt x="46" y="255"/>
                      </a:lnTo>
                      <a:lnTo>
                        <a:pt x="40" y="255"/>
                      </a:lnTo>
                      <a:lnTo>
                        <a:pt x="37" y="253"/>
                      </a:lnTo>
                      <a:lnTo>
                        <a:pt x="31" y="251"/>
                      </a:lnTo>
                      <a:lnTo>
                        <a:pt x="27" y="249"/>
                      </a:lnTo>
                      <a:lnTo>
                        <a:pt x="21" y="247"/>
                      </a:lnTo>
                      <a:lnTo>
                        <a:pt x="17" y="245"/>
                      </a:lnTo>
                      <a:lnTo>
                        <a:pt x="15" y="243"/>
                      </a:lnTo>
                      <a:lnTo>
                        <a:pt x="15" y="243"/>
                      </a:lnTo>
                      <a:lnTo>
                        <a:pt x="14" y="241"/>
                      </a:lnTo>
                      <a:lnTo>
                        <a:pt x="14" y="239"/>
                      </a:lnTo>
                      <a:lnTo>
                        <a:pt x="12" y="236"/>
                      </a:lnTo>
                      <a:lnTo>
                        <a:pt x="12" y="234"/>
                      </a:lnTo>
                      <a:lnTo>
                        <a:pt x="12" y="232"/>
                      </a:lnTo>
                      <a:lnTo>
                        <a:pt x="10" y="230"/>
                      </a:lnTo>
                      <a:close/>
                    </a:path>
                  </a:pathLst>
                </a:custGeom>
                <a:solidFill>
                  <a:srgbClr val="EBEBF0"/>
                </a:solidFill>
                <a:ln w="9525">
                  <a:noFill/>
                  <a:round/>
                  <a:headEnd/>
                  <a:tailEnd/>
                </a:ln>
              </p:spPr>
              <p:txBody>
                <a:bodyPr/>
                <a:lstStyle/>
                <a:p>
                  <a:endParaRPr lang="en-US"/>
                </a:p>
              </p:txBody>
            </p:sp>
            <p:sp>
              <p:nvSpPr>
                <p:cNvPr id="38954" name="Freeform 42"/>
                <p:cNvSpPr>
                  <a:spLocks/>
                </p:cNvSpPr>
                <p:nvPr/>
              </p:nvSpPr>
              <p:spPr bwMode="auto">
                <a:xfrm>
                  <a:off x="2201" y="1387"/>
                  <a:ext cx="69" cy="110"/>
                </a:xfrm>
                <a:custGeom>
                  <a:avLst/>
                  <a:gdLst/>
                  <a:ahLst/>
                  <a:cxnLst>
                    <a:cxn ang="0">
                      <a:pos x="8" y="193"/>
                    </a:cxn>
                    <a:cxn ang="0">
                      <a:pos x="6" y="187"/>
                    </a:cxn>
                    <a:cxn ang="0">
                      <a:pos x="4" y="181"/>
                    </a:cxn>
                    <a:cxn ang="0">
                      <a:pos x="2" y="175"/>
                    </a:cxn>
                    <a:cxn ang="0">
                      <a:pos x="0" y="170"/>
                    </a:cxn>
                    <a:cxn ang="0">
                      <a:pos x="0" y="162"/>
                    </a:cxn>
                    <a:cxn ang="0">
                      <a:pos x="0" y="156"/>
                    </a:cxn>
                    <a:cxn ang="0">
                      <a:pos x="0" y="148"/>
                    </a:cxn>
                    <a:cxn ang="0">
                      <a:pos x="0" y="140"/>
                    </a:cxn>
                    <a:cxn ang="0">
                      <a:pos x="0" y="131"/>
                    </a:cxn>
                    <a:cxn ang="0">
                      <a:pos x="2" y="123"/>
                    </a:cxn>
                    <a:cxn ang="0">
                      <a:pos x="4" y="115"/>
                    </a:cxn>
                    <a:cxn ang="0">
                      <a:pos x="4" y="107"/>
                    </a:cxn>
                    <a:cxn ang="0">
                      <a:pos x="6" y="101"/>
                    </a:cxn>
                    <a:cxn ang="0">
                      <a:pos x="8" y="95"/>
                    </a:cxn>
                    <a:cxn ang="0">
                      <a:pos x="8" y="90"/>
                    </a:cxn>
                    <a:cxn ang="0">
                      <a:pos x="10" y="82"/>
                    </a:cxn>
                    <a:cxn ang="0">
                      <a:pos x="11" y="76"/>
                    </a:cxn>
                    <a:cxn ang="0">
                      <a:pos x="13" y="68"/>
                    </a:cxn>
                    <a:cxn ang="0">
                      <a:pos x="13" y="60"/>
                    </a:cxn>
                    <a:cxn ang="0">
                      <a:pos x="15" y="54"/>
                    </a:cxn>
                    <a:cxn ang="0">
                      <a:pos x="15" y="51"/>
                    </a:cxn>
                    <a:cxn ang="0">
                      <a:pos x="17" y="47"/>
                    </a:cxn>
                    <a:cxn ang="0">
                      <a:pos x="17" y="43"/>
                    </a:cxn>
                    <a:cxn ang="0">
                      <a:pos x="17" y="37"/>
                    </a:cxn>
                    <a:cxn ang="0">
                      <a:pos x="19" y="31"/>
                    </a:cxn>
                    <a:cxn ang="0">
                      <a:pos x="21" y="25"/>
                    </a:cxn>
                    <a:cxn ang="0">
                      <a:pos x="21" y="21"/>
                    </a:cxn>
                    <a:cxn ang="0">
                      <a:pos x="23" y="15"/>
                    </a:cxn>
                    <a:cxn ang="0">
                      <a:pos x="23" y="10"/>
                    </a:cxn>
                    <a:cxn ang="0">
                      <a:pos x="25" y="4"/>
                    </a:cxn>
                    <a:cxn ang="0">
                      <a:pos x="27" y="0"/>
                    </a:cxn>
                    <a:cxn ang="0">
                      <a:pos x="31" y="0"/>
                    </a:cxn>
                    <a:cxn ang="0">
                      <a:pos x="34" y="2"/>
                    </a:cxn>
                    <a:cxn ang="0">
                      <a:pos x="36" y="8"/>
                    </a:cxn>
                    <a:cxn ang="0">
                      <a:pos x="38" y="12"/>
                    </a:cxn>
                    <a:cxn ang="0">
                      <a:pos x="42" y="25"/>
                    </a:cxn>
                    <a:cxn ang="0">
                      <a:pos x="46" y="43"/>
                    </a:cxn>
                    <a:cxn ang="0">
                      <a:pos x="50" y="62"/>
                    </a:cxn>
                    <a:cxn ang="0">
                      <a:pos x="54" y="82"/>
                    </a:cxn>
                    <a:cxn ang="0">
                      <a:pos x="57" y="99"/>
                    </a:cxn>
                    <a:cxn ang="0">
                      <a:pos x="61" y="117"/>
                    </a:cxn>
                    <a:cxn ang="0">
                      <a:pos x="65" y="132"/>
                    </a:cxn>
                    <a:cxn ang="0">
                      <a:pos x="67" y="150"/>
                    </a:cxn>
                    <a:cxn ang="0">
                      <a:pos x="69" y="164"/>
                    </a:cxn>
                    <a:cxn ang="0">
                      <a:pos x="69" y="175"/>
                    </a:cxn>
                    <a:cxn ang="0">
                      <a:pos x="69" y="187"/>
                    </a:cxn>
                    <a:cxn ang="0">
                      <a:pos x="67" y="197"/>
                    </a:cxn>
                    <a:cxn ang="0">
                      <a:pos x="63" y="205"/>
                    </a:cxn>
                    <a:cxn ang="0">
                      <a:pos x="59" y="211"/>
                    </a:cxn>
                    <a:cxn ang="0">
                      <a:pos x="56" y="214"/>
                    </a:cxn>
                    <a:cxn ang="0">
                      <a:pos x="50" y="216"/>
                    </a:cxn>
                    <a:cxn ang="0">
                      <a:pos x="42" y="218"/>
                    </a:cxn>
                    <a:cxn ang="0">
                      <a:pos x="34" y="216"/>
                    </a:cxn>
                    <a:cxn ang="0">
                      <a:pos x="27" y="214"/>
                    </a:cxn>
                    <a:cxn ang="0">
                      <a:pos x="19" y="211"/>
                    </a:cxn>
                    <a:cxn ang="0">
                      <a:pos x="13" y="207"/>
                    </a:cxn>
                    <a:cxn ang="0">
                      <a:pos x="11" y="205"/>
                    </a:cxn>
                    <a:cxn ang="0">
                      <a:pos x="10" y="201"/>
                    </a:cxn>
                    <a:cxn ang="0">
                      <a:pos x="10" y="197"/>
                    </a:cxn>
                  </a:cxnLst>
                  <a:rect l="0" t="0" r="r" b="b"/>
                  <a:pathLst>
                    <a:path w="69" h="218">
                      <a:moveTo>
                        <a:pt x="8" y="195"/>
                      </a:moveTo>
                      <a:lnTo>
                        <a:pt x="8" y="193"/>
                      </a:lnTo>
                      <a:lnTo>
                        <a:pt x="6" y="189"/>
                      </a:lnTo>
                      <a:lnTo>
                        <a:pt x="6" y="187"/>
                      </a:lnTo>
                      <a:lnTo>
                        <a:pt x="4" y="185"/>
                      </a:lnTo>
                      <a:lnTo>
                        <a:pt x="4" y="181"/>
                      </a:lnTo>
                      <a:lnTo>
                        <a:pt x="2" y="179"/>
                      </a:lnTo>
                      <a:lnTo>
                        <a:pt x="2" y="175"/>
                      </a:lnTo>
                      <a:lnTo>
                        <a:pt x="2" y="173"/>
                      </a:lnTo>
                      <a:lnTo>
                        <a:pt x="0" y="170"/>
                      </a:lnTo>
                      <a:lnTo>
                        <a:pt x="0" y="166"/>
                      </a:lnTo>
                      <a:lnTo>
                        <a:pt x="0" y="162"/>
                      </a:lnTo>
                      <a:lnTo>
                        <a:pt x="0" y="160"/>
                      </a:lnTo>
                      <a:lnTo>
                        <a:pt x="0" y="156"/>
                      </a:lnTo>
                      <a:lnTo>
                        <a:pt x="0" y="152"/>
                      </a:lnTo>
                      <a:lnTo>
                        <a:pt x="0" y="148"/>
                      </a:lnTo>
                      <a:lnTo>
                        <a:pt x="0" y="144"/>
                      </a:lnTo>
                      <a:lnTo>
                        <a:pt x="0" y="140"/>
                      </a:lnTo>
                      <a:lnTo>
                        <a:pt x="0" y="136"/>
                      </a:lnTo>
                      <a:lnTo>
                        <a:pt x="0" y="131"/>
                      </a:lnTo>
                      <a:lnTo>
                        <a:pt x="2" y="127"/>
                      </a:lnTo>
                      <a:lnTo>
                        <a:pt x="2" y="123"/>
                      </a:lnTo>
                      <a:lnTo>
                        <a:pt x="2" y="119"/>
                      </a:lnTo>
                      <a:lnTo>
                        <a:pt x="4" y="115"/>
                      </a:lnTo>
                      <a:lnTo>
                        <a:pt x="4" y="111"/>
                      </a:lnTo>
                      <a:lnTo>
                        <a:pt x="4" y="107"/>
                      </a:lnTo>
                      <a:lnTo>
                        <a:pt x="6" y="103"/>
                      </a:lnTo>
                      <a:lnTo>
                        <a:pt x="6" y="101"/>
                      </a:lnTo>
                      <a:lnTo>
                        <a:pt x="6" y="97"/>
                      </a:lnTo>
                      <a:lnTo>
                        <a:pt x="8" y="95"/>
                      </a:lnTo>
                      <a:lnTo>
                        <a:pt x="8" y="92"/>
                      </a:lnTo>
                      <a:lnTo>
                        <a:pt x="8" y="90"/>
                      </a:lnTo>
                      <a:lnTo>
                        <a:pt x="10" y="86"/>
                      </a:lnTo>
                      <a:lnTo>
                        <a:pt x="10" y="82"/>
                      </a:lnTo>
                      <a:lnTo>
                        <a:pt x="10" y="78"/>
                      </a:lnTo>
                      <a:lnTo>
                        <a:pt x="11" y="76"/>
                      </a:lnTo>
                      <a:lnTo>
                        <a:pt x="11" y="72"/>
                      </a:lnTo>
                      <a:lnTo>
                        <a:pt x="13" y="68"/>
                      </a:lnTo>
                      <a:lnTo>
                        <a:pt x="13" y="64"/>
                      </a:lnTo>
                      <a:lnTo>
                        <a:pt x="13" y="60"/>
                      </a:lnTo>
                      <a:lnTo>
                        <a:pt x="15" y="56"/>
                      </a:lnTo>
                      <a:lnTo>
                        <a:pt x="15" y="54"/>
                      </a:lnTo>
                      <a:lnTo>
                        <a:pt x="15" y="52"/>
                      </a:lnTo>
                      <a:lnTo>
                        <a:pt x="15" y="51"/>
                      </a:lnTo>
                      <a:lnTo>
                        <a:pt x="15" y="49"/>
                      </a:lnTo>
                      <a:lnTo>
                        <a:pt x="17" y="47"/>
                      </a:lnTo>
                      <a:lnTo>
                        <a:pt x="17" y="45"/>
                      </a:lnTo>
                      <a:lnTo>
                        <a:pt x="17" y="43"/>
                      </a:lnTo>
                      <a:lnTo>
                        <a:pt x="17" y="41"/>
                      </a:lnTo>
                      <a:lnTo>
                        <a:pt x="17" y="37"/>
                      </a:lnTo>
                      <a:lnTo>
                        <a:pt x="19" y="35"/>
                      </a:lnTo>
                      <a:lnTo>
                        <a:pt x="19" y="31"/>
                      </a:lnTo>
                      <a:lnTo>
                        <a:pt x="19" y="29"/>
                      </a:lnTo>
                      <a:lnTo>
                        <a:pt x="21" y="25"/>
                      </a:lnTo>
                      <a:lnTo>
                        <a:pt x="21" y="23"/>
                      </a:lnTo>
                      <a:lnTo>
                        <a:pt x="21" y="21"/>
                      </a:lnTo>
                      <a:lnTo>
                        <a:pt x="23" y="17"/>
                      </a:lnTo>
                      <a:lnTo>
                        <a:pt x="23" y="15"/>
                      </a:lnTo>
                      <a:lnTo>
                        <a:pt x="23" y="12"/>
                      </a:lnTo>
                      <a:lnTo>
                        <a:pt x="23" y="10"/>
                      </a:lnTo>
                      <a:lnTo>
                        <a:pt x="25" y="6"/>
                      </a:lnTo>
                      <a:lnTo>
                        <a:pt x="25" y="4"/>
                      </a:lnTo>
                      <a:lnTo>
                        <a:pt x="25" y="2"/>
                      </a:lnTo>
                      <a:lnTo>
                        <a:pt x="27" y="0"/>
                      </a:lnTo>
                      <a:lnTo>
                        <a:pt x="29" y="0"/>
                      </a:lnTo>
                      <a:lnTo>
                        <a:pt x="31" y="0"/>
                      </a:lnTo>
                      <a:lnTo>
                        <a:pt x="33" y="0"/>
                      </a:lnTo>
                      <a:lnTo>
                        <a:pt x="34" y="2"/>
                      </a:lnTo>
                      <a:lnTo>
                        <a:pt x="36" y="4"/>
                      </a:lnTo>
                      <a:lnTo>
                        <a:pt x="36" y="8"/>
                      </a:lnTo>
                      <a:lnTo>
                        <a:pt x="36" y="10"/>
                      </a:lnTo>
                      <a:lnTo>
                        <a:pt x="38" y="12"/>
                      </a:lnTo>
                      <a:lnTo>
                        <a:pt x="38" y="15"/>
                      </a:lnTo>
                      <a:lnTo>
                        <a:pt x="42" y="25"/>
                      </a:lnTo>
                      <a:lnTo>
                        <a:pt x="44" y="33"/>
                      </a:lnTo>
                      <a:lnTo>
                        <a:pt x="46" y="43"/>
                      </a:lnTo>
                      <a:lnTo>
                        <a:pt x="48" y="52"/>
                      </a:lnTo>
                      <a:lnTo>
                        <a:pt x="50" y="62"/>
                      </a:lnTo>
                      <a:lnTo>
                        <a:pt x="52" y="72"/>
                      </a:lnTo>
                      <a:lnTo>
                        <a:pt x="54" y="82"/>
                      </a:lnTo>
                      <a:lnTo>
                        <a:pt x="56" y="92"/>
                      </a:lnTo>
                      <a:lnTo>
                        <a:pt x="57" y="99"/>
                      </a:lnTo>
                      <a:lnTo>
                        <a:pt x="59" y="109"/>
                      </a:lnTo>
                      <a:lnTo>
                        <a:pt x="61" y="117"/>
                      </a:lnTo>
                      <a:lnTo>
                        <a:pt x="63" y="125"/>
                      </a:lnTo>
                      <a:lnTo>
                        <a:pt x="65" y="132"/>
                      </a:lnTo>
                      <a:lnTo>
                        <a:pt x="67" y="140"/>
                      </a:lnTo>
                      <a:lnTo>
                        <a:pt x="67" y="150"/>
                      </a:lnTo>
                      <a:lnTo>
                        <a:pt x="69" y="158"/>
                      </a:lnTo>
                      <a:lnTo>
                        <a:pt x="69" y="164"/>
                      </a:lnTo>
                      <a:lnTo>
                        <a:pt x="69" y="170"/>
                      </a:lnTo>
                      <a:lnTo>
                        <a:pt x="69" y="175"/>
                      </a:lnTo>
                      <a:lnTo>
                        <a:pt x="69" y="181"/>
                      </a:lnTo>
                      <a:lnTo>
                        <a:pt x="69" y="187"/>
                      </a:lnTo>
                      <a:lnTo>
                        <a:pt x="69" y="191"/>
                      </a:lnTo>
                      <a:lnTo>
                        <a:pt x="67" y="197"/>
                      </a:lnTo>
                      <a:lnTo>
                        <a:pt x="65" y="203"/>
                      </a:lnTo>
                      <a:lnTo>
                        <a:pt x="63" y="205"/>
                      </a:lnTo>
                      <a:lnTo>
                        <a:pt x="63" y="209"/>
                      </a:lnTo>
                      <a:lnTo>
                        <a:pt x="59" y="211"/>
                      </a:lnTo>
                      <a:lnTo>
                        <a:pt x="57" y="212"/>
                      </a:lnTo>
                      <a:lnTo>
                        <a:pt x="56" y="214"/>
                      </a:lnTo>
                      <a:lnTo>
                        <a:pt x="52" y="216"/>
                      </a:lnTo>
                      <a:lnTo>
                        <a:pt x="50" y="216"/>
                      </a:lnTo>
                      <a:lnTo>
                        <a:pt x="46" y="216"/>
                      </a:lnTo>
                      <a:lnTo>
                        <a:pt x="42" y="218"/>
                      </a:lnTo>
                      <a:lnTo>
                        <a:pt x="38" y="216"/>
                      </a:lnTo>
                      <a:lnTo>
                        <a:pt x="34" y="216"/>
                      </a:lnTo>
                      <a:lnTo>
                        <a:pt x="31" y="216"/>
                      </a:lnTo>
                      <a:lnTo>
                        <a:pt x="27" y="214"/>
                      </a:lnTo>
                      <a:lnTo>
                        <a:pt x="23" y="212"/>
                      </a:lnTo>
                      <a:lnTo>
                        <a:pt x="19" y="211"/>
                      </a:lnTo>
                      <a:lnTo>
                        <a:pt x="15" y="209"/>
                      </a:lnTo>
                      <a:lnTo>
                        <a:pt x="13" y="207"/>
                      </a:lnTo>
                      <a:lnTo>
                        <a:pt x="11" y="207"/>
                      </a:lnTo>
                      <a:lnTo>
                        <a:pt x="11" y="205"/>
                      </a:lnTo>
                      <a:lnTo>
                        <a:pt x="10" y="203"/>
                      </a:lnTo>
                      <a:lnTo>
                        <a:pt x="10" y="201"/>
                      </a:lnTo>
                      <a:lnTo>
                        <a:pt x="10" y="199"/>
                      </a:lnTo>
                      <a:lnTo>
                        <a:pt x="10" y="197"/>
                      </a:lnTo>
                      <a:lnTo>
                        <a:pt x="8" y="195"/>
                      </a:lnTo>
                      <a:close/>
                    </a:path>
                  </a:pathLst>
                </a:custGeom>
                <a:solidFill>
                  <a:srgbClr val="F4F4F7"/>
                </a:solidFill>
                <a:ln w="9525">
                  <a:noFill/>
                  <a:round/>
                  <a:headEnd/>
                  <a:tailEnd/>
                </a:ln>
              </p:spPr>
              <p:txBody>
                <a:bodyPr/>
                <a:lstStyle/>
                <a:p>
                  <a:endParaRPr lang="en-US"/>
                </a:p>
              </p:txBody>
            </p:sp>
            <p:sp>
              <p:nvSpPr>
                <p:cNvPr id="38955" name="Freeform 43"/>
                <p:cNvSpPr>
                  <a:spLocks/>
                </p:cNvSpPr>
                <p:nvPr/>
              </p:nvSpPr>
              <p:spPr bwMode="auto">
                <a:xfrm>
                  <a:off x="2205" y="1400"/>
                  <a:ext cx="57" cy="91"/>
                </a:xfrm>
                <a:custGeom>
                  <a:avLst/>
                  <a:gdLst/>
                  <a:ahLst/>
                  <a:cxnLst>
                    <a:cxn ang="0">
                      <a:pos x="6" y="160"/>
                    </a:cxn>
                    <a:cxn ang="0">
                      <a:pos x="4" y="156"/>
                    </a:cxn>
                    <a:cxn ang="0">
                      <a:pos x="2" y="150"/>
                    </a:cxn>
                    <a:cxn ang="0">
                      <a:pos x="2" y="146"/>
                    </a:cxn>
                    <a:cxn ang="0">
                      <a:pos x="0" y="141"/>
                    </a:cxn>
                    <a:cxn ang="0">
                      <a:pos x="0" y="135"/>
                    </a:cxn>
                    <a:cxn ang="0">
                      <a:pos x="0" y="129"/>
                    </a:cxn>
                    <a:cxn ang="0">
                      <a:pos x="0" y="123"/>
                    </a:cxn>
                    <a:cxn ang="0">
                      <a:pos x="0" y="117"/>
                    </a:cxn>
                    <a:cxn ang="0">
                      <a:pos x="0" y="109"/>
                    </a:cxn>
                    <a:cxn ang="0">
                      <a:pos x="2" y="104"/>
                    </a:cxn>
                    <a:cxn ang="0">
                      <a:pos x="2" y="96"/>
                    </a:cxn>
                    <a:cxn ang="0">
                      <a:pos x="4" y="90"/>
                    </a:cxn>
                    <a:cxn ang="0">
                      <a:pos x="4" y="84"/>
                    </a:cxn>
                    <a:cxn ang="0">
                      <a:pos x="6" y="80"/>
                    </a:cxn>
                    <a:cxn ang="0">
                      <a:pos x="6" y="74"/>
                    </a:cxn>
                    <a:cxn ang="0">
                      <a:pos x="7" y="68"/>
                    </a:cxn>
                    <a:cxn ang="0">
                      <a:pos x="9" y="63"/>
                    </a:cxn>
                    <a:cxn ang="0">
                      <a:pos x="9" y="57"/>
                    </a:cxn>
                    <a:cxn ang="0">
                      <a:pos x="11" y="51"/>
                    </a:cxn>
                    <a:cxn ang="0">
                      <a:pos x="11" y="45"/>
                    </a:cxn>
                    <a:cxn ang="0">
                      <a:pos x="13" y="43"/>
                    </a:cxn>
                    <a:cxn ang="0">
                      <a:pos x="13" y="39"/>
                    </a:cxn>
                    <a:cxn ang="0">
                      <a:pos x="13" y="35"/>
                    </a:cxn>
                    <a:cxn ang="0">
                      <a:pos x="15" y="31"/>
                    </a:cxn>
                    <a:cxn ang="0">
                      <a:pos x="15" y="27"/>
                    </a:cxn>
                    <a:cxn ang="0">
                      <a:pos x="17" y="22"/>
                    </a:cxn>
                    <a:cxn ang="0">
                      <a:pos x="17" y="18"/>
                    </a:cxn>
                    <a:cxn ang="0">
                      <a:pos x="19" y="14"/>
                    </a:cxn>
                    <a:cxn ang="0">
                      <a:pos x="19" y="8"/>
                    </a:cxn>
                    <a:cxn ang="0">
                      <a:pos x="19" y="4"/>
                    </a:cxn>
                    <a:cxn ang="0">
                      <a:pos x="23" y="0"/>
                    </a:cxn>
                    <a:cxn ang="0">
                      <a:pos x="25" y="0"/>
                    </a:cxn>
                    <a:cxn ang="0">
                      <a:pos x="29" y="2"/>
                    </a:cxn>
                    <a:cxn ang="0">
                      <a:pos x="30" y="6"/>
                    </a:cxn>
                    <a:cxn ang="0">
                      <a:pos x="30" y="12"/>
                    </a:cxn>
                    <a:cxn ang="0">
                      <a:pos x="34" y="22"/>
                    </a:cxn>
                    <a:cxn ang="0">
                      <a:pos x="38" y="37"/>
                    </a:cxn>
                    <a:cxn ang="0">
                      <a:pos x="40" y="53"/>
                    </a:cxn>
                    <a:cxn ang="0">
                      <a:pos x="44" y="68"/>
                    </a:cxn>
                    <a:cxn ang="0">
                      <a:pos x="48" y="84"/>
                    </a:cxn>
                    <a:cxn ang="0">
                      <a:pos x="50" y="98"/>
                    </a:cxn>
                    <a:cxn ang="0">
                      <a:pos x="53" y="111"/>
                    </a:cxn>
                    <a:cxn ang="0">
                      <a:pos x="55" y="125"/>
                    </a:cxn>
                    <a:cxn ang="0">
                      <a:pos x="57" y="137"/>
                    </a:cxn>
                    <a:cxn ang="0">
                      <a:pos x="57" y="146"/>
                    </a:cxn>
                    <a:cxn ang="0">
                      <a:pos x="57" y="154"/>
                    </a:cxn>
                    <a:cxn ang="0">
                      <a:pos x="55" y="164"/>
                    </a:cxn>
                    <a:cxn ang="0">
                      <a:pos x="53" y="172"/>
                    </a:cxn>
                    <a:cxn ang="0">
                      <a:pos x="50" y="176"/>
                    </a:cxn>
                    <a:cxn ang="0">
                      <a:pos x="46" y="178"/>
                    </a:cxn>
                    <a:cxn ang="0">
                      <a:pos x="40" y="180"/>
                    </a:cxn>
                    <a:cxn ang="0">
                      <a:pos x="34" y="182"/>
                    </a:cxn>
                    <a:cxn ang="0">
                      <a:pos x="29" y="180"/>
                    </a:cxn>
                    <a:cxn ang="0">
                      <a:pos x="21" y="178"/>
                    </a:cxn>
                    <a:cxn ang="0">
                      <a:pos x="15" y="176"/>
                    </a:cxn>
                    <a:cxn ang="0">
                      <a:pos x="11" y="172"/>
                    </a:cxn>
                    <a:cxn ang="0">
                      <a:pos x="9" y="170"/>
                    </a:cxn>
                    <a:cxn ang="0">
                      <a:pos x="7" y="168"/>
                    </a:cxn>
                    <a:cxn ang="0">
                      <a:pos x="7" y="164"/>
                    </a:cxn>
                  </a:cxnLst>
                  <a:rect l="0" t="0" r="r" b="b"/>
                  <a:pathLst>
                    <a:path w="57" h="182">
                      <a:moveTo>
                        <a:pt x="6" y="162"/>
                      </a:moveTo>
                      <a:lnTo>
                        <a:pt x="6" y="160"/>
                      </a:lnTo>
                      <a:lnTo>
                        <a:pt x="4" y="158"/>
                      </a:lnTo>
                      <a:lnTo>
                        <a:pt x="4" y="156"/>
                      </a:lnTo>
                      <a:lnTo>
                        <a:pt x="4" y="154"/>
                      </a:lnTo>
                      <a:lnTo>
                        <a:pt x="2" y="150"/>
                      </a:lnTo>
                      <a:lnTo>
                        <a:pt x="2" y="148"/>
                      </a:lnTo>
                      <a:lnTo>
                        <a:pt x="2" y="146"/>
                      </a:lnTo>
                      <a:lnTo>
                        <a:pt x="0" y="145"/>
                      </a:lnTo>
                      <a:lnTo>
                        <a:pt x="0" y="141"/>
                      </a:lnTo>
                      <a:lnTo>
                        <a:pt x="0" y="139"/>
                      </a:lnTo>
                      <a:lnTo>
                        <a:pt x="0" y="135"/>
                      </a:lnTo>
                      <a:lnTo>
                        <a:pt x="0" y="133"/>
                      </a:lnTo>
                      <a:lnTo>
                        <a:pt x="0" y="129"/>
                      </a:lnTo>
                      <a:lnTo>
                        <a:pt x="0" y="127"/>
                      </a:lnTo>
                      <a:lnTo>
                        <a:pt x="0" y="123"/>
                      </a:lnTo>
                      <a:lnTo>
                        <a:pt x="0" y="121"/>
                      </a:lnTo>
                      <a:lnTo>
                        <a:pt x="0" y="117"/>
                      </a:lnTo>
                      <a:lnTo>
                        <a:pt x="0" y="113"/>
                      </a:lnTo>
                      <a:lnTo>
                        <a:pt x="0" y="109"/>
                      </a:lnTo>
                      <a:lnTo>
                        <a:pt x="0" y="106"/>
                      </a:lnTo>
                      <a:lnTo>
                        <a:pt x="2" y="104"/>
                      </a:lnTo>
                      <a:lnTo>
                        <a:pt x="2" y="100"/>
                      </a:lnTo>
                      <a:lnTo>
                        <a:pt x="2" y="96"/>
                      </a:lnTo>
                      <a:lnTo>
                        <a:pt x="4" y="92"/>
                      </a:lnTo>
                      <a:lnTo>
                        <a:pt x="4" y="90"/>
                      </a:lnTo>
                      <a:lnTo>
                        <a:pt x="4" y="88"/>
                      </a:lnTo>
                      <a:lnTo>
                        <a:pt x="4" y="84"/>
                      </a:lnTo>
                      <a:lnTo>
                        <a:pt x="6" y="82"/>
                      </a:lnTo>
                      <a:lnTo>
                        <a:pt x="6" y="80"/>
                      </a:lnTo>
                      <a:lnTo>
                        <a:pt x="6" y="76"/>
                      </a:lnTo>
                      <a:lnTo>
                        <a:pt x="6" y="74"/>
                      </a:lnTo>
                      <a:lnTo>
                        <a:pt x="7" y="72"/>
                      </a:lnTo>
                      <a:lnTo>
                        <a:pt x="7" y="68"/>
                      </a:lnTo>
                      <a:lnTo>
                        <a:pt x="7" y="67"/>
                      </a:lnTo>
                      <a:lnTo>
                        <a:pt x="9" y="63"/>
                      </a:lnTo>
                      <a:lnTo>
                        <a:pt x="9" y="61"/>
                      </a:lnTo>
                      <a:lnTo>
                        <a:pt x="9" y="57"/>
                      </a:lnTo>
                      <a:lnTo>
                        <a:pt x="11" y="53"/>
                      </a:lnTo>
                      <a:lnTo>
                        <a:pt x="11" y="51"/>
                      </a:lnTo>
                      <a:lnTo>
                        <a:pt x="11" y="47"/>
                      </a:lnTo>
                      <a:lnTo>
                        <a:pt x="11" y="45"/>
                      </a:lnTo>
                      <a:lnTo>
                        <a:pt x="13" y="45"/>
                      </a:lnTo>
                      <a:lnTo>
                        <a:pt x="13" y="43"/>
                      </a:lnTo>
                      <a:lnTo>
                        <a:pt x="13" y="41"/>
                      </a:lnTo>
                      <a:lnTo>
                        <a:pt x="13" y="39"/>
                      </a:lnTo>
                      <a:lnTo>
                        <a:pt x="13" y="37"/>
                      </a:lnTo>
                      <a:lnTo>
                        <a:pt x="13" y="35"/>
                      </a:lnTo>
                      <a:lnTo>
                        <a:pt x="13" y="33"/>
                      </a:lnTo>
                      <a:lnTo>
                        <a:pt x="15" y="31"/>
                      </a:lnTo>
                      <a:lnTo>
                        <a:pt x="15" y="29"/>
                      </a:lnTo>
                      <a:lnTo>
                        <a:pt x="15" y="27"/>
                      </a:lnTo>
                      <a:lnTo>
                        <a:pt x="15" y="26"/>
                      </a:lnTo>
                      <a:lnTo>
                        <a:pt x="17" y="22"/>
                      </a:lnTo>
                      <a:lnTo>
                        <a:pt x="17" y="20"/>
                      </a:lnTo>
                      <a:lnTo>
                        <a:pt x="17" y="18"/>
                      </a:lnTo>
                      <a:lnTo>
                        <a:pt x="17" y="16"/>
                      </a:lnTo>
                      <a:lnTo>
                        <a:pt x="19" y="14"/>
                      </a:lnTo>
                      <a:lnTo>
                        <a:pt x="19" y="12"/>
                      </a:lnTo>
                      <a:lnTo>
                        <a:pt x="19" y="8"/>
                      </a:lnTo>
                      <a:lnTo>
                        <a:pt x="19" y="6"/>
                      </a:lnTo>
                      <a:lnTo>
                        <a:pt x="19" y="4"/>
                      </a:lnTo>
                      <a:lnTo>
                        <a:pt x="21" y="2"/>
                      </a:lnTo>
                      <a:lnTo>
                        <a:pt x="23" y="0"/>
                      </a:lnTo>
                      <a:lnTo>
                        <a:pt x="23" y="0"/>
                      </a:lnTo>
                      <a:lnTo>
                        <a:pt x="25" y="0"/>
                      </a:lnTo>
                      <a:lnTo>
                        <a:pt x="27" y="0"/>
                      </a:lnTo>
                      <a:lnTo>
                        <a:pt x="29" y="2"/>
                      </a:lnTo>
                      <a:lnTo>
                        <a:pt x="29" y="4"/>
                      </a:lnTo>
                      <a:lnTo>
                        <a:pt x="30" y="6"/>
                      </a:lnTo>
                      <a:lnTo>
                        <a:pt x="30" y="8"/>
                      </a:lnTo>
                      <a:lnTo>
                        <a:pt x="30" y="12"/>
                      </a:lnTo>
                      <a:lnTo>
                        <a:pt x="32" y="14"/>
                      </a:lnTo>
                      <a:lnTo>
                        <a:pt x="34" y="22"/>
                      </a:lnTo>
                      <a:lnTo>
                        <a:pt x="36" y="29"/>
                      </a:lnTo>
                      <a:lnTo>
                        <a:pt x="38" y="37"/>
                      </a:lnTo>
                      <a:lnTo>
                        <a:pt x="40" y="45"/>
                      </a:lnTo>
                      <a:lnTo>
                        <a:pt x="40" y="53"/>
                      </a:lnTo>
                      <a:lnTo>
                        <a:pt x="42" y="61"/>
                      </a:lnTo>
                      <a:lnTo>
                        <a:pt x="44" y="68"/>
                      </a:lnTo>
                      <a:lnTo>
                        <a:pt x="46" y="76"/>
                      </a:lnTo>
                      <a:lnTo>
                        <a:pt x="48" y="84"/>
                      </a:lnTo>
                      <a:lnTo>
                        <a:pt x="50" y="90"/>
                      </a:lnTo>
                      <a:lnTo>
                        <a:pt x="50" y="98"/>
                      </a:lnTo>
                      <a:lnTo>
                        <a:pt x="52" y="104"/>
                      </a:lnTo>
                      <a:lnTo>
                        <a:pt x="53" y="111"/>
                      </a:lnTo>
                      <a:lnTo>
                        <a:pt x="53" y="117"/>
                      </a:lnTo>
                      <a:lnTo>
                        <a:pt x="55" y="125"/>
                      </a:lnTo>
                      <a:lnTo>
                        <a:pt x="55" y="131"/>
                      </a:lnTo>
                      <a:lnTo>
                        <a:pt x="57" y="137"/>
                      </a:lnTo>
                      <a:lnTo>
                        <a:pt x="57" y="141"/>
                      </a:lnTo>
                      <a:lnTo>
                        <a:pt x="57" y="146"/>
                      </a:lnTo>
                      <a:lnTo>
                        <a:pt x="57" y="150"/>
                      </a:lnTo>
                      <a:lnTo>
                        <a:pt x="57" y="154"/>
                      </a:lnTo>
                      <a:lnTo>
                        <a:pt x="55" y="160"/>
                      </a:lnTo>
                      <a:lnTo>
                        <a:pt x="55" y="164"/>
                      </a:lnTo>
                      <a:lnTo>
                        <a:pt x="53" y="168"/>
                      </a:lnTo>
                      <a:lnTo>
                        <a:pt x="53" y="172"/>
                      </a:lnTo>
                      <a:lnTo>
                        <a:pt x="52" y="174"/>
                      </a:lnTo>
                      <a:lnTo>
                        <a:pt x="50" y="176"/>
                      </a:lnTo>
                      <a:lnTo>
                        <a:pt x="48" y="178"/>
                      </a:lnTo>
                      <a:lnTo>
                        <a:pt x="46" y="178"/>
                      </a:lnTo>
                      <a:lnTo>
                        <a:pt x="42" y="180"/>
                      </a:lnTo>
                      <a:lnTo>
                        <a:pt x="40" y="180"/>
                      </a:lnTo>
                      <a:lnTo>
                        <a:pt x="38" y="182"/>
                      </a:lnTo>
                      <a:lnTo>
                        <a:pt x="34" y="182"/>
                      </a:lnTo>
                      <a:lnTo>
                        <a:pt x="30" y="182"/>
                      </a:lnTo>
                      <a:lnTo>
                        <a:pt x="29" y="180"/>
                      </a:lnTo>
                      <a:lnTo>
                        <a:pt x="25" y="180"/>
                      </a:lnTo>
                      <a:lnTo>
                        <a:pt x="21" y="178"/>
                      </a:lnTo>
                      <a:lnTo>
                        <a:pt x="17" y="178"/>
                      </a:lnTo>
                      <a:lnTo>
                        <a:pt x="15" y="176"/>
                      </a:lnTo>
                      <a:lnTo>
                        <a:pt x="11" y="174"/>
                      </a:lnTo>
                      <a:lnTo>
                        <a:pt x="11" y="172"/>
                      </a:lnTo>
                      <a:lnTo>
                        <a:pt x="9" y="172"/>
                      </a:lnTo>
                      <a:lnTo>
                        <a:pt x="9" y="170"/>
                      </a:lnTo>
                      <a:lnTo>
                        <a:pt x="7" y="168"/>
                      </a:lnTo>
                      <a:lnTo>
                        <a:pt x="7" y="168"/>
                      </a:lnTo>
                      <a:lnTo>
                        <a:pt x="7" y="166"/>
                      </a:lnTo>
                      <a:lnTo>
                        <a:pt x="7" y="164"/>
                      </a:lnTo>
                      <a:lnTo>
                        <a:pt x="6" y="162"/>
                      </a:lnTo>
                      <a:close/>
                    </a:path>
                  </a:pathLst>
                </a:custGeom>
                <a:solidFill>
                  <a:srgbClr val="FFFFFF"/>
                </a:solidFill>
                <a:ln w="9525">
                  <a:noFill/>
                  <a:round/>
                  <a:headEnd/>
                  <a:tailEnd/>
                </a:ln>
              </p:spPr>
              <p:txBody>
                <a:bodyPr/>
                <a:lstStyle/>
                <a:p>
                  <a:endParaRPr lang="en-US"/>
                </a:p>
              </p:txBody>
            </p:sp>
          </p:grpSp>
          <p:grpSp>
            <p:nvGrpSpPr>
              <p:cNvPr id="7" name="Group 44"/>
              <p:cNvGrpSpPr>
                <a:grpSpLocks/>
              </p:cNvGrpSpPr>
              <p:nvPr/>
            </p:nvGrpSpPr>
            <p:grpSpPr bwMode="auto">
              <a:xfrm rot="3336553">
                <a:off x="1618" y="3422"/>
                <a:ext cx="207" cy="371"/>
                <a:chOff x="2145" y="1187"/>
                <a:chExt cx="223" cy="371"/>
              </a:xfrm>
            </p:grpSpPr>
            <p:sp>
              <p:nvSpPr>
                <p:cNvPr id="38957" name="Freeform 45"/>
                <p:cNvSpPr>
                  <a:spLocks/>
                </p:cNvSpPr>
                <p:nvPr/>
              </p:nvSpPr>
              <p:spPr bwMode="auto">
                <a:xfrm>
                  <a:off x="2145" y="1187"/>
                  <a:ext cx="223" cy="371"/>
                </a:xfrm>
                <a:custGeom>
                  <a:avLst/>
                  <a:gdLst/>
                  <a:ahLst/>
                  <a:cxnLst>
                    <a:cxn ang="0">
                      <a:pos x="121" y="64"/>
                    </a:cxn>
                    <a:cxn ang="0">
                      <a:pos x="135" y="142"/>
                    </a:cxn>
                    <a:cxn ang="0">
                      <a:pos x="148" y="220"/>
                    </a:cxn>
                    <a:cxn ang="0">
                      <a:pos x="163" y="300"/>
                    </a:cxn>
                    <a:cxn ang="0">
                      <a:pos x="179" y="374"/>
                    </a:cxn>
                    <a:cxn ang="0">
                      <a:pos x="194" y="445"/>
                    </a:cxn>
                    <a:cxn ang="0">
                      <a:pos x="209" y="515"/>
                    </a:cxn>
                    <a:cxn ang="0">
                      <a:pos x="219" y="585"/>
                    </a:cxn>
                    <a:cxn ang="0">
                      <a:pos x="219" y="636"/>
                    </a:cxn>
                    <a:cxn ang="0">
                      <a:pos x="213" y="669"/>
                    </a:cxn>
                    <a:cxn ang="0">
                      <a:pos x="204" y="698"/>
                    </a:cxn>
                    <a:cxn ang="0">
                      <a:pos x="190" y="718"/>
                    </a:cxn>
                    <a:cxn ang="0">
                      <a:pos x="179" y="728"/>
                    </a:cxn>
                    <a:cxn ang="0">
                      <a:pos x="160" y="737"/>
                    </a:cxn>
                    <a:cxn ang="0">
                      <a:pos x="135" y="741"/>
                    </a:cxn>
                    <a:cxn ang="0">
                      <a:pos x="110" y="737"/>
                    </a:cxn>
                    <a:cxn ang="0">
                      <a:pos x="85" y="730"/>
                    </a:cxn>
                    <a:cxn ang="0">
                      <a:pos x="54" y="710"/>
                    </a:cxn>
                    <a:cxn ang="0">
                      <a:pos x="25" y="673"/>
                    </a:cxn>
                    <a:cxn ang="0">
                      <a:pos x="10" y="634"/>
                    </a:cxn>
                    <a:cxn ang="0">
                      <a:pos x="2" y="593"/>
                    </a:cxn>
                    <a:cxn ang="0">
                      <a:pos x="4" y="527"/>
                    </a:cxn>
                    <a:cxn ang="0">
                      <a:pos x="18" y="437"/>
                    </a:cxn>
                    <a:cxn ang="0">
                      <a:pos x="27" y="378"/>
                    </a:cxn>
                    <a:cxn ang="0">
                      <a:pos x="31" y="347"/>
                    </a:cxn>
                    <a:cxn ang="0">
                      <a:pos x="35" y="316"/>
                    </a:cxn>
                    <a:cxn ang="0">
                      <a:pos x="41" y="287"/>
                    </a:cxn>
                    <a:cxn ang="0">
                      <a:pos x="44" y="269"/>
                    </a:cxn>
                    <a:cxn ang="0">
                      <a:pos x="46" y="261"/>
                    </a:cxn>
                    <a:cxn ang="0">
                      <a:pos x="50" y="252"/>
                    </a:cxn>
                    <a:cxn ang="0">
                      <a:pos x="54" y="244"/>
                    </a:cxn>
                    <a:cxn ang="0">
                      <a:pos x="58" y="214"/>
                    </a:cxn>
                    <a:cxn ang="0">
                      <a:pos x="67" y="164"/>
                    </a:cxn>
                    <a:cxn ang="0">
                      <a:pos x="73" y="111"/>
                    </a:cxn>
                    <a:cxn ang="0">
                      <a:pos x="79" y="60"/>
                    </a:cxn>
                    <a:cxn ang="0">
                      <a:pos x="85" y="29"/>
                    </a:cxn>
                    <a:cxn ang="0">
                      <a:pos x="89" y="17"/>
                    </a:cxn>
                    <a:cxn ang="0">
                      <a:pos x="90" y="8"/>
                    </a:cxn>
                    <a:cxn ang="0">
                      <a:pos x="96" y="0"/>
                    </a:cxn>
                    <a:cxn ang="0">
                      <a:pos x="115" y="23"/>
                    </a:cxn>
                  </a:cxnLst>
                  <a:rect l="0" t="0" r="r" b="b"/>
                  <a:pathLst>
                    <a:path w="223" h="741">
                      <a:moveTo>
                        <a:pt x="115" y="23"/>
                      </a:moveTo>
                      <a:lnTo>
                        <a:pt x="121" y="64"/>
                      </a:lnTo>
                      <a:lnTo>
                        <a:pt x="127" y="103"/>
                      </a:lnTo>
                      <a:lnTo>
                        <a:pt x="135" y="142"/>
                      </a:lnTo>
                      <a:lnTo>
                        <a:pt x="142" y="181"/>
                      </a:lnTo>
                      <a:lnTo>
                        <a:pt x="148" y="220"/>
                      </a:lnTo>
                      <a:lnTo>
                        <a:pt x="156" y="259"/>
                      </a:lnTo>
                      <a:lnTo>
                        <a:pt x="163" y="300"/>
                      </a:lnTo>
                      <a:lnTo>
                        <a:pt x="171" y="339"/>
                      </a:lnTo>
                      <a:lnTo>
                        <a:pt x="179" y="374"/>
                      </a:lnTo>
                      <a:lnTo>
                        <a:pt x="186" y="410"/>
                      </a:lnTo>
                      <a:lnTo>
                        <a:pt x="194" y="445"/>
                      </a:lnTo>
                      <a:lnTo>
                        <a:pt x="202" y="480"/>
                      </a:lnTo>
                      <a:lnTo>
                        <a:pt x="209" y="515"/>
                      </a:lnTo>
                      <a:lnTo>
                        <a:pt x="215" y="550"/>
                      </a:lnTo>
                      <a:lnTo>
                        <a:pt x="219" y="585"/>
                      </a:lnTo>
                      <a:lnTo>
                        <a:pt x="223" y="620"/>
                      </a:lnTo>
                      <a:lnTo>
                        <a:pt x="219" y="636"/>
                      </a:lnTo>
                      <a:lnTo>
                        <a:pt x="217" y="651"/>
                      </a:lnTo>
                      <a:lnTo>
                        <a:pt x="213" y="669"/>
                      </a:lnTo>
                      <a:lnTo>
                        <a:pt x="209" y="685"/>
                      </a:lnTo>
                      <a:lnTo>
                        <a:pt x="204" y="698"/>
                      </a:lnTo>
                      <a:lnTo>
                        <a:pt x="194" y="712"/>
                      </a:lnTo>
                      <a:lnTo>
                        <a:pt x="190" y="718"/>
                      </a:lnTo>
                      <a:lnTo>
                        <a:pt x="184" y="722"/>
                      </a:lnTo>
                      <a:lnTo>
                        <a:pt x="179" y="728"/>
                      </a:lnTo>
                      <a:lnTo>
                        <a:pt x="171" y="731"/>
                      </a:lnTo>
                      <a:lnTo>
                        <a:pt x="160" y="737"/>
                      </a:lnTo>
                      <a:lnTo>
                        <a:pt x="148" y="741"/>
                      </a:lnTo>
                      <a:lnTo>
                        <a:pt x="135" y="741"/>
                      </a:lnTo>
                      <a:lnTo>
                        <a:pt x="123" y="741"/>
                      </a:lnTo>
                      <a:lnTo>
                        <a:pt x="110" y="737"/>
                      </a:lnTo>
                      <a:lnTo>
                        <a:pt x="96" y="733"/>
                      </a:lnTo>
                      <a:lnTo>
                        <a:pt x="85" y="730"/>
                      </a:lnTo>
                      <a:lnTo>
                        <a:pt x="73" y="726"/>
                      </a:lnTo>
                      <a:lnTo>
                        <a:pt x="54" y="710"/>
                      </a:lnTo>
                      <a:lnTo>
                        <a:pt x="39" y="692"/>
                      </a:lnTo>
                      <a:lnTo>
                        <a:pt x="25" y="673"/>
                      </a:lnTo>
                      <a:lnTo>
                        <a:pt x="16" y="653"/>
                      </a:lnTo>
                      <a:lnTo>
                        <a:pt x="10" y="634"/>
                      </a:lnTo>
                      <a:lnTo>
                        <a:pt x="4" y="614"/>
                      </a:lnTo>
                      <a:lnTo>
                        <a:pt x="2" y="593"/>
                      </a:lnTo>
                      <a:lnTo>
                        <a:pt x="0" y="570"/>
                      </a:lnTo>
                      <a:lnTo>
                        <a:pt x="4" y="527"/>
                      </a:lnTo>
                      <a:lnTo>
                        <a:pt x="10" y="482"/>
                      </a:lnTo>
                      <a:lnTo>
                        <a:pt x="18" y="437"/>
                      </a:lnTo>
                      <a:lnTo>
                        <a:pt x="23" y="394"/>
                      </a:lnTo>
                      <a:lnTo>
                        <a:pt x="27" y="378"/>
                      </a:lnTo>
                      <a:lnTo>
                        <a:pt x="29" y="363"/>
                      </a:lnTo>
                      <a:lnTo>
                        <a:pt x="31" y="347"/>
                      </a:lnTo>
                      <a:lnTo>
                        <a:pt x="33" y="332"/>
                      </a:lnTo>
                      <a:lnTo>
                        <a:pt x="35" y="316"/>
                      </a:lnTo>
                      <a:lnTo>
                        <a:pt x="37" y="302"/>
                      </a:lnTo>
                      <a:lnTo>
                        <a:pt x="41" y="287"/>
                      </a:lnTo>
                      <a:lnTo>
                        <a:pt x="46" y="273"/>
                      </a:lnTo>
                      <a:lnTo>
                        <a:pt x="44" y="269"/>
                      </a:lnTo>
                      <a:lnTo>
                        <a:pt x="44" y="265"/>
                      </a:lnTo>
                      <a:lnTo>
                        <a:pt x="46" y="261"/>
                      </a:lnTo>
                      <a:lnTo>
                        <a:pt x="48" y="255"/>
                      </a:lnTo>
                      <a:lnTo>
                        <a:pt x="50" y="252"/>
                      </a:lnTo>
                      <a:lnTo>
                        <a:pt x="52" y="248"/>
                      </a:lnTo>
                      <a:lnTo>
                        <a:pt x="54" y="244"/>
                      </a:lnTo>
                      <a:lnTo>
                        <a:pt x="54" y="240"/>
                      </a:lnTo>
                      <a:lnTo>
                        <a:pt x="58" y="214"/>
                      </a:lnTo>
                      <a:lnTo>
                        <a:pt x="64" y="189"/>
                      </a:lnTo>
                      <a:lnTo>
                        <a:pt x="67" y="164"/>
                      </a:lnTo>
                      <a:lnTo>
                        <a:pt x="69" y="136"/>
                      </a:lnTo>
                      <a:lnTo>
                        <a:pt x="73" y="111"/>
                      </a:lnTo>
                      <a:lnTo>
                        <a:pt x="77" y="86"/>
                      </a:lnTo>
                      <a:lnTo>
                        <a:pt x="79" y="60"/>
                      </a:lnTo>
                      <a:lnTo>
                        <a:pt x="81" y="33"/>
                      </a:lnTo>
                      <a:lnTo>
                        <a:pt x="85" y="29"/>
                      </a:lnTo>
                      <a:lnTo>
                        <a:pt x="87" y="23"/>
                      </a:lnTo>
                      <a:lnTo>
                        <a:pt x="89" y="17"/>
                      </a:lnTo>
                      <a:lnTo>
                        <a:pt x="89" y="12"/>
                      </a:lnTo>
                      <a:lnTo>
                        <a:pt x="90" y="8"/>
                      </a:lnTo>
                      <a:lnTo>
                        <a:pt x="92" y="4"/>
                      </a:lnTo>
                      <a:lnTo>
                        <a:pt x="96" y="0"/>
                      </a:lnTo>
                      <a:lnTo>
                        <a:pt x="104" y="0"/>
                      </a:lnTo>
                      <a:lnTo>
                        <a:pt x="115" y="23"/>
                      </a:lnTo>
                      <a:close/>
                    </a:path>
                  </a:pathLst>
                </a:custGeom>
                <a:solidFill>
                  <a:srgbClr val="000000"/>
                </a:solidFill>
                <a:ln w="9525">
                  <a:noFill/>
                  <a:round/>
                  <a:headEnd/>
                  <a:tailEnd/>
                </a:ln>
              </p:spPr>
              <p:txBody>
                <a:bodyPr/>
                <a:lstStyle/>
                <a:p>
                  <a:endParaRPr lang="en-US"/>
                </a:p>
              </p:txBody>
            </p:sp>
            <p:sp>
              <p:nvSpPr>
                <p:cNvPr id="38958" name="Freeform 46"/>
                <p:cNvSpPr>
                  <a:spLocks/>
                </p:cNvSpPr>
                <p:nvPr/>
              </p:nvSpPr>
              <p:spPr bwMode="auto">
                <a:xfrm>
                  <a:off x="2166" y="1226"/>
                  <a:ext cx="181" cy="322"/>
                </a:xfrm>
                <a:custGeom>
                  <a:avLst/>
                  <a:gdLst/>
                  <a:ahLst/>
                  <a:cxnLst>
                    <a:cxn ang="0">
                      <a:pos x="169" y="417"/>
                    </a:cxn>
                    <a:cxn ang="0">
                      <a:pos x="171" y="443"/>
                    </a:cxn>
                    <a:cxn ang="0">
                      <a:pos x="175" y="468"/>
                    </a:cxn>
                    <a:cxn ang="0">
                      <a:pos x="179" y="495"/>
                    </a:cxn>
                    <a:cxn ang="0">
                      <a:pos x="181" y="523"/>
                    </a:cxn>
                    <a:cxn ang="0">
                      <a:pos x="181" y="548"/>
                    </a:cxn>
                    <a:cxn ang="0">
                      <a:pos x="177" y="573"/>
                    </a:cxn>
                    <a:cxn ang="0">
                      <a:pos x="175" y="585"/>
                    </a:cxn>
                    <a:cxn ang="0">
                      <a:pos x="171" y="599"/>
                    </a:cxn>
                    <a:cxn ang="0">
                      <a:pos x="167" y="611"/>
                    </a:cxn>
                    <a:cxn ang="0">
                      <a:pos x="160" y="622"/>
                    </a:cxn>
                    <a:cxn ang="0">
                      <a:pos x="154" y="626"/>
                    </a:cxn>
                    <a:cxn ang="0">
                      <a:pos x="148" y="630"/>
                    </a:cxn>
                    <a:cxn ang="0">
                      <a:pos x="142" y="634"/>
                    </a:cxn>
                    <a:cxn ang="0">
                      <a:pos x="135" y="636"/>
                    </a:cxn>
                    <a:cxn ang="0">
                      <a:pos x="129" y="638"/>
                    </a:cxn>
                    <a:cxn ang="0">
                      <a:pos x="121" y="640"/>
                    </a:cxn>
                    <a:cxn ang="0">
                      <a:pos x="116" y="642"/>
                    </a:cxn>
                    <a:cxn ang="0">
                      <a:pos x="108" y="644"/>
                    </a:cxn>
                    <a:cxn ang="0">
                      <a:pos x="92" y="640"/>
                    </a:cxn>
                    <a:cxn ang="0">
                      <a:pos x="77" y="634"/>
                    </a:cxn>
                    <a:cxn ang="0">
                      <a:pos x="64" y="628"/>
                    </a:cxn>
                    <a:cxn ang="0">
                      <a:pos x="48" y="620"/>
                    </a:cxn>
                    <a:cxn ang="0">
                      <a:pos x="35" y="611"/>
                    </a:cxn>
                    <a:cxn ang="0">
                      <a:pos x="25" y="599"/>
                    </a:cxn>
                    <a:cxn ang="0">
                      <a:pos x="20" y="591"/>
                    </a:cxn>
                    <a:cxn ang="0">
                      <a:pos x="16" y="585"/>
                    </a:cxn>
                    <a:cxn ang="0">
                      <a:pos x="14" y="577"/>
                    </a:cxn>
                    <a:cxn ang="0">
                      <a:pos x="12" y="568"/>
                    </a:cxn>
                    <a:cxn ang="0">
                      <a:pos x="6" y="544"/>
                    </a:cxn>
                    <a:cxn ang="0">
                      <a:pos x="2" y="519"/>
                    </a:cxn>
                    <a:cxn ang="0">
                      <a:pos x="0" y="493"/>
                    </a:cxn>
                    <a:cxn ang="0">
                      <a:pos x="0" y="468"/>
                    </a:cxn>
                    <a:cxn ang="0">
                      <a:pos x="4" y="419"/>
                    </a:cxn>
                    <a:cxn ang="0">
                      <a:pos x="12" y="369"/>
                    </a:cxn>
                    <a:cxn ang="0">
                      <a:pos x="21" y="318"/>
                    </a:cxn>
                    <a:cxn ang="0">
                      <a:pos x="31" y="267"/>
                    </a:cxn>
                    <a:cxn ang="0">
                      <a:pos x="41" y="216"/>
                    </a:cxn>
                    <a:cxn ang="0">
                      <a:pos x="46" y="168"/>
                    </a:cxn>
                    <a:cxn ang="0">
                      <a:pos x="52" y="146"/>
                    </a:cxn>
                    <a:cxn ang="0">
                      <a:pos x="56" y="127"/>
                    </a:cxn>
                    <a:cxn ang="0">
                      <a:pos x="60" y="105"/>
                    </a:cxn>
                    <a:cxn ang="0">
                      <a:pos x="64" y="84"/>
                    </a:cxn>
                    <a:cxn ang="0">
                      <a:pos x="68" y="64"/>
                    </a:cxn>
                    <a:cxn ang="0">
                      <a:pos x="71" y="43"/>
                    </a:cxn>
                    <a:cxn ang="0">
                      <a:pos x="75" y="21"/>
                    </a:cxn>
                    <a:cxn ang="0">
                      <a:pos x="77" y="0"/>
                    </a:cxn>
                    <a:cxn ang="0">
                      <a:pos x="91" y="51"/>
                    </a:cxn>
                    <a:cxn ang="0">
                      <a:pos x="102" y="103"/>
                    </a:cxn>
                    <a:cxn ang="0">
                      <a:pos x="114" y="156"/>
                    </a:cxn>
                    <a:cxn ang="0">
                      <a:pos x="123" y="209"/>
                    </a:cxn>
                    <a:cxn ang="0">
                      <a:pos x="133" y="261"/>
                    </a:cxn>
                    <a:cxn ang="0">
                      <a:pos x="142" y="314"/>
                    </a:cxn>
                    <a:cxn ang="0">
                      <a:pos x="154" y="367"/>
                    </a:cxn>
                    <a:cxn ang="0">
                      <a:pos x="169" y="417"/>
                    </a:cxn>
                  </a:cxnLst>
                  <a:rect l="0" t="0" r="r" b="b"/>
                  <a:pathLst>
                    <a:path w="181" h="644">
                      <a:moveTo>
                        <a:pt x="169" y="417"/>
                      </a:moveTo>
                      <a:lnTo>
                        <a:pt x="171" y="443"/>
                      </a:lnTo>
                      <a:lnTo>
                        <a:pt x="175" y="468"/>
                      </a:lnTo>
                      <a:lnTo>
                        <a:pt x="179" y="495"/>
                      </a:lnTo>
                      <a:lnTo>
                        <a:pt x="181" y="523"/>
                      </a:lnTo>
                      <a:lnTo>
                        <a:pt x="181" y="548"/>
                      </a:lnTo>
                      <a:lnTo>
                        <a:pt x="177" y="573"/>
                      </a:lnTo>
                      <a:lnTo>
                        <a:pt x="175" y="585"/>
                      </a:lnTo>
                      <a:lnTo>
                        <a:pt x="171" y="599"/>
                      </a:lnTo>
                      <a:lnTo>
                        <a:pt x="167" y="611"/>
                      </a:lnTo>
                      <a:lnTo>
                        <a:pt x="160" y="622"/>
                      </a:lnTo>
                      <a:lnTo>
                        <a:pt x="154" y="626"/>
                      </a:lnTo>
                      <a:lnTo>
                        <a:pt x="148" y="630"/>
                      </a:lnTo>
                      <a:lnTo>
                        <a:pt x="142" y="634"/>
                      </a:lnTo>
                      <a:lnTo>
                        <a:pt x="135" y="636"/>
                      </a:lnTo>
                      <a:lnTo>
                        <a:pt x="129" y="638"/>
                      </a:lnTo>
                      <a:lnTo>
                        <a:pt x="121" y="640"/>
                      </a:lnTo>
                      <a:lnTo>
                        <a:pt x="116" y="642"/>
                      </a:lnTo>
                      <a:lnTo>
                        <a:pt x="108" y="644"/>
                      </a:lnTo>
                      <a:lnTo>
                        <a:pt x="92" y="640"/>
                      </a:lnTo>
                      <a:lnTo>
                        <a:pt x="77" y="634"/>
                      </a:lnTo>
                      <a:lnTo>
                        <a:pt x="64" y="628"/>
                      </a:lnTo>
                      <a:lnTo>
                        <a:pt x="48" y="620"/>
                      </a:lnTo>
                      <a:lnTo>
                        <a:pt x="35" y="611"/>
                      </a:lnTo>
                      <a:lnTo>
                        <a:pt x="25" y="599"/>
                      </a:lnTo>
                      <a:lnTo>
                        <a:pt x="20" y="591"/>
                      </a:lnTo>
                      <a:lnTo>
                        <a:pt x="16" y="585"/>
                      </a:lnTo>
                      <a:lnTo>
                        <a:pt x="14" y="577"/>
                      </a:lnTo>
                      <a:lnTo>
                        <a:pt x="12" y="568"/>
                      </a:lnTo>
                      <a:lnTo>
                        <a:pt x="6" y="544"/>
                      </a:lnTo>
                      <a:lnTo>
                        <a:pt x="2" y="519"/>
                      </a:lnTo>
                      <a:lnTo>
                        <a:pt x="0" y="493"/>
                      </a:lnTo>
                      <a:lnTo>
                        <a:pt x="0" y="468"/>
                      </a:lnTo>
                      <a:lnTo>
                        <a:pt x="4" y="419"/>
                      </a:lnTo>
                      <a:lnTo>
                        <a:pt x="12" y="369"/>
                      </a:lnTo>
                      <a:lnTo>
                        <a:pt x="21" y="318"/>
                      </a:lnTo>
                      <a:lnTo>
                        <a:pt x="31" y="267"/>
                      </a:lnTo>
                      <a:lnTo>
                        <a:pt x="41" y="216"/>
                      </a:lnTo>
                      <a:lnTo>
                        <a:pt x="46" y="168"/>
                      </a:lnTo>
                      <a:lnTo>
                        <a:pt x="52" y="146"/>
                      </a:lnTo>
                      <a:lnTo>
                        <a:pt x="56" y="127"/>
                      </a:lnTo>
                      <a:lnTo>
                        <a:pt x="60" y="105"/>
                      </a:lnTo>
                      <a:lnTo>
                        <a:pt x="64" y="84"/>
                      </a:lnTo>
                      <a:lnTo>
                        <a:pt x="68" y="64"/>
                      </a:lnTo>
                      <a:lnTo>
                        <a:pt x="71" y="43"/>
                      </a:lnTo>
                      <a:lnTo>
                        <a:pt x="75" y="21"/>
                      </a:lnTo>
                      <a:lnTo>
                        <a:pt x="77" y="0"/>
                      </a:lnTo>
                      <a:lnTo>
                        <a:pt x="91" y="51"/>
                      </a:lnTo>
                      <a:lnTo>
                        <a:pt x="102" y="103"/>
                      </a:lnTo>
                      <a:lnTo>
                        <a:pt x="114" y="156"/>
                      </a:lnTo>
                      <a:lnTo>
                        <a:pt x="123" y="209"/>
                      </a:lnTo>
                      <a:lnTo>
                        <a:pt x="133" y="261"/>
                      </a:lnTo>
                      <a:lnTo>
                        <a:pt x="142" y="314"/>
                      </a:lnTo>
                      <a:lnTo>
                        <a:pt x="154" y="367"/>
                      </a:lnTo>
                      <a:lnTo>
                        <a:pt x="169" y="417"/>
                      </a:lnTo>
                      <a:close/>
                    </a:path>
                  </a:pathLst>
                </a:custGeom>
                <a:solidFill>
                  <a:srgbClr val="A1A5BB"/>
                </a:solidFill>
                <a:ln w="9525">
                  <a:noFill/>
                  <a:round/>
                  <a:headEnd/>
                  <a:tailEnd/>
                </a:ln>
              </p:spPr>
              <p:txBody>
                <a:bodyPr/>
                <a:lstStyle/>
                <a:p>
                  <a:endParaRPr lang="en-US"/>
                </a:p>
              </p:txBody>
            </p:sp>
            <p:sp>
              <p:nvSpPr>
                <p:cNvPr id="38959" name="Freeform 47"/>
                <p:cNvSpPr>
                  <a:spLocks/>
                </p:cNvSpPr>
                <p:nvPr/>
              </p:nvSpPr>
              <p:spPr bwMode="auto">
                <a:xfrm>
                  <a:off x="2172" y="1284"/>
                  <a:ext cx="165" cy="259"/>
                </a:xfrm>
                <a:custGeom>
                  <a:avLst/>
                  <a:gdLst/>
                  <a:ahLst/>
                  <a:cxnLst>
                    <a:cxn ang="0">
                      <a:pos x="17" y="457"/>
                    </a:cxn>
                    <a:cxn ang="0">
                      <a:pos x="14" y="445"/>
                    </a:cxn>
                    <a:cxn ang="0">
                      <a:pos x="10" y="431"/>
                    </a:cxn>
                    <a:cxn ang="0">
                      <a:pos x="6" y="419"/>
                    </a:cxn>
                    <a:cxn ang="0">
                      <a:pos x="4" y="404"/>
                    </a:cxn>
                    <a:cxn ang="0">
                      <a:pos x="2" y="386"/>
                    </a:cxn>
                    <a:cxn ang="0">
                      <a:pos x="0" y="369"/>
                    </a:cxn>
                    <a:cxn ang="0">
                      <a:pos x="0" y="351"/>
                    </a:cxn>
                    <a:cxn ang="0">
                      <a:pos x="0" y="334"/>
                    </a:cxn>
                    <a:cxn ang="0">
                      <a:pos x="4" y="312"/>
                    </a:cxn>
                    <a:cxn ang="0">
                      <a:pos x="6" y="293"/>
                    </a:cxn>
                    <a:cxn ang="0">
                      <a:pos x="10" y="273"/>
                    </a:cxn>
                    <a:cxn ang="0">
                      <a:pos x="14" y="256"/>
                    </a:cxn>
                    <a:cxn ang="0">
                      <a:pos x="15" y="240"/>
                    </a:cxn>
                    <a:cxn ang="0">
                      <a:pos x="17" y="226"/>
                    </a:cxn>
                    <a:cxn ang="0">
                      <a:pos x="21" y="213"/>
                    </a:cxn>
                    <a:cxn ang="0">
                      <a:pos x="25" y="197"/>
                    </a:cxn>
                    <a:cxn ang="0">
                      <a:pos x="27" y="180"/>
                    </a:cxn>
                    <a:cxn ang="0">
                      <a:pos x="31" y="162"/>
                    </a:cxn>
                    <a:cxn ang="0">
                      <a:pos x="35" y="144"/>
                    </a:cxn>
                    <a:cxn ang="0">
                      <a:pos x="37" y="131"/>
                    </a:cxn>
                    <a:cxn ang="0">
                      <a:pos x="39" y="121"/>
                    </a:cxn>
                    <a:cxn ang="0">
                      <a:pos x="40" y="111"/>
                    </a:cxn>
                    <a:cxn ang="0">
                      <a:pos x="42" y="101"/>
                    </a:cxn>
                    <a:cxn ang="0">
                      <a:pos x="44" y="90"/>
                    </a:cxn>
                    <a:cxn ang="0">
                      <a:pos x="46" y="76"/>
                    </a:cxn>
                    <a:cxn ang="0">
                      <a:pos x="50" y="62"/>
                    </a:cxn>
                    <a:cxn ang="0">
                      <a:pos x="52" y="51"/>
                    </a:cxn>
                    <a:cxn ang="0">
                      <a:pos x="56" y="37"/>
                    </a:cxn>
                    <a:cxn ang="0">
                      <a:pos x="58" y="23"/>
                    </a:cxn>
                    <a:cxn ang="0">
                      <a:pos x="60" y="10"/>
                    </a:cxn>
                    <a:cxn ang="0">
                      <a:pos x="65" y="2"/>
                    </a:cxn>
                    <a:cxn ang="0">
                      <a:pos x="75" y="0"/>
                    </a:cxn>
                    <a:cxn ang="0">
                      <a:pos x="83" y="6"/>
                    </a:cxn>
                    <a:cxn ang="0">
                      <a:pos x="88" y="18"/>
                    </a:cxn>
                    <a:cxn ang="0">
                      <a:pos x="92" y="31"/>
                    </a:cxn>
                    <a:cxn ang="0">
                      <a:pos x="100" y="59"/>
                    </a:cxn>
                    <a:cxn ang="0">
                      <a:pos x="110" y="103"/>
                    </a:cxn>
                    <a:cxn ang="0">
                      <a:pos x="119" y="150"/>
                    </a:cxn>
                    <a:cxn ang="0">
                      <a:pos x="129" y="195"/>
                    </a:cxn>
                    <a:cxn ang="0">
                      <a:pos x="138" y="238"/>
                    </a:cxn>
                    <a:cxn ang="0">
                      <a:pos x="146" y="277"/>
                    </a:cxn>
                    <a:cxn ang="0">
                      <a:pos x="156" y="316"/>
                    </a:cxn>
                    <a:cxn ang="0">
                      <a:pos x="161" y="355"/>
                    </a:cxn>
                    <a:cxn ang="0">
                      <a:pos x="165" y="388"/>
                    </a:cxn>
                    <a:cxn ang="0">
                      <a:pos x="165" y="416"/>
                    </a:cxn>
                    <a:cxn ang="0">
                      <a:pos x="165" y="443"/>
                    </a:cxn>
                    <a:cxn ang="0">
                      <a:pos x="161" y="468"/>
                    </a:cxn>
                    <a:cxn ang="0">
                      <a:pos x="154" y="488"/>
                    </a:cxn>
                    <a:cxn ang="0">
                      <a:pos x="144" y="499"/>
                    </a:cxn>
                    <a:cxn ang="0">
                      <a:pos x="133" y="509"/>
                    </a:cxn>
                    <a:cxn ang="0">
                      <a:pos x="119" y="515"/>
                    </a:cxn>
                    <a:cxn ang="0">
                      <a:pos x="102" y="517"/>
                    </a:cxn>
                    <a:cxn ang="0">
                      <a:pos x="83" y="515"/>
                    </a:cxn>
                    <a:cxn ang="0">
                      <a:pos x="63" y="509"/>
                    </a:cxn>
                    <a:cxn ang="0">
                      <a:pos x="44" y="499"/>
                    </a:cxn>
                    <a:cxn ang="0">
                      <a:pos x="33" y="492"/>
                    </a:cxn>
                    <a:cxn ang="0">
                      <a:pos x="29" y="486"/>
                    </a:cxn>
                    <a:cxn ang="0">
                      <a:pos x="25" y="476"/>
                    </a:cxn>
                    <a:cxn ang="0">
                      <a:pos x="21" y="468"/>
                    </a:cxn>
                  </a:cxnLst>
                  <a:rect l="0" t="0" r="r" b="b"/>
                  <a:pathLst>
                    <a:path w="165" h="517">
                      <a:moveTo>
                        <a:pt x="21" y="462"/>
                      </a:moveTo>
                      <a:lnTo>
                        <a:pt x="17" y="457"/>
                      </a:lnTo>
                      <a:lnTo>
                        <a:pt x="15" y="451"/>
                      </a:lnTo>
                      <a:lnTo>
                        <a:pt x="14" y="445"/>
                      </a:lnTo>
                      <a:lnTo>
                        <a:pt x="12" y="437"/>
                      </a:lnTo>
                      <a:lnTo>
                        <a:pt x="10" y="431"/>
                      </a:lnTo>
                      <a:lnTo>
                        <a:pt x="8" y="425"/>
                      </a:lnTo>
                      <a:lnTo>
                        <a:pt x="6" y="419"/>
                      </a:lnTo>
                      <a:lnTo>
                        <a:pt x="4" y="412"/>
                      </a:lnTo>
                      <a:lnTo>
                        <a:pt x="4" y="404"/>
                      </a:lnTo>
                      <a:lnTo>
                        <a:pt x="2" y="396"/>
                      </a:lnTo>
                      <a:lnTo>
                        <a:pt x="2" y="386"/>
                      </a:lnTo>
                      <a:lnTo>
                        <a:pt x="0" y="378"/>
                      </a:lnTo>
                      <a:lnTo>
                        <a:pt x="0" y="369"/>
                      </a:lnTo>
                      <a:lnTo>
                        <a:pt x="0" y="361"/>
                      </a:lnTo>
                      <a:lnTo>
                        <a:pt x="0" y="351"/>
                      </a:lnTo>
                      <a:lnTo>
                        <a:pt x="0" y="343"/>
                      </a:lnTo>
                      <a:lnTo>
                        <a:pt x="0" y="334"/>
                      </a:lnTo>
                      <a:lnTo>
                        <a:pt x="2" y="322"/>
                      </a:lnTo>
                      <a:lnTo>
                        <a:pt x="4" y="312"/>
                      </a:lnTo>
                      <a:lnTo>
                        <a:pt x="4" y="302"/>
                      </a:lnTo>
                      <a:lnTo>
                        <a:pt x="6" y="293"/>
                      </a:lnTo>
                      <a:lnTo>
                        <a:pt x="8" y="283"/>
                      </a:lnTo>
                      <a:lnTo>
                        <a:pt x="10" y="273"/>
                      </a:lnTo>
                      <a:lnTo>
                        <a:pt x="12" y="261"/>
                      </a:lnTo>
                      <a:lnTo>
                        <a:pt x="14" y="256"/>
                      </a:lnTo>
                      <a:lnTo>
                        <a:pt x="14" y="248"/>
                      </a:lnTo>
                      <a:lnTo>
                        <a:pt x="15" y="240"/>
                      </a:lnTo>
                      <a:lnTo>
                        <a:pt x="17" y="234"/>
                      </a:lnTo>
                      <a:lnTo>
                        <a:pt x="17" y="226"/>
                      </a:lnTo>
                      <a:lnTo>
                        <a:pt x="19" y="219"/>
                      </a:lnTo>
                      <a:lnTo>
                        <a:pt x="21" y="213"/>
                      </a:lnTo>
                      <a:lnTo>
                        <a:pt x="23" y="205"/>
                      </a:lnTo>
                      <a:lnTo>
                        <a:pt x="25" y="197"/>
                      </a:lnTo>
                      <a:lnTo>
                        <a:pt x="27" y="187"/>
                      </a:lnTo>
                      <a:lnTo>
                        <a:pt x="27" y="180"/>
                      </a:lnTo>
                      <a:lnTo>
                        <a:pt x="29" y="170"/>
                      </a:lnTo>
                      <a:lnTo>
                        <a:pt x="31" y="162"/>
                      </a:lnTo>
                      <a:lnTo>
                        <a:pt x="33" y="152"/>
                      </a:lnTo>
                      <a:lnTo>
                        <a:pt x="35" y="144"/>
                      </a:lnTo>
                      <a:lnTo>
                        <a:pt x="37" y="135"/>
                      </a:lnTo>
                      <a:lnTo>
                        <a:pt x="37" y="131"/>
                      </a:lnTo>
                      <a:lnTo>
                        <a:pt x="39" y="125"/>
                      </a:lnTo>
                      <a:lnTo>
                        <a:pt x="39" y="121"/>
                      </a:lnTo>
                      <a:lnTo>
                        <a:pt x="40" y="115"/>
                      </a:lnTo>
                      <a:lnTo>
                        <a:pt x="40" y="111"/>
                      </a:lnTo>
                      <a:lnTo>
                        <a:pt x="40" y="105"/>
                      </a:lnTo>
                      <a:lnTo>
                        <a:pt x="42" y="101"/>
                      </a:lnTo>
                      <a:lnTo>
                        <a:pt x="42" y="96"/>
                      </a:lnTo>
                      <a:lnTo>
                        <a:pt x="44" y="90"/>
                      </a:lnTo>
                      <a:lnTo>
                        <a:pt x="46" y="84"/>
                      </a:lnTo>
                      <a:lnTo>
                        <a:pt x="46" y="76"/>
                      </a:lnTo>
                      <a:lnTo>
                        <a:pt x="48" y="70"/>
                      </a:lnTo>
                      <a:lnTo>
                        <a:pt x="50" y="62"/>
                      </a:lnTo>
                      <a:lnTo>
                        <a:pt x="52" y="57"/>
                      </a:lnTo>
                      <a:lnTo>
                        <a:pt x="52" y="51"/>
                      </a:lnTo>
                      <a:lnTo>
                        <a:pt x="54" y="43"/>
                      </a:lnTo>
                      <a:lnTo>
                        <a:pt x="56" y="37"/>
                      </a:lnTo>
                      <a:lnTo>
                        <a:pt x="56" y="31"/>
                      </a:lnTo>
                      <a:lnTo>
                        <a:pt x="58" y="23"/>
                      </a:lnTo>
                      <a:lnTo>
                        <a:pt x="58" y="18"/>
                      </a:lnTo>
                      <a:lnTo>
                        <a:pt x="60" y="10"/>
                      </a:lnTo>
                      <a:lnTo>
                        <a:pt x="62" y="6"/>
                      </a:lnTo>
                      <a:lnTo>
                        <a:pt x="65" y="2"/>
                      </a:lnTo>
                      <a:lnTo>
                        <a:pt x="71" y="0"/>
                      </a:lnTo>
                      <a:lnTo>
                        <a:pt x="75" y="0"/>
                      </a:lnTo>
                      <a:lnTo>
                        <a:pt x="79" y="2"/>
                      </a:lnTo>
                      <a:lnTo>
                        <a:pt x="83" y="6"/>
                      </a:lnTo>
                      <a:lnTo>
                        <a:pt x="85" y="12"/>
                      </a:lnTo>
                      <a:lnTo>
                        <a:pt x="88" y="18"/>
                      </a:lnTo>
                      <a:lnTo>
                        <a:pt x="90" y="25"/>
                      </a:lnTo>
                      <a:lnTo>
                        <a:pt x="92" y="31"/>
                      </a:lnTo>
                      <a:lnTo>
                        <a:pt x="92" y="37"/>
                      </a:lnTo>
                      <a:lnTo>
                        <a:pt x="100" y="59"/>
                      </a:lnTo>
                      <a:lnTo>
                        <a:pt x="106" y="82"/>
                      </a:lnTo>
                      <a:lnTo>
                        <a:pt x="110" y="103"/>
                      </a:lnTo>
                      <a:lnTo>
                        <a:pt x="115" y="127"/>
                      </a:lnTo>
                      <a:lnTo>
                        <a:pt x="119" y="150"/>
                      </a:lnTo>
                      <a:lnTo>
                        <a:pt x="125" y="174"/>
                      </a:lnTo>
                      <a:lnTo>
                        <a:pt x="129" y="195"/>
                      </a:lnTo>
                      <a:lnTo>
                        <a:pt x="134" y="219"/>
                      </a:lnTo>
                      <a:lnTo>
                        <a:pt x="138" y="238"/>
                      </a:lnTo>
                      <a:lnTo>
                        <a:pt x="142" y="258"/>
                      </a:lnTo>
                      <a:lnTo>
                        <a:pt x="146" y="277"/>
                      </a:lnTo>
                      <a:lnTo>
                        <a:pt x="152" y="297"/>
                      </a:lnTo>
                      <a:lnTo>
                        <a:pt x="156" y="316"/>
                      </a:lnTo>
                      <a:lnTo>
                        <a:pt x="157" y="336"/>
                      </a:lnTo>
                      <a:lnTo>
                        <a:pt x="161" y="355"/>
                      </a:lnTo>
                      <a:lnTo>
                        <a:pt x="163" y="375"/>
                      </a:lnTo>
                      <a:lnTo>
                        <a:pt x="165" y="388"/>
                      </a:lnTo>
                      <a:lnTo>
                        <a:pt x="165" y="402"/>
                      </a:lnTo>
                      <a:lnTo>
                        <a:pt x="165" y="416"/>
                      </a:lnTo>
                      <a:lnTo>
                        <a:pt x="165" y="429"/>
                      </a:lnTo>
                      <a:lnTo>
                        <a:pt x="165" y="443"/>
                      </a:lnTo>
                      <a:lnTo>
                        <a:pt x="163" y="457"/>
                      </a:lnTo>
                      <a:lnTo>
                        <a:pt x="161" y="468"/>
                      </a:lnTo>
                      <a:lnTo>
                        <a:pt x="157" y="482"/>
                      </a:lnTo>
                      <a:lnTo>
                        <a:pt x="154" y="488"/>
                      </a:lnTo>
                      <a:lnTo>
                        <a:pt x="150" y="494"/>
                      </a:lnTo>
                      <a:lnTo>
                        <a:pt x="144" y="499"/>
                      </a:lnTo>
                      <a:lnTo>
                        <a:pt x="138" y="505"/>
                      </a:lnTo>
                      <a:lnTo>
                        <a:pt x="133" y="509"/>
                      </a:lnTo>
                      <a:lnTo>
                        <a:pt x="125" y="513"/>
                      </a:lnTo>
                      <a:lnTo>
                        <a:pt x="119" y="515"/>
                      </a:lnTo>
                      <a:lnTo>
                        <a:pt x="111" y="515"/>
                      </a:lnTo>
                      <a:lnTo>
                        <a:pt x="102" y="517"/>
                      </a:lnTo>
                      <a:lnTo>
                        <a:pt x="92" y="515"/>
                      </a:lnTo>
                      <a:lnTo>
                        <a:pt x="83" y="515"/>
                      </a:lnTo>
                      <a:lnTo>
                        <a:pt x="73" y="511"/>
                      </a:lnTo>
                      <a:lnTo>
                        <a:pt x="63" y="509"/>
                      </a:lnTo>
                      <a:lnTo>
                        <a:pt x="54" y="505"/>
                      </a:lnTo>
                      <a:lnTo>
                        <a:pt x="44" y="499"/>
                      </a:lnTo>
                      <a:lnTo>
                        <a:pt x="37" y="496"/>
                      </a:lnTo>
                      <a:lnTo>
                        <a:pt x="33" y="492"/>
                      </a:lnTo>
                      <a:lnTo>
                        <a:pt x="31" y="490"/>
                      </a:lnTo>
                      <a:lnTo>
                        <a:pt x="29" y="486"/>
                      </a:lnTo>
                      <a:lnTo>
                        <a:pt x="27" y="482"/>
                      </a:lnTo>
                      <a:lnTo>
                        <a:pt x="25" y="476"/>
                      </a:lnTo>
                      <a:lnTo>
                        <a:pt x="23" y="472"/>
                      </a:lnTo>
                      <a:lnTo>
                        <a:pt x="21" y="468"/>
                      </a:lnTo>
                      <a:lnTo>
                        <a:pt x="21" y="462"/>
                      </a:lnTo>
                      <a:close/>
                    </a:path>
                  </a:pathLst>
                </a:custGeom>
                <a:solidFill>
                  <a:srgbClr val="A1A5BB"/>
                </a:solidFill>
                <a:ln w="9525">
                  <a:noFill/>
                  <a:round/>
                  <a:headEnd/>
                  <a:tailEnd/>
                </a:ln>
              </p:spPr>
              <p:txBody>
                <a:bodyPr/>
                <a:lstStyle/>
                <a:p>
                  <a:endParaRPr lang="en-US"/>
                </a:p>
              </p:txBody>
            </p:sp>
            <p:sp>
              <p:nvSpPr>
                <p:cNvPr id="38960" name="Freeform 48"/>
                <p:cNvSpPr>
                  <a:spLocks/>
                </p:cNvSpPr>
                <p:nvPr/>
              </p:nvSpPr>
              <p:spPr bwMode="auto">
                <a:xfrm>
                  <a:off x="2176" y="1297"/>
                  <a:ext cx="153" cy="240"/>
                </a:xfrm>
                <a:custGeom>
                  <a:avLst/>
                  <a:gdLst/>
                  <a:ahLst/>
                  <a:cxnLst>
                    <a:cxn ang="0">
                      <a:pos x="17" y="424"/>
                    </a:cxn>
                    <a:cxn ang="0">
                      <a:pos x="11" y="412"/>
                    </a:cxn>
                    <a:cxn ang="0">
                      <a:pos x="8" y="400"/>
                    </a:cxn>
                    <a:cxn ang="0">
                      <a:pos x="6" y="389"/>
                    </a:cxn>
                    <a:cxn ang="0">
                      <a:pos x="2" y="375"/>
                    </a:cxn>
                    <a:cxn ang="0">
                      <a:pos x="0" y="359"/>
                    </a:cxn>
                    <a:cxn ang="0">
                      <a:pos x="0" y="344"/>
                    </a:cxn>
                    <a:cxn ang="0">
                      <a:pos x="0" y="326"/>
                    </a:cxn>
                    <a:cxn ang="0">
                      <a:pos x="0" y="311"/>
                    </a:cxn>
                    <a:cxn ang="0">
                      <a:pos x="2" y="291"/>
                    </a:cxn>
                    <a:cxn ang="0">
                      <a:pos x="6" y="272"/>
                    </a:cxn>
                    <a:cxn ang="0">
                      <a:pos x="8" y="254"/>
                    </a:cxn>
                    <a:cxn ang="0">
                      <a:pos x="11" y="238"/>
                    </a:cxn>
                    <a:cxn ang="0">
                      <a:pos x="13" y="225"/>
                    </a:cxn>
                    <a:cxn ang="0">
                      <a:pos x="17" y="211"/>
                    </a:cxn>
                    <a:cxn ang="0">
                      <a:pos x="19" y="197"/>
                    </a:cxn>
                    <a:cxn ang="0">
                      <a:pos x="23" y="182"/>
                    </a:cxn>
                    <a:cxn ang="0">
                      <a:pos x="25" y="166"/>
                    </a:cxn>
                    <a:cxn ang="0">
                      <a:pos x="29" y="151"/>
                    </a:cxn>
                    <a:cxn ang="0">
                      <a:pos x="33" y="135"/>
                    </a:cxn>
                    <a:cxn ang="0">
                      <a:pos x="35" y="121"/>
                    </a:cxn>
                    <a:cxn ang="0">
                      <a:pos x="36" y="114"/>
                    </a:cxn>
                    <a:cxn ang="0">
                      <a:pos x="36" y="104"/>
                    </a:cxn>
                    <a:cxn ang="0">
                      <a:pos x="38" y="94"/>
                    </a:cxn>
                    <a:cxn ang="0">
                      <a:pos x="40" y="84"/>
                    </a:cxn>
                    <a:cxn ang="0">
                      <a:pos x="44" y="73"/>
                    </a:cxn>
                    <a:cxn ang="0">
                      <a:pos x="46" y="59"/>
                    </a:cxn>
                    <a:cxn ang="0">
                      <a:pos x="48" y="47"/>
                    </a:cxn>
                    <a:cxn ang="0">
                      <a:pos x="52" y="35"/>
                    </a:cxn>
                    <a:cxn ang="0">
                      <a:pos x="54" y="22"/>
                    </a:cxn>
                    <a:cxn ang="0">
                      <a:pos x="56" y="10"/>
                    </a:cxn>
                    <a:cxn ang="0">
                      <a:pos x="59" y="2"/>
                    </a:cxn>
                    <a:cxn ang="0">
                      <a:pos x="69" y="0"/>
                    </a:cxn>
                    <a:cxn ang="0">
                      <a:pos x="77" y="6"/>
                    </a:cxn>
                    <a:cxn ang="0">
                      <a:pos x="81" y="18"/>
                    </a:cxn>
                    <a:cxn ang="0">
                      <a:pos x="84" y="30"/>
                    </a:cxn>
                    <a:cxn ang="0">
                      <a:pos x="92" y="55"/>
                    </a:cxn>
                    <a:cxn ang="0">
                      <a:pos x="102" y="98"/>
                    </a:cxn>
                    <a:cxn ang="0">
                      <a:pos x="111" y="141"/>
                    </a:cxn>
                    <a:cxn ang="0">
                      <a:pos x="119" y="182"/>
                    </a:cxn>
                    <a:cxn ang="0">
                      <a:pos x="129" y="221"/>
                    </a:cxn>
                    <a:cxn ang="0">
                      <a:pos x="136" y="258"/>
                    </a:cxn>
                    <a:cxn ang="0">
                      <a:pos x="144" y="295"/>
                    </a:cxn>
                    <a:cxn ang="0">
                      <a:pos x="150" y="330"/>
                    </a:cxn>
                    <a:cxn ang="0">
                      <a:pos x="152" y="361"/>
                    </a:cxn>
                    <a:cxn ang="0">
                      <a:pos x="153" y="387"/>
                    </a:cxn>
                    <a:cxn ang="0">
                      <a:pos x="153" y="412"/>
                    </a:cxn>
                    <a:cxn ang="0">
                      <a:pos x="148" y="435"/>
                    </a:cxn>
                    <a:cxn ang="0">
                      <a:pos x="142" y="453"/>
                    </a:cxn>
                    <a:cxn ang="0">
                      <a:pos x="134" y="465"/>
                    </a:cxn>
                    <a:cxn ang="0">
                      <a:pos x="123" y="472"/>
                    </a:cxn>
                    <a:cxn ang="0">
                      <a:pos x="109" y="478"/>
                    </a:cxn>
                    <a:cxn ang="0">
                      <a:pos x="94" y="480"/>
                    </a:cxn>
                    <a:cxn ang="0">
                      <a:pos x="75" y="478"/>
                    </a:cxn>
                    <a:cxn ang="0">
                      <a:pos x="58" y="472"/>
                    </a:cxn>
                    <a:cxn ang="0">
                      <a:pos x="42" y="465"/>
                    </a:cxn>
                    <a:cxn ang="0">
                      <a:pos x="31" y="457"/>
                    </a:cxn>
                    <a:cxn ang="0">
                      <a:pos x="25" y="451"/>
                    </a:cxn>
                    <a:cxn ang="0">
                      <a:pos x="23" y="443"/>
                    </a:cxn>
                    <a:cxn ang="0">
                      <a:pos x="19" y="433"/>
                    </a:cxn>
                  </a:cxnLst>
                  <a:rect l="0" t="0" r="r" b="b"/>
                  <a:pathLst>
                    <a:path w="153" h="480">
                      <a:moveTo>
                        <a:pt x="19" y="430"/>
                      </a:moveTo>
                      <a:lnTo>
                        <a:pt x="17" y="424"/>
                      </a:lnTo>
                      <a:lnTo>
                        <a:pt x="13" y="418"/>
                      </a:lnTo>
                      <a:lnTo>
                        <a:pt x="11" y="412"/>
                      </a:lnTo>
                      <a:lnTo>
                        <a:pt x="10" y="406"/>
                      </a:lnTo>
                      <a:lnTo>
                        <a:pt x="8" y="400"/>
                      </a:lnTo>
                      <a:lnTo>
                        <a:pt x="6" y="394"/>
                      </a:lnTo>
                      <a:lnTo>
                        <a:pt x="6" y="389"/>
                      </a:lnTo>
                      <a:lnTo>
                        <a:pt x="4" y="383"/>
                      </a:lnTo>
                      <a:lnTo>
                        <a:pt x="2" y="375"/>
                      </a:lnTo>
                      <a:lnTo>
                        <a:pt x="2" y="367"/>
                      </a:lnTo>
                      <a:lnTo>
                        <a:pt x="0" y="359"/>
                      </a:lnTo>
                      <a:lnTo>
                        <a:pt x="0" y="352"/>
                      </a:lnTo>
                      <a:lnTo>
                        <a:pt x="0" y="344"/>
                      </a:lnTo>
                      <a:lnTo>
                        <a:pt x="0" y="336"/>
                      </a:lnTo>
                      <a:lnTo>
                        <a:pt x="0" y="326"/>
                      </a:lnTo>
                      <a:lnTo>
                        <a:pt x="0" y="318"/>
                      </a:lnTo>
                      <a:lnTo>
                        <a:pt x="0" y="311"/>
                      </a:lnTo>
                      <a:lnTo>
                        <a:pt x="2" y="301"/>
                      </a:lnTo>
                      <a:lnTo>
                        <a:pt x="2" y="291"/>
                      </a:lnTo>
                      <a:lnTo>
                        <a:pt x="4" y="281"/>
                      </a:lnTo>
                      <a:lnTo>
                        <a:pt x="6" y="272"/>
                      </a:lnTo>
                      <a:lnTo>
                        <a:pt x="8" y="264"/>
                      </a:lnTo>
                      <a:lnTo>
                        <a:pt x="8" y="254"/>
                      </a:lnTo>
                      <a:lnTo>
                        <a:pt x="10" y="244"/>
                      </a:lnTo>
                      <a:lnTo>
                        <a:pt x="11" y="238"/>
                      </a:lnTo>
                      <a:lnTo>
                        <a:pt x="13" y="231"/>
                      </a:lnTo>
                      <a:lnTo>
                        <a:pt x="13" y="225"/>
                      </a:lnTo>
                      <a:lnTo>
                        <a:pt x="15" y="217"/>
                      </a:lnTo>
                      <a:lnTo>
                        <a:pt x="17" y="211"/>
                      </a:lnTo>
                      <a:lnTo>
                        <a:pt x="17" y="203"/>
                      </a:lnTo>
                      <a:lnTo>
                        <a:pt x="19" y="197"/>
                      </a:lnTo>
                      <a:lnTo>
                        <a:pt x="21" y="192"/>
                      </a:lnTo>
                      <a:lnTo>
                        <a:pt x="23" y="182"/>
                      </a:lnTo>
                      <a:lnTo>
                        <a:pt x="23" y="174"/>
                      </a:lnTo>
                      <a:lnTo>
                        <a:pt x="25" y="166"/>
                      </a:lnTo>
                      <a:lnTo>
                        <a:pt x="27" y="158"/>
                      </a:lnTo>
                      <a:lnTo>
                        <a:pt x="29" y="151"/>
                      </a:lnTo>
                      <a:lnTo>
                        <a:pt x="31" y="143"/>
                      </a:lnTo>
                      <a:lnTo>
                        <a:pt x="33" y="135"/>
                      </a:lnTo>
                      <a:lnTo>
                        <a:pt x="33" y="127"/>
                      </a:lnTo>
                      <a:lnTo>
                        <a:pt x="35" y="121"/>
                      </a:lnTo>
                      <a:lnTo>
                        <a:pt x="35" y="117"/>
                      </a:lnTo>
                      <a:lnTo>
                        <a:pt x="36" y="114"/>
                      </a:lnTo>
                      <a:lnTo>
                        <a:pt x="36" y="108"/>
                      </a:lnTo>
                      <a:lnTo>
                        <a:pt x="36" y="104"/>
                      </a:lnTo>
                      <a:lnTo>
                        <a:pt x="38" y="100"/>
                      </a:lnTo>
                      <a:lnTo>
                        <a:pt x="38" y="94"/>
                      </a:lnTo>
                      <a:lnTo>
                        <a:pt x="40" y="90"/>
                      </a:lnTo>
                      <a:lnTo>
                        <a:pt x="40" y="84"/>
                      </a:lnTo>
                      <a:lnTo>
                        <a:pt x="42" y="78"/>
                      </a:lnTo>
                      <a:lnTo>
                        <a:pt x="44" y="73"/>
                      </a:lnTo>
                      <a:lnTo>
                        <a:pt x="44" y="65"/>
                      </a:lnTo>
                      <a:lnTo>
                        <a:pt x="46" y="59"/>
                      </a:lnTo>
                      <a:lnTo>
                        <a:pt x="48" y="53"/>
                      </a:lnTo>
                      <a:lnTo>
                        <a:pt x="48" y="47"/>
                      </a:lnTo>
                      <a:lnTo>
                        <a:pt x="50" y="41"/>
                      </a:lnTo>
                      <a:lnTo>
                        <a:pt x="52" y="35"/>
                      </a:lnTo>
                      <a:lnTo>
                        <a:pt x="52" y="30"/>
                      </a:lnTo>
                      <a:lnTo>
                        <a:pt x="54" y="22"/>
                      </a:lnTo>
                      <a:lnTo>
                        <a:pt x="54" y="16"/>
                      </a:lnTo>
                      <a:lnTo>
                        <a:pt x="56" y="10"/>
                      </a:lnTo>
                      <a:lnTo>
                        <a:pt x="58" y="6"/>
                      </a:lnTo>
                      <a:lnTo>
                        <a:pt x="59" y="2"/>
                      </a:lnTo>
                      <a:lnTo>
                        <a:pt x="65" y="0"/>
                      </a:lnTo>
                      <a:lnTo>
                        <a:pt x="69" y="0"/>
                      </a:lnTo>
                      <a:lnTo>
                        <a:pt x="73" y="2"/>
                      </a:lnTo>
                      <a:lnTo>
                        <a:pt x="77" y="6"/>
                      </a:lnTo>
                      <a:lnTo>
                        <a:pt x="79" y="12"/>
                      </a:lnTo>
                      <a:lnTo>
                        <a:pt x="81" y="18"/>
                      </a:lnTo>
                      <a:lnTo>
                        <a:pt x="82" y="24"/>
                      </a:lnTo>
                      <a:lnTo>
                        <a:pt x="84" y="30"/>
                      </a:lnTo>
                      <a:lnTo>
                        <a:pt x="86" y="35"/>
                      </a:lnTo>
                      <a:lnTo>
                        <a:pt x="92" y="55"/>
                      </a:lnTo>
                      <a:lnTo>
                        <a:pt x="98" y="76"/>
                      </a:lnTo>
                      <a:lnTo>
                        <a:pt x="102" y="98"/>
                      </a:lnTo>
                      <a:lnTo>
                        <a:pt x="106" y="119"/>
                      </a:lnTo>
                      <a:lnTo>
                        <a:pt x="111" y="141"/>
                      </a:lnTo>
                      <a:lnTo>
                        <a:pt x="115" y="160"/>
                      </a:lnTo>
                      <a:lnTo>
                        <a:pt x="119" y="182"/>
                      </a:lnTo>
                      <a:lnTo>
                        <a:pt x="125" y="203"/>
                      </a:lnTo>
                      <a:lnTo>
                        <a:pt x="129" y="221"/>
                      </a:lnTo>
                      <a:lnTo>
                        <a:pt x="132" y="240"/>
                      </a:lnTo>
                      <a:lnTo>
                        <a:pt x="136" y="258"/>
                      </a:lnTo>
                      <a:lnTo>
                        <a:pt x="140" y="275"/>
                      </a:lnTo>
                      <a:lnTo>
                        <a:pt x="144" y="295"/>
                      </a:lnTo>
                      <a:lnTo>
                        <a:pt x="146" y="313"/>
                      </a:lnTo>
                      <a:lnTo>
                        <a:pt x="150" y="330"/>
                      </a:lnTo>
                      <a:lnTo>
                        <a:pt x="152" y="350"/>
                      </a:lnTo>
                      <a:lnTo>
                        <a:pt x="152" y="361"/>
                      </a:lnTo>
                      <a:lnTo>
                        <a:pt x="153" y="373"/>
                      </a:lnTo>
                      <a:lnTo>
                        <a:pt x="153" y="387"/>
                      </a:lnTo>
                      <a:lnTo>
                        <a:pt x="153" y="398"/>
                      </a:lnTo>
                      <a:lnTo>
                        <a:pt x="153" y="412"/>
                      </a:lnTo>
                      <a:lnTo>
                        <a:pt x="152" y="424"/>
                      </a:lnTo>
                      <a:lnTo>
                        <a:pt x="148" y="435"/>
                      </a:lnTo>
                      <a:lnTo>
                        <a:pt x="144" y="447"/>
                      </a:lnTo>
                      <a:lnTo>
                        <a:pt x="142" y="453"/>
                      </a:lnTo>
                      <a:lnTo>
                        <a:pt x="138" y="459"/>
                      </a:lnTo>
                      <a:lnTo>
                        <a:pt x="134" y="465"/>
                      </a:lnTo>
                      <a:lnTo>
                        <a:pt x="129" y="469"/>
                      </a:lnTo>
                      <a:lnTo>
                        <a:pt x="123" y="472"/>
                      </a:lnTo>
                      <a:lnTo>
                        <a:pt x="115" y="476"/>
                      </a:lnTo>
                      <a:lnTo>
                        <a:pt x="109" y="478"/>
                      </a:lnTo>
                      <a:lnTo>
                        <a:pt x="104" y="480"/>
                      </a:lnTo>
                      <a:lnTo>
                        <a:pt x="94" y="480"/>
                      </a:lnTo>
                      <a:lnTo>
                        <a:pt x="84" y="480"/>
                      </a:lnTo>
                      <a:lnTo>
                        <a:pt x="75" y="478"/>
                      </a:lnTo>
                      <a:lnTo>
                        <a:pt x="67" y="476"/>
                      </a:lnTo>
                      <a:lnTo>
                        <a:pt x="58" y="472"/>
                      </a:lnTo>
                      <a:lnTo>
                        <a:pt x="50" y="469"/>
                      </a:lnTo>
                      <a:lnTo>
                        <a:pt x="42" y="465"/>
                      </a:lnTo>
                      <a:lnTo>
                        <a:pt x="33" y="461"/>
                      </a:lnTo>
                      <a:lnTo>
                        <a:pt x="31" y="457"/>
                      </a:lnTo>
                      <a:lnTo>
                        <a:pt x="27" y="455"/>
                      </a:lnTo>
                      <a:lnTo>
                        <a:pt x="25" y="451"/>
                      </a:lnTo>
                      <a:lnTo>
                        <a:pt x="23" y="447"/>
                      </a:lnTo>
                      <a:lnTo>
                        <a:pt x="23" y="443"/>
                      </a:lnTo>
                      <a:lnTo>
                        <a:pt x="21" y="439"/>
                      </a:lnTo>
                      <a:lnTo>
                        <a:pt x="19" y="433"/>
                      </a:lnTo>
                      <a:lnTo>
                        <a:pt x="19" y="430"/>
                      </a:lnTo>
                      <a:close/>
                    </a:path>
                  </a:pathLst>
                </a:custGeom>
                <a:solidFill>
                  <a:srgbClr val="ABAEC2"/>
                </a:solidFill>
                <a:ln w="9525">
                  <a:noFill/>
                  <a:round/>
                  <a:headEnd/>
                  <a:tailEnd/>
                </a:ln>
              </p:spPr>
              <p:txBody>
                <a:bodyPr/>
                <a:lstStyle/>
                <a:p>
                  <a:endParaRPr lang="en-US"/>
                </a:p>
              </p:txBody>
            </p:sp>
            <p:sp>
              <p:nvSpPr>
                <p:cNvPr id="38961" name="Freeform 49"/>
                <p:cNvSpPr>
                  <a:spLocks/>
                </p:cNvSpPr>
                <p:nvPr/>
              </p:nvSpPr>
              <p:spPr bwMode="auto">
                <a:xfrm>
                  <a:off x="2180" y="1309"/>
                  <a:ext cx="142" cy="222"/>
                </a:xfrm>
                <a:custGeom>
                  <a:avLst/>
                  <a:gdLst/>
                  <a:ahLst/>
                  <a:cxnLst>
                    <a:cxn ang="0">
                      <a:pos x="15" y="392"/>
                    </a:cxn>
                    <a:cxn ang="0">
                      <a:pos x="11" y="380"/>
                    </a:cxn>
                    <a:cxn ang="0">
                      <a:pos x="7" y="370"/>
                    </a:cxn>
                    <a:cxn ang="0">
                      <a:pos x="4" y="359"/>
                    </a:cxn>
                    <a:cxn ang="0">
                      <a:pos x="2" y="345"/>
                    </a:cxn>
                    <a:cxn ang="0">
                      <a:pos x="0" y="331"/>
                    </a:cxn>
                    <a:cxn ang="0">
                      <a:pos x="0" y="316"/>
                    </a:cxn>
                    <a:cxn ang="0">
                      <a:pos x="0" y="302"/>
                    </a:cxn>
                    <a:cxn ang="0">
                      <a:pos x="0" y="285"/>
                    </a:cxn>
                    <a:cxn ang="0">
                      <a:pos x="2" y="269"/>
                    </a:cxn>
                    <a:cxn ang="0">
                      <a:pos x="4" y="251"/>
                    </a:cxn>
                    <a:cxn ang="0">
                      <a:pos x="7" y="234"/>
                    </a:cxn>
                    <a:cxn ang="0">
                      <a:pos x="9" y="218"/>
                    </a:cxn>
                    <a:cxn ang="0">
                      <a:pos x="11" y="207"/>
                    </a:cxn>
                    <a:cxn ang="0">
                      <a:pos x="15" y="195"/>
                    </a:cxn>
                    <a:cxn ang="0">
                      <a:pos x="17" y="181"/>
                    </a:cxn>
                    <a:cxn ang="0">
                      <a:pos x="21" y="168"/>
                    </a:cxn>
                    <a:cxn ang="0">
                      <a:pos x="23" y="154"/>
                    </a:cxn>
                    <a:cxn ang="0">
                      <a:pos x="27" y="138"/>
                    </a:cxn>
                    <a:cxn ang="0">
                      <a:pos x="29" y="125"/>
                    </a:cxn>
                    <a:cxn ang="0">
                      <a:pos x="31" y="113"/>
                    </a:cxn>
                    <a:cxn ang="0">
                      <a:pos x="32" y="103"/>
                    </a:cxn>
                    <a:cxn ang="0">
                      <a:pos x="34" y="95"/>
                    </a:cxn>
                    <a:cxn ang="0">
                      <a:pos x="34" y="88"/>
                    </a:cxn>
                    <a:cxn ang="0">
                      <a:pos x="36" y="78"/>
                    </a:cxn>
                    <a:cxn ang="0">
                      <a:pos x="40" y="66"/>
                    </a:cxn>
                    <a:cxn ang="0">
                      <a:pos x="42" y="54"/>
                    </a:cxn>
                    <a:cxn ang="0">
                      <a:pos x="44" y="43"/>
                    </a:cxn>
                    <a:cxn ang="0">
                      <a:pos x="46" y="33"/>
                    </a:cxn>
                    <a:cxn ang="0">
                      <a:pos x="48" y="21"/>
                    </a:cxn>
                    <a:cxn ang="0">
                      <a:pos x="50" y="9"/>
                    </a:cxn>
                    <a:cxn ang="0">
                      <a:pos x="55" y="2"/>
                    </a:cxn>
                    <a:cxn ang="0">
                      <a:pos x="63" y="0"/>
                    </a:cxn>
                    <a:cxn ang="0">
                      <a:pos x="69" y="6"/>
                    </a:cxn>
                    <a:cxn ang="0">
                      <a:pos x="75" y="15"/>
                    </a:cxn>
                    <a:cxn ang="0">
                      <a:pos x="77" y="27"/>
                    </a:cxn>
                    <a:cxn ang="0">
                      <a:pos x="84" y="50"/>
                    </a:cxn>
                    <a:cxn ang="0">
                      <a:pos x="94" y="89"/>
                    </a:cxn>
                    <a:cxn ang="0">
                      <a:pos x="102" y="129"/>
                    </a:cxn>
                    <a:cxn ang="0">
                      <a:pos x="109" y="168"/>
                    </a:cxn>
                    <a:cxn ang="0">
                      <a:pos x="117" y="205"/>
                    </a:cxn>
                    <a:cxn ang="0">
                      <a:pos x="125" y="238"/>
                    </a:cxn>
                    <a:cxn ang="0">
                      <a:pos x="132" y="271"/>
                    </a:cxn>
                    <a:cxn ang="0">
                      <a:pos x="138" y="304"/>
                    </a:cxn>
                    <a:cxn ang="0">
                      <a:pos x="140" y="333"/>
                    </a:cxn>
                    <a:cxn ang="0">
                      <a:pos x="142" y="357"/>
                    </a:cxn>
                    <a:cxn ang="0">
                      <a:pos x="140" y="380"/>
                    </a:cxn>
                    <a:cxn ang="0">
                      <a:pos x="136" y="402"/>
                    </a:cxn>
                    <a:cxn ang="0">
                      <a:pos x="130" y="417"/>
                    </a:cxn>
                    <a:cxn ang="0">
                      <a:pos x="123" y="429"/>
                    </a:cxn>
                    <a:cxn ang="0">
                      <a:pos x="113" y="437"/>
                    </a:cxn>
                    <a:cxn ang="0">
                      <a:pos x="100" y="441"/>
                    </a:cxn>
                    <a:cxn ang="0">
                      <a:pos x="86" y="443"/>
                    </a:cxn>
                    <a:cxn ang="0">
                      <a:pos x="69" y="441"/>
                    </a:cxn>
                    <a:cxn ang="0">
                      <a:pos x="54" y="435"/>
                    </a:cxn>
                    <a:cxn ang="0">
                      <a:pos x="38" y="429"/>
                    </a:cxn>
                    <a:cxn ang="0">
                      <a:pos x="27" y="421"/>
                    </a:cxn>
                    <a:cxn ang="0">
                      <a:pos x="23" y="415"/>
                    </a:cxn>
                    <a:cxn ang="0">
                      <a:pos x="21" y="407"/>
                    </a:cxn>
                    <a:cxn ang="0">
                      <a:pos x="17" y="400"/>
                    </a:cxn>
                  </a:cxnLst>
                  <a:rect l="0" t="0" r="r" b="b"/>
                  <a:pathLst>
                    <a:path w="142" h="443">
                      <a:moveTo>
                        <a:pt x="17" y="396"/>
                      </a:moveTo>
                      <a:lnTo>
                        <a:pt x="15" y="392"/>
                      </a:lnTo>
                      <a:lnTo>
                        <a:pt x="13" y="386"/>
                      </a:lnTo>
                      <a:lnTo>
                        <a:pt x="11" y="380"/>
                      </a:lnTo>
                      <a:lnTo>
                        <a:pt x="9" y="376"/>
                      </a:lnTo>
                      <a:lnTo>
                        <a:pt x="7" y="370"/>
                      </a:lnTo>
                      <a:lnTo>
                        <a:pt x="6" y="365"/>
                      </a:lnTo>
                      <a:lnTo>
                        <a:pt x="4" y="359"/>
                      </a:lnTo>
                      <a:lnTo>
                        <a:pt x="4" y="353"/>
                      </a:lnTo>
                      <a:lnTo>
                        <a:pt x="2" y="345"/>
                      </a:lnTo>
                      <a:lnTo>
                        <a:pt x="2" y="339"/>
                      </a:lnTo>
                      <a:lnTo>
                        <a:pt x="0" y="331"/>
                      </a:lnTo>
                      <a:lnTo>
                        <a:pt x="0" y="324"/>
                      </a:lnTo>
                      <a:lnTo>
                        <a:pt x="0" y="316"/>
                      </a:lnTo>
                      <a:lnTo>
                        <a:pt x="0" y="310"/>
                      </a:lnTo>
                      <a:lnTo>
                        <a:pt x="0" y="302"/>
                      </a:lnTo>
                      <a:lnTo>
                        <a:pt x="0" y="294"/>
                      </a:lnTo>
                      <a:lnTo>
                        <a:pt x="0" y="285"/>
                      </a:lnTo>
                      <a:lnTo>
                        <a:pt x="0" y="277"/>
                      </a:lnTo>
                      <a:lnTo>
                        <a:pt x="2" y="269"/>
                      </a:lnTo>
                      <a:lnTo>
                        <a:pt x="4" y="259"/>
                      </a:lnTo>
                      <a:lnTo>
                        <a:pt x="4" y="251"/>
                      </a:lnTo>
                      <a:lnTo>
                        <a:pt x="6" y="242"/>
                      </a:lnTo>
                      <a:lnTo>
                        <a:pt x="7" y="234"/>
                      </a:lnTo>
                      <a:lnTo>
                        <a:pt x="9" y="226"/>
                      </a:lnTo>
                      <a:lnTo>
                        <a:pt x="9" y="218"/>
                      </a:lnTo>
                      <a:lnTo>
                        <a:pt x="11" y="212"/>
                      </a:lnTo>
                      <a:lnTo>
                        <a:pt x="11" y="207"/>
                      </a:lnTo>
                      <a:lnTo>
                        <a:pt x="13" y="201"/>
                      </a:lnTo>
                      <a:lnTo>
                        <a:pt x="15" y="195"/>
                      </a:lnTo>
                      <a:lnTo>
                        <a:pt x="15" y="189"/>
                      </a:lnTo>
                      <a:lnTo>
                        <a:pt x="17" y="181"/>
                      </a:lnTo>
                      <a:lnTo>
                        <a:pt x="19" y="175"/>
                      </a:lnTo>
                      <a:lnTo>
                        <a:pt x="21" y="168"/>
                      </a:lnTo>
                      <a:lnTo>
                        <a:pt x="21" y="162"/>
                      </a:lnTo>
                      <a:lnTo>
                        <a:pt x="23" y="154"/>
                      </a:lnTo>
                      <a:lnTo>
                        <a:pt x="25" y="146"/>
                      </a:lnTo>
                      <a:lnTo>
                        <a:pt x="27" y="138"/>
                      </a:lnTo>
                      <a:lnTo>
                        <a:pt x="27" y="130"/>
                      </a:lnTo>
                      <a:lnTo>
                        <a:pt x="29" y="125"/>
                      </a:lnTo>
                      <a:lnTo>
                        <a:pt x="31" y="117"/>
                      </a:lnTo>
                      <a:lnTo>
                        <a:pt x="31" y="113"/>
                      </a:lnTo>
                      <a:lnTo>
                        <a:pt x="32" y="109"/>
                      </a:lnTo>
                      <a:lnTo>
                        <a:pt x="32" y="103"/>
                      </a:lnTo>
                      <a:lnTo>
                        <a:pt x="32" y="99"/>
                      </a:lnTo>
                      <a:lnTo>
                        <a:pt x="34" y="95"/>
                      </a:lnTo>
                      <a:lnTo>
                        <a:pt x="34" y="91"/>
                      </a:lnTo>
                      <a:lnTo>
                        <a:pt x="34" y="88"/>
                      </a:lnTo>
                      <a:lnTo>
                        <a:pt x="36" y="84"/>
                      </a:lnTo>
                      <a:lnTo>
                        <a:pt x="36" y="78"/>
                      </a:lnTo>
                      <a:lnTo>
                        <a:pt x="38" y="72"/>
                      </a:lnTo>
                      <a:lnTo>
                        <a:pt x="40" y="66"/>
                      </a:lnTo>
                      <a:lnTo>
                        <a:pt x="40" y="60"/>
                      </a:lnTo>
                      <a:lnTo>
                        <a:pt x="42" y="54"/>
                      </a:lnTo>
                      <a:lnTo>
                        <a:pt x="42" y="49"/>
                      </a:lnTo>
                      <a:lnTo>
                        <a:pt x="44" y="43"/>
                      </a:lnTo>
                      <a:lnTo>
                        <a:pt x="46" y="37"/>
                      </a:lnTo>
                      <a:lnTo>
                        <a:pt x="46" y="33"/>
                      </a:lnTo>
                      <a:lnTo>
                        <a:pt x="48" y="27"/>
                      </a:lnTo>
                      <a:lnTo>
                        <a:pt x="48" y="21"/>
                      </a:lnTo>
                      <a:lnTo>
                        <a:pt x="50" y="15"/>
                      </a:lnTo>
                      <a:lnTo>
                        <a:pt x="50" y="9"/>
                      </a:lnTo>
                      <a:lnTo>
                        <a:pt x="52" y="6"/>
                      </a:lnTo>
                      <a:lnTo>
                        <a:pt x="55" y="2"/>
                      </a:lnTo>
                      <a:lnTo>
                        <a:pt x="59" y="0"/>
                      </a:lnTo>
                      <a:lnTo>
                        <a:pt x="63" y="0"/>
                      </a:lnTo>
                      <a:lnTo>
                        <a:pt x="67" y="2"/>
                      </a:lnTo>
                      <a:lnTo>
                        <a:pt x="69" y="6"/>
                      </a:lnTo>
                      <a:lnTo>
                        <a:pt x="73" y="11"/>
                      </a:lnTo>
                      <a:lnTo>
                        <a:pt x="75" y="15"/>
                      </a:lnTo>
                      <a:lnTo>
                        <a:pt x="77" y="21"/>
                      </a:lnTo>
                      <a:lnTo>
                        <a:pt x="77" y="27"/>
                      </a:lnTo>
                      <a:lnTo>
                        <a:pt x="78" y="31"/>
                      </a:lnTo>
                      <a:lnTo>
                        <a:pt x="84" y="50"/>
                      </a:lnTo>
                      <a:lnTo>
                        <a:pt x="88" y="70"/>
                      </a:lnTo>
                      <a:lnTo>
                        <a:pt x="94" y="89"/>
                      </a:lnTo>
                      <a:lnTo>
                        <a:pt x="98" y="109"/>
                      </a:lnTo>
                      <a:lnTo>
                        <a:pt x="102" y="129"/>
                      </a:lnTo>
                      <a:lnTo>
                        <a:pt x="105" y="148"/>
                      </a:lnTo>
                      <a:lnTo>
                        <a:pt x="109" y="168"/>
                      </a:lnTo>
                      <a:lnTo>
                        <a:pt x="113" y="187"/>
                      </a:lnTo>
                      <a:lnTo>
                        <a:pt x="117" y="205"/>
                      </a:lnTo>
                      <a:lnTo>
                        <a:pt x="121" y="220"/>
                      </a:lnTo>
                      <a:lnTo>
                        <a:pt x="125" y="238"/>
                      </a:lnTo>
                      <a:lnTo>
                        <a:pt x="128" y="255"/>
                      </a:lnTo>
                      <a:lnTo>
                        <a:pt x="132" y="271"/>
                      </a:lnTo>
                      <a:lnTo>
                        <a:pt x="134" y="288"/>
                      </a:lnTo>
                      <a:lnTo>
                        <a:pt x="138" y="304"/>
                      </a:lnTo>
                      <a:lnTo>
                        <a:pt x="138" y="322"/>
                      </a:lnTo>
                      <a:lnTo>
                        <a:pt x="140" y="333"/>
                      </a:lnTo>
                      <a:lnTo>
                        <a:pt x="140" y="345"/>
                      </a:lnTo>
                      <a:lnTo>
                        <a:pt x="142" y="357"/>
                      </a:lnTo>
                      <a:lnTo>
                        <a:pt x="142" y="368"/>
                      </a:lnTo>
                      <a:lnTo>
                        <a:pt x="140" y="380"/>
                      </a:lnTo>
                      <a:lnTo>
                        <a:pt x="138" y="390"/>
                      </a:lnTo>
                      <a:lnTo>
                        <a:pt x="136" y="402"/>
                      </a:lnTo>
                      <a:lnTo>
                        <a:pt x="132" y="413"/>
                      </a:lnTo>
                      <a:lnTo>
                        <a:pt x="130" y="417"/>
                      </a:lnTo>
                      <a:lnTo>
                        <a:pt x="126" y="423"/>
                      </a:lnTo>
                      <a:lnTo>
                        <a:pt x="123" y="429"/>
                      </a:lnTo>
                      <a:lnTo>
                        <a:pt x="117" y="433"/>
                      </a:lnTo>
                      <a:lnTo>
                        <a:pt x="113" y="437"/>
                      </a:lnTo>
                      <a:lnTo>
                        <a:pt x="105" y="439"/>
                      </a:lnTo>
                      <a:lnTo>
                        <a:pt x="100" y="441"/>
                      </a:lnTo>
                      <a:lnTo>
                        <a:pt x="94" y="443"/>
                      </a:lnTo>
                      <a:lnTo>
                        <a:pt x="86" y="443"/>
                      </a:lnTo>
                      <a:lnTo>
                        <a:pt x="78" y="443"/>
                      </a:lnTo>
                      <a:lnTo>
                        <a:pt x="69" y="441"/>
                      </a:lnTo>
                      <a:lnTo>
                        <a:pt x="61" y="439"/>
                      </a:lnTo>
                      <a:lnTo>
                        <a:pt x="54" y="435"/>
                      </a:lnTo>
                      <a:lnTo>
                        <a:pt x="46" y="433"/>
                      </a:lnTo>
                      <a:lnTo>
                        <a:pt x="38" y="429"/>
                      </a:lnTo>
                      <a:lnTo>
                        <a:pt x="31" y="425"/>
                      </a:lnTo>
                      <a:lnTo>
                        <a:pt x="27" y="421"/>
                      </a:lnTo>
                      <a:lnTo>
                        <a:pt x="25" y="419"/>
                      </a:lnTo>
                      <a:lnTo>
                        <a:pt x="23" y="415"/>
                      </a:lnTo>
                      <a:lnTo>
                        <a:pt x="21" y="411"/>
                      </a:lnTo>
                      <a:lnTo>
                        <a:pt x="21" y="407"/>
                      </a:lnTo>
                      <a:lnTo>
                        <a:pt x="19" y="404"/>
                      </a:lnTo>
                      <a:lnTo>
                        <a:pt x="17" y="400"/>
                      </a:lnTo>
                      <a:lnTo>
                        <a:pt x="17" y="396"/>
                      </a:lnTo>
                      <a:close/>
                    </a:path>
                  </a:pathLst>
                </a:custGeom>
                <a:solidFill>
                  <a:srgbClr val="B8BACC"/>
                </a:solidFill>
                <a:ln w="9525">
                  <a:noFill/>
                  <a:round/>
                  <a:headEnd/>
                  <a:tailEnd/>
                </a:ln>
              </p:spPr>
              <p:txBody>
                <a:bodyPr/>
                <a:lstStyle/>
                <a:p>
                  <a:endParaRPr lang="en-US"/>
                </a:p>
              </p:txBody>
            </p:sp>
            <p:sp>
              <p:nvSpPr>
                <p:cNvPr id="38962" name="Freeform 50"/>
                <p:cNvSpPr>
                  <a:spLocks/>
                </p:cNvSpPr>
                <p:nvPr/>
              </p:nvSpPr>
              <p:spPr bwMode="auto">
                <a:xfrm>
                  <a:off x="2182" y="1322"/>
                  <a:ext cx="130" cy="203"/>
                </a:xfrm>
                <a:custGeom>
                  <a:avLst/>
                  <a:gdLst/>
                  <a:ahLst/>
                  <a:cxnLst>
                    <a:cxn ang="0">
                      <a:pos x="15" y="359"/>
                    </a:cxn>
                    <a:cxn ang="0">
                      <a:pos x="11" y="349"/>
                    </a:cxn>
                    <a:cxn ang="0">
                      <a:pos x="7" y="340"/>
                    </a:cxn>
                    <a:cxn ang="0">
                      <a:pos x="5" y="330"/>
                    </a:cxn>
                    <a:cxn ang="0">
                      <a:pos x="4" y="318"/>
                    </a:cxn>
                    <a:cxn ang="0">
                      <a:pos x="2" y="304"/>
                    </a:cxn>
                    <a:cxn ang="0">
                      <a:pos x="0" y="291"/>
                    </a:cxn>
                    <a:cxn ang="0">
                      <a:pos x="0" y="277"/>
                    </a:cxn>
                    <a:cxn ang="0">
                      <a:pos x="2" y="262"/>
                    </a:cxn>
                    <a:cxn ang="0">
                      <a:pos x="4" y="246"/>
                    </a:cxn>
                    <a:cxn ang="0">
                      <a:pos x="5" y="230"/>
                    </a:cxn>
                    <a:cxn ang="0">
                      <a:pos x="7" y="215"/>
                    </a:cxn>
                    <a:cxn ang="0">
                      <a:pos x="11" y="201"/>
                    </a:cxn>
                    <a:cxn ang="0">
                      <a:pos x="13" y="189"/>
                    </a:cxn>
                    <a:cxn ang="0">
                      <a:pos x="15" y="180"/>
                    </a:cxn>
                    <a:cxn ang="0">
                      <a:pos x="17" y="168"/>
                    </a:cxn>
                    <a:cxn ang="0">
                      <a:pos x="19" y="154"/>
                    </a:cxn>
                    <a:cxn ang="0">
                      <a:pos x="23" y="141"/>
                    </a:cxn>
                    <a:cxn ang="0">
                      <a:pos x="25" y="129"/>
                    </a:cxn>
                    <a:cxn ang="0">
                      <a:pos x="29" y="115"/>
                    </a:cxn>
                    <a:cxn ang="0">
                      <a:pos x="30" y="104"/>
                    </a:cxn>
                    <a:cxn ang="0">
                      <a:pos x="30" y="96"/>
                    </a:cxn>
                    <a:cxn ang="0">
                      <a:pos x="32" y="88"/>
                    </a:cxn>
                    <a:cxn ang="0">
                      <a:pos x="34" y="80"/>
                    </a:cxn>
                    <a:cxn ang="0">
                      <a:pos x="36" y="72"/>
                    </a:cxn>
                    <a:cxn ang="0">
                      <a:pos x="38" y="61"/>
                    </a:cxn>
                    <a:cxn ang="0">
                      <a:pos x="40" y="51"/>
                    </a:cxn>
                    <a:cxn ang="0">
                      <a:pos x="42" y="41"/>
                    </a:cxn>
                    <a:cxn ang="0">
                      <a:pos x="44" y="31"/>
                    </a:cxn>
                    <a:cxn ang="0">
                      <a:pos x="46" y="20"/>
                    </a:cxn>
                    <a:cxn ang="0">
                      <a:pos x="48" y="10"/>
                    </a:cxn>
                    <a:cxn ang="0">
                      <a:pos x="52" y="2"/>
                    </a:cxn>
                    <a:cxn ang="0">
                      <a:pos x="59" y="2"/>
                    </a:cxn>
                    <a:cxn ang="0">
                      <a:pos x="65" y="6"/>
                    </a:cxn>
                    <a:cxn ang="0">
                      <a:pos x="69" y="16"/>
                    </a:cxn>
                    <a:cxn ang="0">
                      <a:pos x="73" y="25"/>
                    </a:cxn>
                    <a:cxn ang="0">
                      <a:pos x="78" y="47"/>
                    </a:cxn>
                    <a:cxn ang="0">
                      <a:pos x="86" y="84"/>
                    </a:cxn>
                    <a:cxn ang="0">
                      <a:pos x="94" y="119"/>
                    </a:cxn>
                    <a:cxn ang="0">
                      <a:pos x="101" y="154"/>
                    </a:cxn>
                    <a:cxn ang="0">
                      <a:pos x="109" y="187"/>
                    </a:cxn>
                    <a:cxn ang="0">
                      <a:pos x="115" y="219"/>
                    </a:cxn>
                    <a:cxn ang="0">
                      <a:pos x="123" y="250"/>
                    </a:cxn>
                    <a:cxn ang="0">
                      <a:pos x="126" y="279"/>
                    </a:cxn>
                    <a:cxn ang="0">
                      <a:pos x="130" y="306"/>
                    </a:cxn>
                    <a:cxn ang="0">
                      <a:pos x="130" y="328"/>
                    </a:cxn>
                    <a:cxn ang="0">
                      <a:pos x="130" y="347"/>
                    </a:cxn>
                    <a:cxn ang="0">
                      <a:pos x="126" y="369"/>
                    </a:cxn>
                    <a:cxn ang="0">
                      <a:pos x="121" y="384"/>
                    </a:cxn>
                    <a:cxn ang="0">
                      <a:pos x="113" y="392"/>
                    </a:cxn>
                    <a:cxn ang="0">
                      <a:pos x="103" y="400"/>
                    </a:cxn>
                    <a:cxn ang="0">
                      <a:pos x="94" y="404"/>
                    </a:cxn>
                    <a:cxn ang="0">
                      <a:pos x="80" y="406"/>
                    </a:cxn>
                    <a:cxn ang="0">
                      <a:pos x="65" y="404"/>
                    </a:cxn>
                    <a:cxn ang="0">
                      <a:pos x="50" y="400"/>
                    </a:cxn>
                    <a:cxn ang="0">
                      <a:pos x="36" y="392"/>
                    </a:cxn>
                    <a:cxn ang="0">
                      <a:pos x="27" y="386"/>
                    </a:cxn>
                    <a:cxn ang="0">
                      <a:pos x="23" y="382"/>
                    </a:cxn>
                    <a:cxn ang="0">
                      <a:pos x="21" y="375"/>
                    </a:cxn>
                    <a:cxn ang="0">
                      <a:pos x="17" y="367"/>
                    </a:cxn>
                  </a:cxnLst>
                  <a:rect l="0" t="0" r="r" b="b"/>
                  <a:pathLst>
                    <a:path w="130" h="406">
                      <a:moveTo>
                        <a:pt x="17" y="365"/>
                      </a:moveTo>
                      <a:lnTo>
                        <a:pt x="15" y="359"/>
                      </a:lnTo>
                      <a:lnTo>
                        <a:pt x="13" y="355"/>
                      </a:lnTo>
                      <a:lnTo>
                        <a:pt x="11" y="349"/>
                      </a:lnTo>
                      <a:lnTo>
                        <a:pt x="9" y="345"/>
                      </a:lnTo>
                      <a:lnTo>
                        <a:pt x="7" y="340"/>
                      </a:lnTo>
                      <a:lnTo>
                        <a:pt x="7" y="334"/>
                      </a:lnTo>
                      <a:lnTo>
                        <a:pt x="5" y="330"/>
                      </a:lnTo>
                      <a:lnTo>
                        <a:pt x="4" y="324"/>
                      </a:lnTo>
                      <a:lnTo>
                        <a:pt x="4" y="318"/>
                      </a:lnTo>
                      <a:lnTo>
                        <a:pt x="2" y="310"/>
                      </a:lnTo>
                      <a:lnTo>
                        <a:pt x="2" y="304"/>
                      </a:lnTo>
                      <a:lnTo>
                        <a:pt x="2" y="297"/>
                      </a:lnTo>
                      <a:lnTo>
                        <a:pt x="0" y="291"/>
                      </a:lnTo>
                      <a:lnTo>
                        <a:pt x="0" y="283"/>
                      </a:lnTo>
                      <a:lnTo>
                        <a:pt x="0" y="277"/>
                      </a:lnTo>
                      <a:lnTo>
                        <a:pt x="2" y="269"/>
                      </a:lnTo>
                      <a:lnTo>
                        <a:pt x="2" y="262"/>
                      </a:lnTo>
                      <a:lnTo>
                        <a:pt x="2" y="254"/>
                      </a:lnTo>
                      <a:lnTo>
                        <a:pt x="4" y="246"/>
                      </a:lnTo>
                      <a:lnTo>
                        <a:pt x="4" y="238"/>
                      </a:lnTo>
                      <a:lnTo>
                        <a:pt x="5" y="230"/>
                      </a:lnTo>
                      <a:lnTo>
                        <a:pt x="7" y="223"/>
                      </a:lnTo>
                      <a:lnTo>
                        <a:pt x="7" y="215"/>
                      </a:lnTo>
                      <a:lnTo>
                        <a:pt x="9" y="207"/>
                      </a:lnTo>
                      <a:lnTo>
                        <a:pt x="11" y="201"/>
                      </a:lnTo>
                      <a:lnTo>
                        <a:pt x="11" y="195"/>
                      </a:lnTo>
                      <a:lnTo>
                        <a:pt x="13" y="189"/>
                      </a:lnTo>
                      <a:lnTo>
                        <a:pt x="13" y="183"/>
                      </a:lnTo>
                      <a:lnTo>
                        <a:pt x="15" y="180"/>
                      </a:lnTo>
                      <a:lnTo>
                        <a:pt x="17" y="174"/>
                      </a:lnTo>
                      <a:lnTo>
                        <a:pt x="17" y="168"/>
                      </a:lnTo>
                      <a:lnTo>
                        <a:pt x="19" y="162"/>
                      </a:lnTo>
                      <a:lnTo>
                        <a:pt x="19" y="154"/>
                      </a:lnTo>
                      <a:lnTo>
                        <a:pt x="21" y="148"/>
                      </a:lnTo>
                      <a:lnTo>
                        <a:pt x="23" y="141"/>
                      </a:lnTo>
                      <a:lnTo>
                        <a:pt x="25" y="135"/>
                      </a:lnTo>
                      <a:lnTo>
                        <a:pt x="25" y="129"/>
                      </a:lnTo>
                      <a:lnTo>
                        <a:pt x="27" y="121"/>
                      </a:lnTo>
                      <a:lnTo>
                        <a:pt x="29" y="115"/>
                      </a:lnTo>
                      <a:lnTo>
                        <a:pt x="29" y="107"/>
                      </a:lnTo>
                      <a:lnTo>
                        <a:pt x="30" y="104"/>
                      </a:lnTo>
                      <a:lnTo>
                        <a:pt x="30" y="100"/>
                      </a:lnTo>
                      <a:lnTo>
                        <a:pt x="30" y="96"/>
                      </a:lnTo>
                      <a:lnTo>
                        <a:pt x="32" y="92"/>
                      </a:lnTo>
                      <a:lnTo>
                        <a:pt x="32" y="88"/>
                      </a:lnTo>
                      <a:lnTo>
                        <a:pt x="32" y="84"/>
                      </a:lnTo>
                      <a:lnTo>
                        <a:pt x="34" y="80"/>
                      </a:lnTo>
                      <a:lnTo>
                        <a:pt x="34" y="76"/>
                      </a:lnTo>
                      <a:lnTo>
                        <a:pt x="36" y="72"/>
                      </a:lnTo>
                      <a:lnTo>
                        <a:pt x="36" y="66"/>
                      </a:lnTo>
                      <a:lnTo>
                        <a:pt x="38" y="61"/>
                      </a:lnTo>
                      <a:lnTo>
                        <a:pt x="38" y="57"/>
                      </a:lnTo>
                      <a:lnTo>
                        <a:pt x="40" y="51"/>
                      </a:lnTo>
                      <a:lnTo>
                        <a:pt x="40" y="45"/>
                      </a:lnTo>
                      <a:lnTo>
                        <a:pt x="42" y="41"/>
                      </a:lnTo>
                      <a:lnTo>
                        <a:pt x="44" y="35"/>
                      </a:lnTo>
                      <a:lnTo>
                        <a:pt x="44" y="31"/>
                      </a:lnTo>
                      <a:lnTo>
                        <a:pt x="46" y="25"/>
                      </a:lnTo>
                      <a:lnTo>
                        <a:pt x="46" y="20"/>
                      </a:lnTo>
                      <a:lnTo>
                        <a:pt x="46" y="14"/>
                      </a:lnTo>
                      <a:lnTo>
                        <a:pt x="48" y="10"/>
                      </a:lnTo>
                      <a:lnTo>
                        <a:pt x="50" y="6"/>
                      </a:lnTo>
                      <a:lnTo>
                        <a:pt x="52" y="2"/>
                      </a:lnTo>
                      <a:lnTo>
                        <a:pt x="55" y="0"/>
                      </a:lnTo>
                      <a:lnTo>
                        <a:pt x="59" y="2"/>
                      </a:lnTo>
                      <a:lnTo>
                        <a:pt x="63" y="4"/>
                      </a:lnTo>
                      <a:lnTo>
                        <a:pt x="65" y="6"/>
                      </a:lnTo>
                      <a:lnTo>
                        <a:pt x="67" y="10"/>
                      </a:lnTo>
                      <a:lnTo>
                        <a:pt x="69" y="16"/>
                      </a:lnTo>
                      <a:lnTo>
                        <a:pt x="71" y="20"/>
                      </a:lnTo>
                      <a:lnTo>
                        <a:pt x="73" y="25"/>
                      </a:lnTo>
                      <a:lnTo>
                        <a:pt x="73" y="29"/>
                      </a:lnTo>
                      <a:lnTo>
                        <a:pt x="78" y="47"/>
                      </a:lnTo>
                      <a:lnTo>
                        <a:pt x="82" y="64"/>
                      </a:lnTo>
                      <a:lnTo>
                        <a:pt x="86" y="84"/>
                      </a:lnTo>
                      <a:lnTo>
                        <a:pt x="92" y="102"/>
                      </a:lnTo>
                      <a:lnTo>
                        <a:pt x="94" y="119"/>
                      </a:lnTo>
                      <a:lnTo>
                        <a:pt x="98" y="137"/>
                      </a:lnTo>
                      <a:lnTo>
                        <a:pt x="101" y="154"/>
                      </a:lnTo>
                      <a:lnTo>
                        <a:pt x="105" y="172"/>
                      </a:lnTo>
                      <a:lnTo>
                        <a:pt x="109" y="187"/>
                      </a:lnTo>
                      <a:lnTo>
                        <a:pt x="113" y="203"/>
                      </a:lnTo>
                      <a:lnTo>
                        <a:pt x="115" y="219"/>
                      </a:lnTo>
                      <a:lnTo>
                        <a:pt x="119" y="234"/>
                      </a:lnTo>
                      <a:lnTo>
                        <a:pt x="123" y="250"/>
                      </a:lnTo>
                      <a:lnTo>
                        <a:pt x="124" y="265"/>
                      </a:lnTo>
                      <a:lnTo>
                        <a:pt x="126" y="279"/>
                      </a:lnTo>
                      <a:lnTo>
                        <a:pt x="128" y="295"/>
                      </a:lnTo>
                      <a:lnTo>
                        <a:pt x="130" y="306"/>
                      </a:lnTo>
                      <a:lnTo>
                        <a:pt x="130" y="316"/>
                      </a:lnTo>
                      <a:lnTo>
                        <a:pt x="130" y="328"/>
                      </a:lnTo>
                      <a:lnTo>
                        <a:pt x="130" y="338"/>
                      </a:lnTo>
                      <a:lnTo>
                        <a:pt x="130" y="347"/>
                      </a:lnTo>
                      <a:lnTo>
                        <a:pt x="128" y="359"/>
                      </a:lnTo>
                      <a:lnTo>
                        <a:pt x="126" y="369"/>
                      </a:lnTo>
                      <a:lnTo>
                        <a:pt x="123" y="379"/>
                      </a:lnTo>
                      <a:lnTo>
                        <a:pt x="121" y="384"/>
                      </a:lnTo>
                      <a:lnTo>
                        <a:pt x="117" y="388"/>
                      </a:lnTo>
                      <a:lnTo>
                        <a:pt x="113" y="392"/>
                      </a:lnTo>
                      <a:lnTo>
                        <a:pt x="109" y="396"/>
                      </a:lnTo>
                      <a:lnTo>
                        <a:pt x="103" y="400"/>
                      </a:lnTo>
                      <a:lnTo>
                        <a:pt x="100" y="402"/>
                      </a:lnTo>
                      <a:lnTo>
                        <a:pt x="94" y="404"/>
                      </a:lnTo>
                      <a:lnTo>
                        <a:pt x="88" y="406"/>
                      </a:lnTo>
                      <a:lnTo>
                        <a:pt x="80" y="406"/>
                      </a:lnTo>
                      <a:lnTo>
                        <a:pt x="73" y="406"/>
                      </a:lnTo>
                      <a:lnTo>
                        <a:pt x="65" y="404"/>
                      </a:lnTo>
                      <a:lnTo>
                        <a:pt x="57" y="402"/>
                      </a:lnTo>
                      <a:lnTo>
                        <a:pt x="50" y="400"/>
                      </a:lnTo>
                      <a:lnTo>
                        <a:pt x="42" y="396"/>
                      </a:lnTo>
                      <a:lnTo>
                        <a:pt x="36" y="392"/>
                      </a:lnTo>
                      <a:lnTo>
                        <a:pt x="29" y="390"/>
                      </a:lnTo>
                      <a:lnTo>
                        <a:pt x="27" y="386"/>
                      </a:lnTo>
                      <a:lnTo>
                        <a:pt x="25" y="384"/>
                      </a:lnTo>
                      <a:lnTo>
                        <a:pt x="23" y="382"/>
                      </a:lnTo>
                      <a:lnTo>
                        <a:pt x="21" y="379"/>
                      </a:lnTo>
                      <a:lnTo>
                        <a:pt x="21" y="375"/>
                      </a:lnTo>
                      <a:lnTo>
                        <a:pt x="19" y="371"/>
                      </a:lnTo>
                      <a:lnTo>
                        <a:pt x="17" y="367"/>
                      </a:lnTo>
                      <a:lnTo>
                        <a:pt x="17" y="365"/>
                      </a:lnTo>
                      <a:close/>
                    </a:path>
                  </a:pathLst>
                </a:custGeom>
                <a:solidFill>
                  <a:srgbClr val="BFC2D1"/>
                </a:solidFill>
                <a:ln w="9525">
                  <a:noFill/>
                  <a:round/>
                  <a:headEnd/>
                  <a:tailEnd/>
                </a:ln>
              </p:spPr>
              <p:txBody>
                <a:bodyPr/>
                <a:lstStyle/>
                <a:p>
                  <a:endParaRPr lang="en-US"/>
                </a:p>
              </p:txBody>
            </p:sp>
            <p:sp>
              <p:nvSpPr>
                <p:cNvPr id="38963" name="Freeform 51"/>
                <p:cNvSpPr>
                  <a:spLocks/>
                </p:cNvSpPr>
                <p:nvPr/>
              </p:nvSpPr>
              <p:spPr bwMode="auto">
                <a:xfrm>
                  <a:off x="2186" y="1336"/>
                  <a:ext cx="119" cy="183"/>
                </a:xfrm>
                <a:custGeom>
                  <a:avLst/>
                  <a:gdLst/>
                  <a:ahLst/>
                  <a:cxnLst>
                    <a:cxn ang="0">
                      <a:pos x="13" y="324"/>
                    </a:cxn>
                    <a:cxn ang="0">
                      <a:pos x="9" y="316"/>
                    </a:cxn>
                    <a:cxn ang="0">
                      <a:pos x="7" y="307"/>
                    </a:cxn>
                    <a:cxn ang="0">
                      <a:pos x="5" y="299"/>
                    </a:cxn>
                    <a:cxn ang="0">
                      <a:pos x="3" y="287"/>
                    </a:cxn>
                    <a:cxn ang="0">
                      <a:pos x="1" y="275"/>
                    </a:cxn>
                    <a:cxn ang="0">
                      <a:pos x="0" y="262"/>
                    </a:cxn>
                    <a:cxn ang="0">
                      <a:pos x="0" y="250"/>
                    </a:cxn>
                    <a:cxn ang="0">
                      <a:pos x="1" y="236"/>
                    </a:cxn>
                    <a:cxn ang="0">
                      <a:pos x="1" y="223"/>
                    </a:cxn>
                    <a:cxn ang="0">
                      <a:pos x="5" y="209"/>
                    </a:cxn>
                    <a:cxn ang="0">
                      <a:pos x="7" y="194"/>
                    </a:cxn>
                    <a:cxn ang="0">
                      <a:pos x="9" y="182"/>
                    </a:cxn>
                    <a:cxn ang="0">
                      <a:pos x="11" y="172"/>
                    </a:cxn>
                    <a:cxn ang="0">
                      <a:pos x="13" y="160"/>
                    </a:cxn>
                    <a:cxn ang="0">
                      <a:pos x="15" y="151"/>
                    </a:cxn>
                    <a:cxn ang="0">
                      <a:pos x="17" y="139"/>
                    </a:cxn>
                    <a:cxn ang="0">
                      <a:pos x="21" y="127"/>
                    </a:cxn>
                    <a:cxn ang="0">
                      <a:pos x="23" y="116"/>
                    </a:cxn>
                    <a:cxn ang="0">
                      <a:pos x="25" y="102"/>
                    </a:cxn>
                    <a:cxn ang="0">
                      <a:pos x="26" y="94"/>
                    </a:cxn>
                    <a:cxn ang="0">
                      <a:pos x="28" y="86"/>
                    </a:cxn>
                    <a:cxn ang="0">
                      <a:pos x="28" y="78"/>
                    </a:cxn>
                    <a:cxn ang="0">
                      <a:pos x="30" y="73"/>
                    </a:cxn>
                    <a:cxn ang="0">
                      <a:pos x="32" y="65"/>
                    </a:cxn>
                    <a:cxn ang="0">
                      <a:pos x="34" y="55"/>
                    </a:cxn>
                    <a:cxn ang="0">
                      <a:pos x="36" y="45"/>
                    </a:cxn>
                    <a:cxn ang="0">
                      <a:pos x="38" y="36"/>
                    </a:cxn>
                    <a:cxn ang="0">
                      <a:pos x="40" y="26"/>
                    </a:cxn>
                    <a:cxn ang="0">
                      <a:pos x="42" y="18"/>
                    </a:cxn>
                    <a:cxn ang="0">
                      <a:pos x="42" y="8"/>
                    </a:cxn>
                    <a:cxn ang="0">
                      <a:pos x="48" y="0"/>
                    </a:cxn>
                    <a:cxn ang="0">
                      <a:pos x="53" y="0"/>
                    </a:cxn>
                    <a:cxn ang="0">
                      <a:pos x="59" y="4"/>
                    </a:cxn>
                    <a:cxn ang="0">
                      <a:pos x="63" y="12"/>
                    </a:cxn>
                    <a:cxn ang="0">
                      <a:pos x="65" y="22"/>
                    </a:cxn>
                    <a:cxn ang="0">
                      <a:pos x="71" y="41"/>
                    </a:cxn>
                    <a:cxn ang="0">
                      <a:pos x="78" y="75"/>
                    </a:cxn>
                    <a:cxn ang="0">
                      <a:pos x="86" y="108"/>
                    </a:cxn>
                    <a:cxn ang="0">
                      <a:pos x="92" y="139"/>
                    </a:cxn>
                    <a:cxn ang="0">
                      <a:pos x="97" y="170"/>
                    </a:cxn>
                    <a:cxn ang="0">
                      <a:pos x="105" y="197"/>
                    </a:cxn>
                    <a:cxn ang="0">
                      <a:pos x="111" y="225"/>
                    </a:cxn>
                    <a:cxn ang="0">
                      <a:pos x="115" y="252"/>
                    </a:cxn>
                    <a:cxn ang="0">
                      <a:pos x="117" y="277"/>
                    </a:cxn>
                    <a:cxn ang="0">
                      <a:pos x="119" y="295"/>
                    </a:cxn>
                    <a:cxn ang="0">
                      <a:pos x="117" y="315"/>
                    </a:cxn>
                    <a:cxn ang="0">
                      <a:pos x="115" y="334"/>
                    </a:cxn>
                    <a:cxn ang="0">
                      <a:pos x="109" y="348"/>
                    </a:cxn>
                    <a:cxn ang="0">
                      <a:pos x="103" y="355"/>
                    </a:cxn>
                    <a:cxn ang="0">
                      <a:pos x="94" y="361"/>
                    </a:cxn>
                    <a:cxn ang="0">
                      <a:pos x="84" y="365"/>
                    </a:cxn>
                    <a:cxn ang="0">
                      <a:pos x="72" y="367"/>
                    </a:cxn>
                    <a:cxn ang="0">
                      <a:pos x="59" y="365"/>
                    </a:cxn>
                    <a:cxn ang="0">
                      <a:pos x="46" y="361"/>
                    </a:cxn>
                    <a:cxn ang="0">
                      <a:pos x="32" y="355"/>
                    </a:cxn>
                    <a:cxn ang="0">
                      <a:pos x="25" y="350"/>
                    </a:cxn>
                    <a:cxn ang="0">
                      <a:pos x="21" y="346"/>
                    </a:cxn>
                    <a:cxn ang="0">
                      <a:pos x="17" y="340"/>
                    </a:cxn>
                    <a:cxn ang="0">
                      <a:pos x="15" y="332"/>
                    </a:cxn>
                  </a:cxnLst>
                  <a:rect l="0" t="0" r="r" b="b"/>
                  <a:pathLst>
                    <a:path w="119" h="367">
                      <a:moveTo>
                        <a:pt x="15" y="330"/>
                      </a:moveTo>
                      <a:lnTo>
                        <a:pt x="13" y="324"/>
                      </a:lnTo>
                      <a:lnTo>
                        <a:pt x="11" y="320"/>
                      </a:lnTo>
                      <a:lnTo>
                        <a:pt x="9" y="316"/>
                      </a:lnTo>
                      <a:lnTo>
                        <a:pt x="9" y="313"/>
                      </a:lnTo>
                      <a:lnTo>
                        <a:pt x="7" y="307"/>
                      </a:lnTo>
                      <a:lnTo>
                        <a:pt x="5" y="303"/>
                      </a:lnTo>
                      <a:lnTo>
                        <a:pt x="5" y="299"/>
                      </a:lnTo>
                      <a:lnTo>
                        <a:pt x="3" y="293"/>
                      </a:lnTo>
                      <a:lnTo>
                        <a:pt x="3" y="287"/>
                      </a:lnTo>
                      <a:lnTo>
                        <a:pt x="1" y="281"/>
                      </a:lnTo>
                      <a:lnTo>
                        <a:pt x="1" y="275"/>
                      </a:lnTo>
                      <a:lnTo>
                        <a:pt x="1" y="270"/>
                      </a:lnTo>
                      <a:lnTo>
                        <a:pt x="0" y="262"/>
                      </a:lnTo>
                      <a:lnTo>
                        <a:pt x="0" y="256"/>
                      </a:lnTo>
                      <a:lnTo>
                        <a:pt x="0" y="250"/>
                      </a:lnTo>
                      <a:lnTo>
                        <a:pt x="0" y="244"/>
                      </a:lnTo>
                      <a:lnTo>
                        <a:pt x="1" y="236"/>
                      </a:lnTo>
                      <a:lnTo>
                        <a:pt x="1" y="231"/>
                      </a:lnTo>
                      <a:lnTo>
                        <a:pt x="1" y="223"/>
                      </a:lnTo>
                      <a:lnTo>
                        <a:pt x="3" y="215"/>
                      </a:lnTo>
                      <a:lnTo>
                        <a:pt x="5" y="209"/>
                      </a:lnTo>
                      <a:lnTo>
                        <a:pt x="5" y="201"/>
                      </a:lnTo>
                      <a:lnTo>
                        <a:pt x="7" y="194"/>
                      </a:lnTo>
                      <a:lnTo>
                        <a:pt x="9" y="188"/>
                      </a:lnTo>
                      <a:lnTo>
                        <a:pt x="9" y="182"/>
                      </a:lnTo>
                      <a:lnTo>
                        <a:pt x="11" y="176"/>
                      </a:lnTo>
                      <a:lnTo>
                        <a:pt x="11" y="172"/>
                      </a:lnTo>
                      <a:lnTo>
                        <a:pt x="13" y="166"/>
                      </a:lnTo>
                      <a:lnTo>
                        <a:pt x="13" y="160"/>
                      </a:lnTo>
                      <a:lnTo>
                        <a:pt x="15" y="156"/>
                      </a:lnTo>
                      <a:lnTo>
                        <a:pt x="15" y="151"/>
                      </a:lnTo>
                      <a:lnTo>
                        <a:pt x="17" y="147"/>
                      </a:lnTo>
                      <a:lnTo>
                        <a:pt x="17" y="139"/>
                      </a:lnTo>
                      <a:lnTo>
                        <a:pt x="19" y="133"/>
                      </a:lnTo>
                      <a:lnTo>
                        <a:pt x="21" y="127"/>
                      </a:lnTo>
                      <a:lnTo>
                        <a:pt x="21" y="121"/>
                      </a:lnTo>
                      <a:lnTo>
                        <a:pt x="23" y="116"/>
                      </a:lnTo>
                      <a:lnTo>
                        <a:pt x="25" y="110"/>
                      </a:lnTo>
                      <a:lnTo>
                        <a:pt x="25" y="102"/>
                      </a:lnTo>
                      <a:lnTo>
                        <a:pt x="26" y="96"/>
                      </a:lnTo>
                      <a:lnTo>
                        <a:pt x="26" y="94"/>
                      </a:lnTo>
                      <a:lnTo>
                        <a:pt x="26" y="90"/>
                      </a:lnTo>
                      <a:lnTo>
                        <a:pt x="28" y="86"/>
                      </a:lnTo>
                      <a:lnTo>
                        <a:pt x="28" y="82"/>
                      </a:lnTo>
                      <a:lnTo>
                        <a:pt x="28" y="78"/>
                      </a:lnTo>
                      <a:lnTo>
                        <a:pt x="30" y="77"/>
                      </a:lnTo>
                      <a:lnTo>
                        <a:pt x="30" y="73"/>
                      </a:lnTo>
                      <a:lnTo>
                        <a:pt x="30" y="69"/>
                      </a:lnTo>
                      <a:lnTo>
                        <a:pt x="32" y="65"/>
                      </a:lnTo>
                      <a:lnTo>
                        <a:pt x="32" y="59"/>
                      </a:lnTo>
                      <a:lnTo>
                        <a:pt x="34" y="55"/>
                      </a:lnTo>
                      <a:lnTo>
                        <a:pt x="34" y="49"/>
                      </a:lnTo>
                      <a:lnTo>
                        <a:pt x="36" y="45"/>
                      </a:lnTo>
                      <a:lnTo>
                        <a:pt x="36" y="39"/>
                      </a:lnTo>
                      <a:lnTo>
                        <a:pt x="38" y="36"/>
                      </a:lnTo>
                      <a:lnTo>
                        <a:pt x="40" y="32"/>
                      </a:lnTo>
                      <a:lnTo>
                        <a:pt x="40" y="26"/>
                      </a:lnTo>
                      <a:lnTo>
                        <a:pt x="40" y="22"/>
                      </a:lnTo>
                      <a:lnTo>
                        <a:pt x="42" y="18"/>
                      </a:lnTo>
                      <a:lnTo>
                        <a:pt x="42" y="12"/>
                      </a:lnTo>
                      <a:lnTo>
                        <a:pt x="42" y="8"/>
                      </a:lnTo>
                      <a:lnTo>
                        <a:pt x="44" y="4"/>
                      </a:lnTo>
                      <a:lnTo>
                        <a:pt x="48" y="0"/>
                      </a:lnTo>
                      <a:lnTo>
                        <a:pt x="49" y="0"/>
                      </a:lnTo>
                      <a:lnTo>
                        <a:pt x="53" y="0"/>
                      </a:lnTo>
                      <a:lnTo>
                        <a:pt x="57" y="2"/>
                      </a:lnTo>
                      <a:lnTo>
                        <a:pt x="59" y="4"/>
                      </a:lnTo>
                      <a:lnTo>
                        <a:pt x="61" y="8"/>
                      </a:lnTo>
                      <a:lnTo>
                        <a:pt x="63" y="12"/>
                      </a:lnTo>
                      <a:lnTo>
                        <a:pt x="65" y="18"/>
                      </a:lnTo>
                      <a:lnTo>
                        <a:pt x="65" y="22"/>
                      </a:lnTo>
                      <a:lnTo>
                        <a:pt x="67" y="26"/>
                      </a:lnTo>
                      <a:lnTo>
                        <a:pt x="71" y="41"/>
                      </a:lnTo>
                      <a:lnTo>
                        <a:pt x="74" y="59"/>
                      </a:lnTo>
                      <a:lnTo>
                        <a:pt x="78" y="75"/>
                      </a:lnTo>
                      <a:lnTo>
                        <a:pt x="82" y="90"/>
                      </a:lnTo>
                      <a:lnTo>
                        <a:pt x="86" y="108"/>
                      </a:lnTo>
                      <a:lnTo>
                        <a:pt x="88" y="123"/>
                      </a:lnTo>
                      <a:lnTo>
                        <a:pt x="92" y="139"/>
                      </a:lnTo>
                      <a:lnTo>
                        <a:pt x="96" y="156"/>
                      </a:lnTo>
                      <a:lnTo>
                        <a:pt x="97" y="170"/>
                      </a:lnTo>
                      <a:lnTo>
                        <a:pt x="101" y="184"/>
                      </a:lnTo>
                      <a:lnTo>
                        <a:pt x="105" y="197"/>
                      </a:lnTo>
                      <a:lnTo>
                        <a:pt x="107" y="211"/>
                      </a:lnTo>
                      <a:lnTo>
                        <a:pt x="111" y="225"/>
                      </a:lnTo>
                      <a:lnTo>
                        <a:pt x="113" y="238"/>
                      </a:lnTo>
                      <a:lnTo>
                        <a:pt x="115" y="252"/>
                      </a:lnTo>
                      <a:lnTo>
                        <a:pt x="117" y="268"/>
                      </a:lnTo>
                      <a:lnTo>
                        <a:pt x="117" y="277"/>
                      </a:lnTo>
                      <a:lnTo>
                        <a:pt x="119" y="285"/>
                      </a:lnTo>
                      <a:lnTo>
                        <a:pt x="119" y="295"/>
                      </a:lnTo>
                      <a:lnTo>
                        <a:pt x="119" y="305"/>
                      </a:lnTo>
                      <a:lnTo>
                        <a:pt x="117" y="315"/>
                      </a:lnTo>
                      <a:lnTo>
                        <a:pt x="117" y="324"/>
                      </a:lnTo>
                      <a:lnTo>
                        <a:pt x="115" y="334"/>
                      </a:lnTo>
                      <a:lnTo>
                        <a:pt x="111" y="342"/>
                      </a:lnTo>
                      <a:lnTo>
                        <a:pt x="109" y="348"/>
                      </a:lnTo>
                      <a:lnTo>
                        <a:pt x="107" y="352"/>
                      </a:lnTo>
                      <a:lnTo>
                        <a:pt x="103" y="355"/>
                      </a:lnTo>
                      <a:lnTo>
                        <a:pt x="99" y="359"/>
                      </a:lnTo>
                      <a:lnTo>
                        <a:pt x="94" y="361"/>
                      </a:lnTo>
                      <a:lnTo>
                        <a:pt x="90" y="365"/>
                      </a:lnTo>
                      <a:lnTo>
                        <a:pt x="84" y="365"/>
                      </a:lnTo>
                      <a:lnTo>
                        <a:pt x="80" y="367"/>
                      </a:lnTo>
                      <a:lnTo>
                        <a:pt x="72" y="367"/>
                      </a:lnTo>
                      <a:lnTo>
                        <a:pt x="65" y="367"/>
                      </a:lnTo>
                      <a:lnTo>
                        <a:pt x="59" y="365"/>
                      </a:lnTo>
                      <a:lnTo>
                        <a:pt x="51" y="363"/>
                      </a:lnTo>
                      <a:lnTo>
                        <a:pt x="46" y="361"/>
                      </a:lnTo>
                      <a:lnTo>
                        <a:pt x="38" y="359"/>
                      </a:lnTo>
                      <a:lnTo>
                        <a:pt x="32" y="355"/>
                      </a:lnTo>
                      <a:lnTo>
                        <a:pt x="26" y="352"/>
                      </a:lnTo>
                      <a:lnTo>
                        <a:pt x="25" y="350"/>
                      </a:lnTo>
                      <a:lnTo>
                        <a:pt x="21" y="348"/>
                      </a:lnTo>
                      <a:lnTo>
                        <a:pt x="21" y="346"/>
                      </a:lnTo>
                      <a:lnTo>
                        <a:pt x="19" y="342"/>
                      </a:lnTo>
                      <a:lnTo>
                        <a:pt x="17" y="340"/>
                      </a:lnTo>
                      <a:lnTo>
                        <a:pt x="17" y="336"/>
                      </a:lnTo>
                      <a:lnTo>
                        <a:pt x="15" y="332"/>
                      </a:lnTo>
                      <a:lnTo>
                        <a:pt x="15" y="330"/>
                      </a:lnTo>
                      <a:close/>
                    </a:path>
                  </a:pathLst>
                </a:custGeom>
                <a:solidFill>
                  <a:srgbClr val="CACCD9"/>
                </a:solidFill>
                <a:ln w="9525">
                  <a:noFill/>
                  <a:round/>
                  <a:headEnd/>
                  <a:tailEnd/>
                </a:ln>
              </p:spPr>
              <p:txBody>
                <a:bodyPr/>
                <a:lstStyle/>
                <a:p>
                  <a:endParaRPr lang="en-US"/>
                </a:p>
              </p:txBody>
            </p:sp>
            <p:sp>
              <p:nvSpPr>
                <p:cNvPr id="38964" name="Freeform 52"/>
                <p:cNvSpPr>
                  <a:spLocks/>
                </p:cNvSpPr>
                <p:nvPr/>
              </p:nvSpPr>
              <p:spPr bwMode="auto">
                <a:xfrm>
                  <a:off x="2189" y="1348"/>
                  <a:ext cx="106" cy="165"/>
                </a:xfrm>
                <a:custGeom>
                  <a:avLst/>
                  <a:gdLst/>
                  <a:ahLst/>
                  <a:cxnLst>
                    <a:cxn ang="0">
                      <a:pos x="12" y="292"/>
                    </a:cxn>
                    <a:cxn ang="0">
                      <a:pos x="10" y="285"/>
                    </a:cxn>
                    <a:cxn ang="0">
                      <a:pos x="6" y="275"/>
                    </a:cxn>
                    <a:cxn ang="0">
                      <a:pos x="4" y="267"/>
                    </a:cxn>
                    <a:cxn ang="0">
                      <a:pos x="2" y="257"/>
                    </a:cxn>
                    <a:cxn ang="0">
                      <a:pos x="2" y="248"/>
                    </a:cxn>
                    <a:cxn ang="0">
                      <a:pos x="0" y="236"/>
                    </a:cxn>
                    <a:cxn ang="0">
                      <a:pos x="0" y="224"/>
                    </a:cxn>
                    <a:cxn ang="0">
                      <a:pos x="0" y="212"/>
                    </a:cxn>
                    <a:cxn ang="0">
                      <a:pos x="2" y="201"/>
                    </a:cxn>
                    <a:cxn ang="0">
                      <a:pos x="4" y="187"/>
                    </a:cxn>
                    <a:cxn ang="0">
                      <a:pos x="6" y="173"/>
                    </a:cxn>
                    <a:cxn ang="0">
                      <a:pos x="8" y="164"/>
                    </a:cxn>
                    <a:cxn ang="0">
                      <a:pos x="10" y="154"/>
                    </a:cxn>
                    <a:cxn ang="0">
                      <a:pos x="12" y="144"/>
                    </a:cxn>
                    <a:cxn ang="0">
                      <a:pos x="14" y="136"/>
                    </a:cxn>
                    <a:cxn ang="0">
                      <a:pos x="16" y="125"/>
                    </a:cxn>
                    <a:cxn ang="0">
                      <a:pos x="18" y="115"/>
                    </a:cxn>
                    <a:cxn ang="0">
                      <a:pos x="22" y="103"/>
                    </a:cxn>
                    <a:cxn ang="0">
                      <a:pos x="23" y="91"/>
                    </a:cxn>
                    <a:cxn ang="0">
                      <a:pos x="25" y="84"/>
                    </a:cxn>
                    <a:cxn ang="0">
                      <a:pos x="25" y="78"/>
                    </a:cxn>
                    <a:cxn ang="0">
                      <a:pos x="27" y="72"/>
                    </a:cxn>
                    <a:cxn ang="0">
                      <a:pos x="27" y="64"/>
                    </a:cxn>
                    <a:cxn ang="0">
                      <a:pos x="29" y="58"/>
                    </a:cxn>
                    <a:cxn ang="0">
                      <a:pos x="31" y="49"/>
                    </a:cxn>
                    <a:cxn ang="0">
                      <a:pos x="33" y="41"/>
                    </a:cxn>
                    <a:cxn ang="0">
                      <a:pos x="35" y="31"/>
                    </a:cxn>
                    <a:cxn ang="0">
                      <a:pos x="37" y="23"/>
                    </a:cxn>
                    <a:cxn ang="0">
                      <a:pos x="37" y="15"/>
                    </a:cxn>
                    <a:cxn ang="0">
                      <a:pos x="39" y="8"/>
                    </a:cxn>
                    <a:cxn ang="0">
                      <a:pos x="43" y="2"/>
                    </a:cxn>
                    <a:cxn ang="0">
                      <a:pos x="48" y="0"/>
                    </a:cxn>
                    <a:cxn ang="0">
                      <a:pos x="54" y="4"/>
                    </a:cxn>
                    <a:cxn ang="0">
                      <a:pos x="56" y="11"/>
                    </a:cxn>
                    <a:cxn ang="0">
                      <a:pos x="60" y="19"/>
                    </a:cxn>
                    <a:cxn ang="0">
                      <a:pos x="64" y="37"/>
                    </a:cxn>
                    <a:cxn ang="0">
                      <a:pos x="71" y="66"/>
                    </a:cxn>
                    <a:cxn ang="0">
                      <a:pos x="77" y="95"/>
                    </a:cxn>
                    <a:cxn ang="0">
                      <a:pos x="83" y="125"/>
                    </a:cxn>
                    <a:cxn ang="0">
                      <a:pos x="89" y="152"/>
                    </a:cxn>
                    <a:cxn ang="0">
                      <a:pos x="94" y="177"/>
                    </a:cxn>
                    <a:cxn ang="0">
                      <a:pos x="100" y="203"/>
                    </a:cxn>
                    <a:cxn ang="0">
                      <a:pos x="104" y="228"/>
                    </a:cxn>
                    <a:cxn ang="0">
                      <a:pos x="106" y="248"/>
                    </a:cxn>
                    <a:cxn ang="0">
                      <a:pos x="106" y="265"/>
                    </a:cxn>
                    <a:cxn ang="0">
                      <a:pos x="106" y="283"/>
                    </a:cxn>
                    <a:cxn ang="0">
                      <a:pos x="104" y="300"/>
                    </a:cxn>
                    <a:cxn ang="0">
                      <a:pos x="98" y="312"/>
                    </a:cxn>
                    <a:cxn ang="0">
                      <a:pos x="93" y="320"/>
                    </a:cxn>
                    <a:cxn ang="0">
                      <a:pos x="85" y="326"/>
                    </a:cxn>
                    <a:cxn ang="0">
                      <a:pos x="77" y="329"/>
                    </a:cxn>
                    <a:cxn ang="0">
                      <a:pos x="66" y="329"/>
                    </a:cxn>
                    <a:cxn ang="0">
                      <a:pos x="54" y="329"/>
                    </a:cxn>
                    <a:cxn ang="0">
                      <a:pos x="41" y="326"/>
                    </a:cxn>
                    <a:cxn ang="0">
                      <a:pos x="29" y="320"/>
                    </a:cxn>
                    <a:cxn ang="0">
                      <a:pos x="22" y="314"/>
                    </a:cxn>
                    <a:cxn ang="0">
                      <a:pos x="18" y="310"/>
                    </a:cxn>
                    <a:cxn ang="0">
                      <a:pos x="16" y="304"/>
                    </a:cxn>
                    <a:cxn ang="0">
                      <a:pos x="14" y="298"/>
                    </a:cxn>
                  </a:cxnLst>
                  <a:rect l="0" t="0" r="r" b="b"/>
                  <a:pathLst>
                    <a:path w="106" h="329">
                      <a:moveTo>
                        <a:pt x="14" y="296"/>
                      </a:moveTo>
                      <a:lnTo>
                        <a:pt x="12" y="292"/>
                      </a:lnTo>
                      <a:lnTo>
                        <a:pt x="10" y="289"/>
                      </a:lnTo>
                      <a:lnTo>
                        <a:pt x="10" y="285"/>
                      </a:lnTo>
                      <a:lnTo>
                        <a:pt x="8" y="281"/>
                      </a:lnTo>
                      <a:lnTo>
                        <a:pt x="6" y="275"/>
                      </a:lnTo>
                      <a:lnTo>
                        <a:pt x="6" y="271"/>
                      </a:lnTo>
                      <a:lnTo>
                        <a:pt x="4" y="267"/>
                      </a:lnTo>
                      <a:lnTo>
                        <a:pt x="4" y="263"/>
                      </a:lnTo>
                      <a:lnTo>
                        <a:pt x="2" y="257"/>
                      </a:lnTo>
                      <a:lnTo>
                        <a:pt x="2" y="253"/>
                      </a:lnTo>
                      <a:lnTo>
                        <a:pt x="2" y="248"/>
                      </a:lnTo>
                      <a:lnTo>
                        <a:pt x="0" y="242"/>
                      </a:lnTo>
                      <a:lnTo>
                        <a:pt x="0" y="236"/>
                      </a:lnTo>
                      <a:lnTo>
                        <a:pt x="0" y="230"/>
                      </a:lnTo>
                      <a:lnTo>
                        <a:pt x="0" y="224"/>
                      </a:lnTo>
                      <a:lnTo>
                        <a:pt x="0" y="218"/>
                      </a:lnTo>
                      <a:lnTo>
                        <a:pt x="0" y="212"/>
                      </a:lnTo>
                      <a:lnTo>
                        <a:pt x="2" y="207"/>
                      </a:lnTo>
                      <a:lnTo>
                        <a:pt x="2" y="201"/>
                      </a:lnTo>
                      <a:lnTo>
                        <a:pt x="4" y="193"/>
                      </a:lnTo>
                      <a:lnTo>
                        <a:pt x="4" y="187"/>
                      </a:lnTo>
                      <a:lnTo>
                        <a:pt x="6" y="181"/>
                      </a:lnTo>
                      <a:lnTo>
                        <a:pt x="6" y="173"/>
                      </a:lnTo>
                      <a:lnTo>
                        <a:pt x="8" y="168"/>
                      </a:lnTo>
                      <a:lnTo>
                        <a:pt x="8" y="164"/>
                      </a:lnTo>
                      <a:lnTo>
                        <a:pt x="10" y="158"/>
                      </a:lnTo>
                      <a:lnTo>
                        <a:pt x="10" y="154"/>
                      </a:lnTo>
                      <a:lnTo>
                        <a:pt x="12" y="150"/>
                      </a:lnTo>
                      <a:lnTo>
                        <a:pt x="12" y="144"/>
                      </a:lnTo>
                      <a:lnTo>
                        <a:pt x="14" y="140"/>
                      </a:lnTo>
                      <a:lnTo>
                        <a:pt x="14" y="136"/>
                      </a:lnTo>
                      <a:lnTo>
                        <a:pt x="16" y="130"/>
                      </a:lnTo>
                      <a:lnTo>
                        <a:pt x="16" y="125"/>
                      </a:lnTo>
                      <a:lnTo>
                        <a:pt x="18" y="121"/>
                      </a:lnTo>
                      <a:lnTo>
                        <a:pt x="18" y="115"/>
                      </a:lnTo>
                      <a:lnTo>
                        <a:pt x="20" y="109"/>
                      </a:lnTo>
                      <a:lnTo>
                        <a:pt x="22" y="103"/>
                      </a:lnTo>
                      <a:lnTo>
                        <a:pt x="22" y="97"/>
                      </a:lnTo>
                      <a:lnTo>
                        <a:pt x="23" y="91"/>
                      </a:lnTo>
                      <a:lnTo>
                        <a:pt x="23" y="88"/>
                      </a:lnTo>
                      <a:lnTo>
                        <a:pt x="25" y="84"/>
                      </a:lnTo>
                      <a:lnTo>
                        <a:pt x="25" y="80"/>
                      </a:lnTo>
                      <a:lnTo>
                        <a:pt x="25" y="78"/>
                      </a:lnTo>
                      <a:lnTo>
                        <a:pt x="25" y="74"/>
                      </a:lnTo>
                      <a:lnTo>
                        <a:pt x="27" y="72"/>
                      </a:lnTo>
                      <a:lnTo>
                        <a:pt x="27" y="68"/>
                      </a:lnTo>
                      <a:lnTo>
                        <a:pt x="27" y="64"/>
                      </a:lnTo>
                      <a:lnTo>
                        <a:pt x="29" y="62"/>
                      </a:lnTo>
                      <a:lnTo>
                        <a:pt x="29" y="58"/>
                      </a:lnTo>
                      <a:lnTo>
                        <a:pt x="29" y="52"/>
                      </a:lnTo>
                      <a:lnTo>
                        <a:pt x="31" y="49"/>
                      </a:lnTo>
                      <a:lnTo>
                        <a:pt x="31" y="45"/>
                      </a:lnTo>
                      <a:lnTo>
                        <a:pt x="33" y="41"/>
                      </a:lnTo>
                      <a:lnTo>
                        <a:pt x="33" y="37"/>
                      </a:lnTo>
                      <a:lnTo>
                        <a:pt x="35" y="31"/>
                      </a:lnTo>
                      <a:lnTo>
                        <a:pt x="35" y="27"/>
                      </a:lnTo>
                      <a:lnTo>
                        <a:pt x="37" y="23"/>
                      </a:lnTo>
                      <a:lnTo>
                        <a:pt x="37" y="19"/>
                      </a:lnTo>
                      <a:lnTo>
                        <a:pt x="37" y="15"/>
                      </a:lnTo>
                      <a:lnTo>
                        <a:pt x="39" y="11"/>
                      </a:lnTo>
                      <a:lnTo>
                        <a:pt x="39" y="8"/>
                      </a:lnTo>
                      <a:lnTo>
                        <a:pt x="41" y="4"/>
                      </a:lnTo>
                      <a:lnTo>
                        <a:pt x="43" y="2"/>
                      </a:lnTo>
                      <a:lnTo>
                        <a:pt x="46" y="0"/>
                      </a:lnTo>
                      <a:lnTo>
                        <a:pt x="48" y="0"/>
                      </a:lnTo>
                      <a:lnTo>
                        <a:pt x="52" y="2"/>
                      </a:lnTo>
                      <a:lnTo>
                        <a:pt x="54" y="4"/>
                      </a:lnTo>
                      <a:lnTo>
                        <a:pt x="56" y="8"/>
                      </a:lnTo>
                      <a:lnTo>
                        <a:pt x="56" y="11"/>
                      </a:lnTo>
                      <a:lnTo>
                        <a:pt x="58" y="15"/>
                      </a:lnTo>
                      <a:lnTo>
                        <a:pt x="60" y="19"/>
                      </a:lnTo>
                      <a:lnTo>
                        <a:pt x="60" y="23"/>
                      </a:lnTo>
                      <a:lnTo>
                        <a:pt x="64" y="37"/>
                      </a:lnTo>
                      <a:lnTo>
                        <a:pt x="68" y="52"/>
                      </a:lnTo>
                      <a:lnTo>
                        <a:pt x="71" y="66"/>
                      </a:lnTo>
                      <a:lnTo>
                        <a:pt x="75" y="82"/>
                      </a:lnTo>
                      <a:lnTo>
                        <a:pt x="77" y="95"/>
                      </a:lnTo>
                      <a:lnTo>
                        <a:pt x="81" y="111"/>
                      </a:lnTo>
                      <a:lnTo>
                        <a:pt x="83" y="125"/>
                      </a:lnTo>
                      <a:lnTo>
                        <a:pt x="87" y="140"/>
                      </a:lnTo>
                      <a:lnTo>
                        <a:pt x="89" y="152"/>
                      </a:lnTo>
                      <a:lnTo>
                        <a:pt x="93" y="164"/>
                      </a:lnTo>
                      <a:lnTo>
                        <a:pt x="94" y="177"/>
                      </a:lnTo>
                      <a:lnTo>
                        <a:pt x="96" y="189"/>
                      </a:lnTo>
                      <a:lnTo>
                        <a:pt x="100" y="203"/>
                      </a:lnTo>
                      <a:lnTo>
                        <a:pt x="102" y="214"/>
                      </a:lnTo>
                      <a:lnTo>
                        <a:pt x="104" y="228"/>
                      </a:lnTo>
                      <a:lnTo>
                        <a:pt x="106" y="240"/>
                      </a:lnTo>
                      <a:lnTo>
                        <a:pt x="106" y="248"/>
                      </a:lnTo>
                      <a:lnTo>
                        <a:pt x="106" y="257"/>
                      </a:lnTo>
                      <a:lnTo>
                        <a:pt x="106" y="265"/>
                      </a:lnTo>
                      <a:lnTo>
                        <a:pt x="106" y="275"/>
                      </a:lnTo>
                      <a:lnTo>
                        <a:pt x="106" y="283"/>
                      </a:lnTo>
                      <a:lnTo>
                        <a:pt x="106" y="290"/>
                      </a:lnTo>
                      <a:lnTo>
                        <a:pt x="104" y="300"/>
                      </a:lnTo>
                      <a:lnTo>
                        <a:pt x="100" y="308"/>
                      </a:lnTo>
                      <a:lnTo>
                        <a:pt x="98" y="312"/>
                      </a:lnTo>
                      <a:lnTo>
                        <a:pt x="96" y="316"/>
                      </a:lnTo>
                      <a:lnTo>
                        <a:pt x="93" y="320"/>
                      </a:lnTo>
                      <a:lnTo>
                        <a:pt x="89" y="322"/>
                      </a:lnTo>
                      <a:lnTo>
                        <a:pt x="85" y="326"/>
                      </a:lnTo>
                      <a:lnTo>
                        <a:pt x="81" y="328"/>
                      </a:lnTo>
                      <a:lnTo>
                        <a:pt x="77" y="329"/>
                      </a:lnTo>
                      <a:lnTo>
                        <a:pt x="71" y="329"/>
                      </a:lnTo>
                      <a:lnTo>
                        <a:pt x="66" y="329"/>
                      </a:lnTo>
                      <a:lnTo>
                        <a:pt x="60" y="329"/>
                      </a:lnTo>
                      <a:lnTo>
                        <a:pt x="54" y="329"/>
                      </a:lnTo>
                      <a:lnTo>
                        <a:pt x="46" y="328"/>
                      </a:lnTo>
                      <a:lnTo>
                        <a:pt x="41" y="326"/>
                      </a:lnTo>
                      <a:lnTo>
                        <a:pt x="35" y="322"/>
                      </a:lnTo>
                      <a:lnTo>
                        <a:pt x="29" y="320"/>
                      </a:lnTo>
                      <a:lnTo>
                        <a:pt x="23" y="316"/>
                      </a:lnTo>
                      <a:lnTo>
                        <a:pt x="22" y="314"/>
                      </a:lnTo>
                      <a:lnTo>
                        <a:pt x="20" y="312"/>
                      </a:lnTo>
                      <a:lnTo>
                        <a:pt x="18" y="310"/>
                      </a:lnTo>
                      <a:lnTo>
                        <a:pt x="18" y="308"/>
                      </a:lnTo>
                      <a:lnTo>
                        <a:pt x="16" y="304"/>
                      </a:lnTo>
                      <a:lnTo>
                        <a:pt x="16" y="302"/>
                      </a:lnTo>
                      <a:lnTo>
                        <a:pt x="14" y="298"/>
                      </a:lnTo>
                      <a:lnTo>
                        <a:pt x="14" y="296"/>
                      </a:lnTo>
                      <a:close/>
                    </a:path>
                  </a:pathLst>
                </a:custGeom>
                <a:solidFill>
                  <a:srgbClr val="D6D6E0"/>
                </a:solidFill>
                <a:ln w="9525">
                  <a:noFill/>
                  <a:round/>
                  <a:headEnd/>
                  <a:tailEnd/>
                </a:ln>
              </p:spPr>
              <p:txBody>
                <a:bodyPr/>
                <a:lstStyle/>
                <a:p>
                  <a:endParaRPr lang="en-US"/>
                </a:p>
              </p:txBody>
            </p:sp>
            <p:sp>
              <p:nvSpPr>
                <p:cNvPr id="38965" name="Freeform 53"/>
                <p:cNvSpPr>
                  <a:spLocks/>
                </p:cNvSpPr>
                <p:nvPr/>
              </p:nvSpPr>
              <p:spPr bwMode="auto">
                <a:xfrm>
                  <a:off x="2193" y="1361"/>
                  <a:ext cx="94" cy="146"/>
                </a:xfrm>
                <a:custGeom>
                  <a:avLst/>
                  <a:gdLst/>
                  <a:ahLst/>
                  <a:cxnLst>
                    <a:cxn ang="0">
                      <a:pos x="10" y="260"/>
                    </a:cxn>
                    <a:cxn ang="0">
                      <a:pos x="8" y="252"/>
                    </a:cxn>
                    <a:cxn ang="0">
                      <a:pos x="6" y="246"/>
                    </a:cxn>
                    <a:cxn ang="0">
                      <a:pos x="4" y="238"/>
                    </a:cxn>
                    <a:cxn ang="0">
                      <a:pos x="2" y="230"/>
                    </a:cxn>
                    <a:cxn ang="0">
                      <a:pos x="0" y="221"/>
                    </a:cxn>
                    <a:cxn ang="0">
                      <a:pos x="0" y="211"/>
                    </a:cxn>
                    <a:cxn ang="0">
                      <a:pos x="0" y="201"/>
                    </a:cxn>
                    <a:cxn ang="0">
                      <a:pos x="0" y="189"/>
                    </a:cxn>
                    <a:cxn ang="0">
                      <a:pos x="2" y="178"/>
                    </a:cxn>
                    <a:cxn ang="0">
                      <a:pos x="4" y="166"/>
                    </a:cxn>
                    <a:cxn ang="0">
                      <a:pos x="6" y="154"/>
                    </a:cxn>
                    <a:cxn ang="0">
                      <a:pos x="8" y="145"/>
                    </a:cxn>
                    <a:cxn ang="0">
                      <a:pos x="10" y="137"/>
                    </a:cxn>
                    <a:cxn ang="0">
                      <a:pos x="10" y="129"/>
                    </a:cxn>
                    <a:cxn ang="0">
                      <a:pos x="12" y="121"/>
                    </a:cxn>
                    <a:cxn ang="0">
                      <a:pos x="14" y="111"/>
                    </a:cxn>
                    <a:cxn ang="0">
                      <a:pos x="16" y="102"/>
                    </a:cxn>
                    <a:cxn ang="0">
                      <a:pos x="18" y="92"/>
                    </a:cxn>
                    <a:cxn ang="0">
                      <a:pos x="19" y="82"/>
                    </a:cxn>
                    <a:cxn ang="0">
                      <a:pos x="21" y="74"/>
                    </a:cxn>
                    <a:cxn ang="0">
                      <a:pos x="23" y="68"/>
                    </a:cxn>
                    <a:cxn ang="0">
                      <a:pos x="23" y="65"/>
                    </a:cxn>
                    <a:cxn ang="0">
                      <a:pos x="23" y="59"/>
                    </a:cxn>
                    <a:cxn ang="0">
                      <a:pos x="25" y="51"/>
                    </a:cxn>
                    <a:cxn ang="0">
                      <a:pos x="27" y="45"/>
                    </a:cxn>
                    <a:cxn ang="0">
                      <a:pos x="29" y="37"/>
                    </a:cxn>
                    <a:cxn ang="0">
                      <a:pos x="31" y="29"/>
                    </a:cxn>
                    <a:cxn ang="0">
                      <a:pos x="31" y="22"/>
                    </a:cxn>
                    <a:cxn ang="0">
                      <a:pos x="33" y="14"/>
                    </a:cxn>
                    <a:cxn ang="0">
                      <a:pos x="35" y="6"/>
                    </a:cxn>
                    <a:cxn ang="0">
                      <a:pos x="37" y="2"/>
                    </a:cxn>
                    <a:cxn ang="0">
                      <a:pos x="42" y="0"/>
                    </a:cxn>
                    <a:cxn ang="0">
                      <a:pos x="46" y="4"/>
                    </a:cxn>
                    <a:cxn ang="0">
                      <a:pos x="50" y="12"/>
                    </a:cxn>
                    <a:cxn ang="0">
                      <a:pos x="52" y="18"/>
                    </a:cxn>
                    <a:cxn ang="0">
                      <a:pos x="56" y="33"/>
                    </a:cxn>
                    <a:cxn ang="0">
                      <a:pos x="64" y="61"/>
                    </a:cxn>
                    <a:cxn ang="0">
                      <a:pos x="67" y="86"/>
                    </a:cxn>
                    <a:cxn ang="0">
                      <a:pos x="73" y="111"/>
                    </a:cxn>
                    <a:cxn ang="0">
                      <a:pos x="79" y="137"/>
                    </a:cxn>
                    <a:cxn ang="0">
                      <a:pos x="83" y="158"/>
                    </a:cxn>
                    <a:cxn ang="0">
                      <a:pos x="89" y="180"/>
                    </a:cxn>
                    <a:cxn ang="0">
                      <a:pos x="92" y="203"/>
                    </a:cxn>
                    <a:cxn ang="0">
                      <a:pos x="94" y="221"/>
                    </a:cxn>
                    <a:cxn ang="0">
                      <a:pos x="94" y="236"/>
                    </a:cxn>
                    <a:cxn ang="0">
                      <a:pos x="94" y="252"/>
                    </a:cxn>
                    <a:cxn ang="0">
                      <a:pos x="90" y="267"/>
                    </a:cxn>
                    <a:cxn ang="0">
                      <a:pos x="87" y="277"/>
                    </a:cxn>
                    <a:cxn ang="0">
                      <a:pos x="83" y="283"/>
                    </a:cxn>
                    <a:cxn ang="0">
                      <a:pos x="75" y="289"/>
                    </a:cxn>
                    <a:cxn ang="0">
                      <a:pos x="67" y="293"/>
                    </a:cxn>
                    <a:cxn ang="0">
                      <a:pos x="58" y="293"/>
                    </a:cxn>
                    <a:cxn ang="0">
                      <a:pos x="46" y="293"/>
                    </a:cxn>
                    <a:cxn ang="0">
                      <a:pos x="37" y="289"/>
                    </a:cxn>
                    <a:cxn ang="0">
                      <a:pos x="25" y="285"/>
                    </a:cxn>
                    <a:cxn ang="0">
                      <a:pos x="19" y="279"/>
                    </a:cxn>
                    <a:cxn ang="0">
                      <a:pos x="16" y="275"/>
                    </a:cxn>
                    <a:cxn ang="0">
                      <a:pos x="14" y="271"/>
                    </a:cxn>
                    <a:cxn ang="0">
                      <a:pos x="14" y="265"/>
                    </a:cxn>
                  </a:cxnLst>
                  <a:rect l="0" t="0" r="r" b="b"/>
                  <a:pathLst>
                    <a:path w="94" h="293">
                      <a:moveTo>
                        <a:pt x="12" y="264"/>
                      </a:moveTo>
                      <a:lnTo>
                        <a:pt x="10" y="260"/>
                      </a:lnTo>
                      <a:lnTo>
                        <a:pt x="10" y="256"/>
                      </a:lnTo>
                      <a:lnTo>
                        <a:pt x="8" y="252"/>
                      </a:lnTo>
                      <a:lnTo>
                        <a:pt x="6" y="250"/>
                      </a:lnTo>
                      <a:lnTo>
                        <a:pt x="6" y="246"/>
                      </a:lnTo>
                      <a:lnTo>
                        <a:pt x="4" y="242"/>
                      </a:lnTo>
                      <a:lnTo>
                        <a:pt x="4" y="238"/>
                      </a:lnTo>
                      <a:lnTo>
                        <a:pt x="2" y="234"/>
                      </a:lnTo>
                      <a:lnTo>
                        <a:pt x="2" y="230"/>
                      </a:lnTo>
                      <a:lnTo>
                        <a:pt x="2" y="224"/>
                      </a:lnTo>
                      <a:lnTo>
                        <a:pt x="0" y="221"/>
                      </a:lnTo>
                      <a:lnTo>
                        <a:pt x="0" y="215"/>
                      </a:lnTo>
                      <a:lnTo>
                        <a:pt x="0" y="211"/>
                      </a:lnTo>
                      <a:lnTo>
                        <a:pt x="0" y="205"/>
                      </a:lnTo>
                      <a:lnTo>
                        <a:pt x="0" y="201"/>
                      </a:lnTo>
                      <a:lnTo>
                        <a:pt x="0" y="195"/>
                      </a:lnTo>
                      <a:lnTo>
                        <a:pt x="0" y="189"/>
                      </a:lnTo>
                      <a:lnTo>
                        <a:pt x="2" y="184"/>
                      </a:lnTo>
                      <a:lnTo>
                        <a:pt x="2" y="178"/>
                      </a:lnTo>
                      <a:lnTo>
                        <a:pt x="2" y="172"/>
                      </a:lnTo>
                      <a:lnTo>
                        <a:pt x="4" y="166"/>
                      </a:lnTo>
                      <a:lnTo>
                        <a:pt x="4" y="160"/>
                      </a:lnTo>
                      <a:lnTo>
                        <a:pt x="6" y="154"/>
                      </a:lnTo>
                      <a:lnTo>
                        <a:pt x="6" y="150"/>
                      </a:lnTo>
                      <a:lnTo>
                        <a:pt x="8" y="145"/>
                      </a:lnTo>
                      <a:lnTo>
                        <a:pt x="8" y="141"/>
                      </a:lnTo>
                      <a:lnTo>
                        <a:pt x="10" y="137"/>
                      </a:lnTo>
                      <a:lnTo>
                        <a:pt x="10" y="133"/>
                      </a:lnTo>
                      <a:lnTo>
                        <a:pt x="10" y="129"/>
                      </a:lnTo>
                      <a:lnTo>
                        <a:pt x="12" y="125"/>
                      </a:lnTo>
                      <a:lnTo>
                        <a:pt x="12" y="121"/>
                      </a:lnTo>
                      <a:lnTo>
                        <a:pt x="14" y="117"/>
                      </a:lnTo>
                      <a:lnTo>
                        <a:pt x="14" y="111"/>
                      </a:lnTo>
                      <a:lnTo>
                        <a:pt x="16" y="107"/>
                      </a:lnTo>
                      <a:lnTo>
                        <a:pt x="16" y="102"/>
                      </a:lnTo>
                      <a:lnTo>
                        <a:pt x="18" y="98"/>
                      </a:lnTo>
                      <a:lnTo>
                        <a:pt x="18" y="92"/>
                      </a:lnTo>
                      <a:lnTo>
                        <a:pt x="19" y="88"/>
                      </a:lnTo>
                      <a:lnTo>
                        <a:pt x="19" y="82"/>
                      </a:lnTo>
                      <a:lnTo>
                        <a:pt x="21" y="78"/>
                      </a:lnTo>
                      <a:lnTo>
                        <a:pt x="21" y="74"/>
                      </a:lnTo>
                      <a:lnTo>
                        <a:pt x="21" y="72"/>
                      </a:lnTo>
                      <a:lnTo>
                        <a:pt x="23" y="68"/>
                      </a:lnTo>
                      <a:lnTo>
                        <a:pt x="23" y="66"/>
                      </a:lnTo>
                      <a:lnTo>
                        <a:pt x="23" y="65"/>
                      </a:lnTo>
                      <a:lnTo>
                        <a:pt x="23" y="61"/>
                      </a:lnTo>
                      <a:lnTo>
                        <a:pt x="23" y="59"/>
                      </a:lnTo>
                      <a:lnTo>
                        <a:pt x="25" y="55"/>
                      </a:lnTo>
                      <a:lnTo>
                        <a:pt x="25" y="51"/>
                      </a:lnTo>
                      <a:lnTo>
                        <a:pt x="27" y="47"/>
                      </a:lnTo>
                      <a:lnTo>
                        <a:pt x="27" y="45"/>
                      </a:lnTo>
                      <a:lnTo>
                        <a:pt x="27" y="41"/>
                      </a:lnTo>
                      <a:lnTo>
                        <a:pt x="29" y="37"/>
                      </a:lnTo>
                      <a:lnTo>
                        <a:pt x="29" y="33"/>
                      </a:lnTo>
                      <a:lnTo>
                        <a:pt x="31" y="29"/>
                      </a:lnTo>
                      <a:lnTo>
                        <a:pt x="31" y="26"/>
                      </a:lnTo>
                      <a:lnTo>
                        <a:pt x="31" y="22"/>
                      </a:lnTo>
                      <a:lnTo>
                        <a:pt x="33" y="18"/>
                      </a:lnTo>
                      <a:lnTo>
                        <a:pt x="33" y="14"/>
                      </a:lnTo>
                      <a:lnTo>
                        <a:pt x="33" y="10"/>
                      </a:lnTo>
                      <a:lnTo>
                        <a:pt x="35" y="6"/>
                      </a:lnTo>
                      <a:lnTo>
                        <a:pt x="35" y="4"/>
                      </a:lnTo>
                      <a:lnTo>
                        <a:pt x="37" y="2"/>
                      </a:lnTo>
                      <a:lnTo>
                        <a:pt x="41" y="0"/>
                      </a:lnTo>
                      <a:lnTo>
                        <a:pt x="42" y="0"/>
                      </a:lnTo>
                      <a:lnTo>
                        <a:pt x="44" y="2"/>
                      </a:lnTo>
                      <a:lnTo>
                        <a:pt x="46" y="4"/>
                      </a:lnTo>
                      <a:lnTo>
                        <a:pt x="48" y="8"/>
                      </a:lnTo>
                      <a:lnTo>
                        <a:pt x="50" y="12"/>
                      </a:lnTo>
                      <a:lnTo>
                        <a:pt x="52" y="14"/>
                      </a:lnTo>
                      <a:lnTo>
                        <a:pt x="52" y="18"/>
                      </a:lnTo>
                      <a:lnTo>
                        <a:pt x="52" y="22"/>
                      </a:lnTo>
                      <a:lnTo>
                        <a:pt x="56" y="33"/>
                      </a:lnTo>
                      <a:lnTo>
                        <a:pt x="60" y="47"/>
                      </a:lnTo>
                      <a:lnTo>
                        <a:pt x="64" y="61"/>
                      </a:lnTo>
                      <a:lnTo>
                        <a:pt x="65" y="72"/>
                      </a:lnTo>
                      <a:lnTo>
                        <a:pt x="67" y="86"/>
                      </a:lnTo>
                      <a:lnTo>
                        <a:pt x="71" y="100"/>
                      </a:lnTo>
                      <a:lnTo>
                        <a:pt x="73" y="111"/>
                      </a:lnTo>
                      <a:lnTo>
                        <a:pt x="77" y="125"/>
                      </a:lnTo>
                      <a:lnTo>
                        <a:pt x="79" y="137"/>
                      </a:lnTo>
                      <a:lnTo>
                        <a:pt x="81" y="146"/>
                      </a:lnTo>
                      <a:lnTo>
                        <a:pt x="83" y="158"/>
                      </a:lnTo>
                      <a:lnTo>
                        <a:pt x="87" y="170"/>
                      </a:lnTo>
                      <a:lnTo>
                        <a:pt x="89" y="180"/>
                      </a:lnTo>
                      <a:lnTo>
                        <a:pt x="90" y="191"/>
                      </a:lnTo>
                      <a:lnTo>
                        <a:pt x="92" y="203"/>
                      </a:lnTo>
                      <a:lnTo>
                        <a:pt x="92" y="213"/>
                      </a:lnTo>
                      <a:lnTo>
                        <a:pt x="94" y="221"/>
                      </a:lnTo>
                      <a:lnTo>
                        <a:pt x="94" y="228"/>
                      </a:lnTo>
                      <a:lnTo>
                        <a:pt x="94" y="236"/>
                      </a:lnTo>
                      <a:lnTo>
                        <a:pt x="94" y="244"/>
                      </a:lnTo>
                      <a:lnTo>
                        <a:pt x="94" y="252"/>
                      </a:lnTo>
                      <a:lnTo>
                        <a:pt x="92" y="260"/>
                      </a:lnTo>
                      <a:lnTo>
                        <a:pt x="90" y="267"/>
                      </a:lnTo>
                      <a:lnTo>
                        <a:pt x="89" y="273"/>
                      </a:lnTo>
                      <a:lnTo>
                        <a:pt x="87" y="277"/>
                      </a:lnTo>
                      <a:lnTo>
                        <a:pt x="85" y="281"/>
                      </a:lnTo>
                      <a:lnTo>
                        <a:pt x="83" y="283"/>
                      </a:lnTo>
                      <a:lnTo>
                        <a:pt x="79" y="287"/>
                      </a:lnTo>
                      <a:lnTo>
                        <a:pt x="75" y="289"/>
                      </a:lnTo>
                      <a:lnTo>
                        <a:pt x="71" y="291"/>
                      </a:lnTo>
                      <a:lnTo>
                        <a:pt x="67" y="293"/>
                      </a:lnTo>
                      <a:lnTo>
                        <a:pt x="64" y="293"/>
                      </a:lnTo>
                      <a:lnTo>
                        <a:pt x="58" y="293"/>
                      </a:lnTo>
                      <a:lnTo>
                        <a:pt x="52" y="293"/>
                      </a:lnTo>
                      <a:lnTo>
                        <a:pt x="46" y="293"/>
                      </a:lnTo>
                      <a:lnTo>
                        <a:pt x="41" y="291"/>
                      </a:lnTo>
                      <a:lnTo>
                        <a:pt x="37" y="289"/>
                      </a:lnTo>
                      <a:lnTo>
                        <a:pt x="31" y="287"/>
                      </a:lnTo>
                      <a:lnTo>
                        <a:pt x="25" y="285"/>
                      </a:lnTo>
                      <a:lnTo>
                        <a:pt x="21" y="281"/>
                      </a:lnTo>
                      <a:lnTo>
                        <a:pt x="19" y="279"/>
                      </a:lnTo>
                      <a:lnTo>
                        <a:pt x="18" y="277"/>
                      </a:lnTo>
                      <a:lnTo>
                        <a:pt x="16" y="275"/>
                      </a:lnTo>
                      <a:lnTo>
                        <a:pt x="16" y="273"/>
                      </a:lnTo>
                      <a:lnTo>
                        <a:pt x="14" y="271"/>
                      </a:lnTo>
                      <a:lnTo>
                        <a:pt x="14" y="267"/>
                      </a:lnTo>
                      <a:lnTo>
                        <a:pt x="14" y="265"/>
                      </a:lnTo>
                      <a:lnTo>
                        <a:pt x="12" y="264"/>
                      </a:lnTo>
                      <a:close/>
                    </a:path>
                  </a:pathLst>
                </a:custGeom>
                <a:solidFill>
                  <a:srgbClr val="DEE0E8"/>
                </a:solidFill>
                <a:ln w="9525">
                  <a:noFill/>
                  <a:round/>
                  <a:headEnd/>
                  <a:tailEnd/>
                </a:ln>
              </p:spPr>
              <p:txBody>
                <a:bodyPr/>
                <a:lstStyle/>
                <a:p>
                  <a:endParaRPr lang="en-US"/>
                </a:p>
              </p:txBody>
            </p:sp>
            <p:sp>
              <p:nvSpPr>
                <p:cNvPr id="38966" name="Freeform 54"/>
                <p:cNvSpPr>
                  <a:spLocks/>
                </p:cNvSpPr>
                <p:nvPr/>
              </p:nvSpPr>
              <p:spPr bwMode="auto">
                <a:xfrm>
                  <a:off x="2197" y="1374"/>
                  <a:ext cx="83" cy="128"/>
                </a:xfrm>
                <a:custGeom>
                  <a:avLst/>
                  <a:gdLst/>
                  <a:ahLst/>
                  <a:cxnLst>
                    <a:cxn ang="0">
                      <a:pos x="10" y="226"/>
                    </a:cxn>
                    <a:cxn ang="0">
                      <a:pos x="6" y="220"/>
                    </a:cxn>
                    <a:cxn ang="0">
                      <a:pos x="4" y="214"/>
                    </a:cxn>
                    <a:cxn ang="0">
                      <a:pos x="2" y="208"/>
                    </a:cxn>
                    <a:cxn ang="0">
                      <a:pos x="2" y="200"/>
                    </a:cxn>
                    <a:cxn ang="0">
                      <a:pos x="0" y="193"/>
                    </a:cxn>
                    <a:cxn ang="0">
                      <a:pos x="0" y="183"/>
                    </a:cxn>
                    <a:cxn ang="0">
                      <a:pos x="0" y="175"/>
                    </a:cxn>
                    <a:cxn ang="0">
                      <a:pos x="0" y="165"/>
                    </a:cxn>
                    <a:cxn ang="0">
                      <a:pos x="2" y="156"/>
                    </a:cxn>
                    <a:cxn ang="0">
                      <a:pos x="2" y="146"/>
                    </a:cxn>
                    <a:cxn ang="0">
                      <a:pos x="4" y="136"/>
                    </a:cxn>
                    <a:cxn ang="0">
                      <a:pos x="6" y="126"/>
                    </a:cxn>
                    <a:cxn ang="0">
                      <a:pos x="8" y="120"/>
                    </a:cxn>
                    <a:cxn ang="0">
                      <a:pos x="10" y="113"/>
                    </a:cxn>
                    <a:cxn ang="0">
                      <a:pos x="10" y="105"/>
                    </a:cxn>
                    <a:cxn ang="0">
                      <a:pos x="12" y="97"/>
                    </a:cxn>
                    <a:cxn ang="0">
                      <a:pos x="14" y="89"/>
                    </a:cxn>
                    <a:cxn ang="0">
                      <a:pos x="15" y="81"/>
                    </a:cxn>
                    <a:cxn ang="0">
                      <a:pos x="17" y="72"/>
                    </a:cxn>
                    <a:cxn ang="0">
                      <a:pos x="17" y="66"/>
                    </a:cxn>
                    <a:cxn ang="0">
                      <a:pos x="19" y="60"/>
                    </a:cxn>
                    <a:cxn ang="0">
                      <a:pos x="19" y="56"/>
                    </a:cxn>
                    <a:cxn ang="0">
                      <a:pos x="21" y="50"/>
                    </a:cxn>
                    <a:cxn ang="0">
                      <a:pos x="21" y="44"/>
                    </a:cxn>
                    <a:cxn ang="0">
                      <a:pos x="23" y="39"/>
                    </a:cxn>
                    <a:cxn ang="0">
                      <a:pos x="25" y="33"/>
                    </a:cxn>
                    <a:cxn ang="0">
                      <a:pos x="25" y="25"/>
                    </a:cxn>
                    <a:cxn ang="0">
                      <a:pos x="27" y="19"/>
                    </a:cxn>
                    <a:cxn ang="0">
                      <a:pos x="29" y="13"/>
                    </a:cxn>
                    <a:cxn ang="0">
                      <a:pos x="29" y="5"/>
                    </a:cxn>
                    <a:cxn ang="0">
                      <a:pos x="33" y="1"/>
                    </a:cxn>
                    <a:cxn ang="0">
                      <a:pos x="37" y="1"/>
                    </a:cxn>
                    <a:cxn ang="0">
                      <a:pos x="40" y="3"/>
                    </a:cxn>
                    <a:cxn ang="0">
                      <a:pos x="42" y="9"/>
                    </a:cxn>
                    <a:cxn ang="0">
                      <a:pos x="44" y="15"/>
                    </a:cxn>
                    <a:cxn ang="0">
                      <a:pos x="48" y="31"/>
                    </a:cxn>
                    <a:cxn ang="0">
                      <a:pos x="54" y="52"/>
                    </a:cxn>
                    <a:cxn ang="0">
                      <a:pos x="60" y="76"/>
                    </a:cxn>
                    <a:cxn ang="0">
                      <a:pos x="63" y="97"/>
                    </a:cxn>
                    <a:cxn ang="0">
                      <a:pos x="67" y="119"/>
                    </a:cxn>
                    <a:cxn ang="0">
                      <a:pos x="73" y="138"/>
                    </a:cxn>
                    <a:cxn ang="0">
                      <a:pos x="77" y="158"/>
                    </a:cxn>
                    <a:cxn ang="0">
                      <a:pos x="79" y="177"/>
                    </a:cxn>
                    <a:cxn ang="0">
                      <a:pos x="81" y="193"/>
                    </a:cxn>
                    <a:cxn ang="0">
                      <a:pos x="83" y="206"/>
                    </a:cxn>
                    <a:cxn ang="0">
                      <a:pos x="81" y="220"/>
                    </a:cxn>
                    <a:cxn ang="0">
                      <a:pos x="79" y="232"/>
                    </a:cxn>
                    <a:cxn ang="0">
                      <a:pos x="75" y="241"/>
                    </a:cxn>
                    <a:cxn ang="0">
                      <a:pos x="71" y="247"/>
                    </a:cxn>
                    <a:cxn ang="0">
                      <a:pos x="65" y="253"/>
                    </a:cxn>
                    <a:cxn ang="0">
                      <a:pos x="58" y="255"/>
                    </a:cxn>
                    <a:cxn ang="0">
                      <a:pos x="50" y="255"/>
                    </a:cxn>
                    <a:cxn ang="0">
                      <a:pos x="40" y="255"/>
                    </a:cxn>
                    <a:cxn ang="0">
                      <a:pos x="31" y="251"/>
                    </a:cxn>
                    <a:cxn ang="0">
                      <a:pos x="21" y="247"/>
                    </a:cxn>
                    <a:cxn ang="0">
                      <a:pos x="15" y="243"/>
                    </a:cxn>
                    <a:cxn ang="0">
                      <a:pos x="14" y="241"/>
                    </a:cxn>
                    <a:cxn ang="0">
                      <a:pos x="12" y="236"/>
                    </a:cxn>
                    <a:cxn ang="0">
                      <a:pos x="12" y="232"/>
                    </a:cxn>
                  </a:cxnLst>
                  <a:rect l="0" t="0" r="r" b="b"/>
                  <a:pathLst>
                    <a:path w="83" h="255">
                      <a:moveTo>
                        <a:pt x="10" y="230"/>
                      </a:moveTo>
                      <a:lnTo>
                        <a:pt x="10" y="226"/>
                      </a:lnTo>
                      <a:lnTo>
                        <a:pt x="8" y="224"/>
                      </a:lnTo>
                      <a:lnTo>
                        <a:pt x="6" y="220"/>
                      </a:lnTo>
                      <a:lnTo>
                        <a:pt x="6" y="218"/>
                      </a:lnTo>
                      <a:lnTo>
                        <a:pt x="4" y="214"/>
                      </a:lnTo>
                      <a:lnTo>
                        <a:pt x="4" y="210"/>
                      </a:lnTo>
                      <a:lnTo>
                        <a:pt x="2" y="208"/>
                      </a:lnTo>
                      <a:lnTo>
                        <a:pt x="2" y="204"/>
                      </a:lnTo>
                      <a:lnTo>
                        <a:pt x="2" y="200"/>
                      </a:lnTo>
                      <a:lnTo>
                        <a:pt x="0" y="197"/>
                      </a:lnTo>
                      <a:lnTo>
                        <a:pt x="0" y="193"/>
                      </a:lnTo>
                      <a:lnTo>
                        <a:pt x="0" y="187"/>
                      </a:lnTo>
                      <a:lnTo>
                        <a:pt x="0" y="183"/>
                      </a:lnTo>
                      <a:lnTo>
                        <a:pt x="0" y="179"/>
                      </a:lnTo>
                      <a:lnTo>
                        <a:pt x="0" y="175"/>
                      </a:lnTo>
                      <a:lnTo>
                        <a:pt x="0" y="171"/>
                      </a:lnTo>
                      <a:lnTo>
                        <a:pt x="0" y="165"/>
                      </a:lnTo>
                      <a:lnTo>
                        <a:pt x="0" y="159"/>
                      </a:lnTo>
                      <a:lnTo>
                        <a:pt x="2" y="156"/>
                      </a:lnTo>
                      <a:lnTo>
                        <a:pt x="2" y="150"/>
                      </a:lnTo>
                      <a:lnTo>
                        <a:pt x="2" y="146"/>
                      </a:lnTo>
                      <a:lnTo>
                        <a:pt x="4" y="140"/>
                      </a:lnTo>
                      <a:lnTo>
                        <a:pt x="4" y="136"/>
                      </a:lnTo>
                      <a:lnTo>
                        <a:pt x="6" y="130"/>
                      </a:lnTo>
                      <a:lnTo>
                        <a:pt x="6" y="126"/>
                      </a:lnTo>
                      <a:lnTo>
                        <a:pt x="6" y="122"/>
                      </a:lnTo>
                      <a:lnTo>
                        <a:pt x="8" y="120"/>
                      </a:lnTo>
                      <a:lnTo>
                        <a:pt x="8" y="117"/>
                      </a:lnTo>
                      <a:lnTo>
                        <a:pt x="10" y="113"/>
                      </a:lnTo>
                      <a:lnTo>
                        <a:pt x="10" y="109"/>
                      </a:lnTo>
                      <a:lnTo>
                        <a:pt x="10" y="105"/>
                      </a:lnTo>
                      <a:lnTo>
                        <a:pt x="12" y="101"/>
                      </a:lnTo>
                      <a:lnTo>
                        <a:pt x="12" y="97"/>
                      </a:lnTo>
                      <a:lnTo>
                        <a:pt x="14" y="93"/>
                      </a:lnTo>
                      <a:lnTo>
                        <a:pt x="14" y="89"/>
                      </a:lnTo>
                      <a:lnTo>
                        <a:pt x="14" y="85"/>
                      </a:lnTo>
                      <a:lnTo>
                        <a:pt x="15" y="81"/>
                      </a:lnTo>
                      <a:lnTo>
                        <a:pt x="15" y="76"/>
                      </a:lnTo>
                      <a:lnTo>
                        <a:pt x="17" y="72"/>
                      </a:lnTo>
                      <a:lnTo>
                        <a:pt x="17" y="68"/>
                      </a:lnTo>
                      <a:lnTo>
                        <a:pt x="17" y="66"/>
                      </a:lnTo>
                      <a:lnTo>
                        <a:pt x="19" y="62"/>
                      </a:lnTo>
                      <a:lnTo>
                        <a:pt x="19" y="60"/>
                      </a:lnTo>
                      <a:lnTo>
                        <a:pt x="19" y="58"/>
                      </a:lnTo>
                      <a:lnTo>
                        <a:pt x="19" y="56"/>
                      </a:lnTo>
                      <a:lnTo>
                        <a:pt x="21" y="52"/>
                      </a:lnTo>
                      <a:lnTo>
                        <a:pt x="21" y="50"/>
                      </a:lnTo>
                      <a:lnTo>
                        <a:pt x="21" y="48"/>
                      </a:lnTo>
                      <a:lnTo>
                        <a:pt x="21" y="44"/>
                      </a:lnTo>
                      <a:lnTo>
                        <a:pt x="23" y="42"/>
                      </a:lnTo>
                      <a:lnTo>
                        <a:pt x="23" y="39"/>
                      </a:lnTo>
                      <a:lnTo>
                        <a:pt x="23" y="35"/>
                      </a:lnTo>
                      <a:lnTo>
                        <a:pt x="25" y="33"/>
                      </a:lnTo>
                      <a:lnTo>
                        <a:pt x="25" y="29"/>
                      </a:lnTo>
                      <a:lnTo>
                        <a:pt x="25" y="25"/>
                      </a:lnTo>
                      <a:lnTo>
                        <a:pt x="27" y="23"/>
                      </a:lnTo>
                      <a:lnTo>
                        <a:pt x="27" y="19"/>
                      </a:lnTo>
                      <a:lnTo>
                        <a:pt x="27" y="15"/>
                      </a:lnTo>
                      <a:lnTo>
                        <a:pt x="29" y="13"/>
                      </a:lnTo>
                      <a:lnTo>
                        <a:pt x="29" y="9"/>
                      </a:lnTo>
                      <a:lnTo>
                        <a:pt x="29" y="5"/>
                      </a:lnTo>
                      <a:lnTo>
                        <a:pt x="31" y="3"/>
                      </a:lnTo>
                      <a:lnTo>
                        <a:pt x="33" y="1"/>
                      </a:lnTo>
                      <a:lnTo>
                        <a:pt x="35" y="0"/>
                      </a:lnTo>
                      <a:lnTo>
                        <a:pt x="37" y="1"/>
                      </a:lnTo>
                      <a:lnTo>
                        <a:pt x="38" y="1"/>
                      </a:lnTo>
                      <a:lnTo>
                        <a:pt x="40" y="3"/>
                      </a:lnTo>
                      <a:lnTo>
                        <a:pt x="42" y="7"/>
                      </a:lnTo>
                      <a:lnTo>
                        <a:pt x="42" y="9"/>
                      </a:lnTo>
                      <a:lnTo>
                        <a:pt x="44" y="13"/>
                      </a:lnTo>
                      <a:lnTo>
                        <a:pt x="44" y="15"/>
                      </a:lnTo>
                      <a:lnTo>
                        <a:pt x="46" y="19"/>
                      </a:lnTo>
                      <a:lnTo>
                        <a:pt x="48" y="31"/>
                      </a:lnTo>
                      <a:lnTo>
                        <a:pt x="52" y="40"/>
                      </a:lnTo>
                      <a:lnTo>
                        <a:pt x="54" y="52"/>
                      </a:lnTo>
                      <a:lnTo>
                        <a:pt x="58" y="64"/>
                      </a:lnTo>
                      <a:lnTo>
                        <a:pt x="60" y="76"/>
                      </a:lnTo>
                      <a:lnTo>
                        <a:pt x="61" y="85"/>
                      </a:lnTo>
                      <a:lnTo>
                        <a:pt x="63" y="97"/>
                      </a:lnTo>
                      <a:lnTo>
                        <a:pt x="65" y="109"/>
                      </a:lnTo>
                      <a:lnTo>
                        <a:pt x="67" y="119"/>
                      </a:lnTo>
                      <a:lnTo>
                        <a:pt x="71" y="128"/>
                      </a:lnTo>
                      <a:lnTo>
                        <a:pt x="73" y="138"/>
                      </a:lnTo>
                      <a:lnTo>
                        <a:pt x="75" y="148"/>
                      </a:lnTo>
                      <a:lnTo>
                        <a:pt x="77" y="158"/>
                      </a:lnTo>
                      <a:lnTo>
                        <a:pt x="79" y="167"/>
                      </a:lnTo>
                      <a:lnTo>
                        <a:pt x="79" y="177"/>
                      </a:lnTo>
                      <a:lnTo>
                        <a:pt x="81" y="187"/>
                      </a:lnTo>
                      <a:lnTo>
                        <a:pt x="81" y="193"/>
                      </a:lnTo>
                      <a:lnTo>
                        <a:pt x="81" y="200"/>
                      </a:lnTo>
                      <a:lnTo>
                        <a:pt x="83" y="206"/>
                      </a:lnTo>
                      <a:lnTo>
                        <a:pt x="83" y="212"/>
                      </a:lnTo>
                      <a:lnTo>
                        <a:pt x="81" y="220"/>
                      </a:lnTo>
                      <a:lnTo>
                        <a:pt x="81" y="226"/>
                      </a:lnTo>
                      <a:lnTo>
                        <a:pt x="79" y="232"/>
                      </a:lnTo>
                      <a:lnTo>
                        <a:pt x="77" y="239"/>
                      </a:lnTo>
                      <a:lnTo>
                        <a:pt x="75" y="241"/>
                      </a:lnTo>
                      <a:lnTo>
                        <a:pt x="73" y="245"/>
                      </a:lnTo>
                      <a:lnTo>
                        <a:pt x="71" y="247"/>
                      </a:lnTo>
                      <a:lnTo>
                        <a:pt x="69" y="249"/>
                      </a:lnTo>
                      <a:lnTo>
                        <a:pt x="65" y="253"/>
                      </a:lnTo>
                      <a:lnTo>
                        <a:pt x="61" y="253"/>
                      </a:lnTo>
                      <a:lnTo>
                        <a:pt x="58" y="255"/>
                      </a:lnTo>
                      <a:lnTo>
                        <a:pt x="56" y="255"/>
                      </a:lnTo>
                      <a:lnTo>
                        <a:pt x="50" y="255"/>
                      </a:lnTo>
                      <a:lnTo>
                        <a:pt x="46" y="255"/>
                      </a:lnTo>
                      <a:lnTo>
                        <a:pt x="40" y="255"/>
                      </a:lnTo>
                      <a:lnTo>
                        <a:pt x="37" y="253"/>
                      </a:lnTo>
                      <a:lnTo>
                        <a:pt x="31" y="251"/>
                      </a:lnTo>
                      <a:lnTo>
                        <a:pt x="27" y="249"/>
                      </a:lnTo>
                      <a:lnTo>
                        <a:pt x="21" y="247"/>
                      </a:lnTo>
                      <a:lnTo>
                        <a:pt x="17" y="245"/>
                      </a:lnTo>
                      <a:lnTo>
                        <a:pt x="15" y="243"/>
                      </a:lnTo>
                      <a:lnTo>
                        <a:pt x="15" y="243"/>
                      </a:lnTo>
                      <a:lnTo>
                        <a:pt x="14" y="241"/>
                      </a:lnTo>
                      <a:lnTo>
                        <a:pt x="14" y="239"/>
                      </a:lnTo>
                      <a:lnTo>
                        <a:pt x="12" y="236"/>
                      </a:lnTo>
                      <a:lnTo>
                        <a:pt x="12" y="234"/>
                      </a:lnTo>
                      <a:lnTo>
                        <a:pt x="12" y="232"/>
                      </a:lnTo>
                      <a:lnTo>
                        <a:pt x="10" y="230"/>
                      </a:lnTo>
                      <a:close/>
                    </a:path>
                  </a:pathLst>
                </a:custGeom>
                <a:solidFill>
                  <a:srgbClr val="EBEBF0"/>
                </a:solidFill>
                <a:ln w="9525">
                  <a:noFill/>
                  <a:round/>
                  <a:headEnd/>
                  <a:tailEnd/>
                </a:ln>
              </p:spPr>
              <p:txBody>
                <a:bodyPr/>
                <a:lstStyle/>
                <a:p>
                  <a:endParaRPr lang="en-US"/>
                </a:p>
              </p:txBody>
            </p:sp>
            <p:sp>
              <p:nvSpPr>
                <p:cNvPr id="38967" name="Freeform 55"/>
                <p:cNvSpPr>
                  <a:spLocks/>
                </p:cNvSpPr>
                <p:nvPr/>
              </p:nvSpPr>
              <p:spPr bwMode="auto">
                <a:xfrm>
                  <a:off x="2201" y="1387"/>
                  <a:ext cx="69" cy="110"/>
                </a:xfrm>
                <a:custGeom>
                  <a:avLst/>
                  <a:gdLst/>
                  <a:ahLst/>
                  <a:cxnLst>
                    <a:cxn ang="0">
                      <a:pos x="8" y="193"/>
                    </a:cxn>
                    <a:cxn ang="0">
                      <a:pos x="6" y="187"/>
                    </a:cxn>
                    <a:cxn ang="0">
                      <a:pos x="4" y="181"/>
                    </a:cxn>
                    <a:cxn ang="0">
                      <a:pos x="2" y="175"/>
                    </a:cxn>
                    <a:cxn ang="0">
                      <a:pos x="0" y="170"/>
                    </a:cxn>
                    <a:cxn ang="0">
                      <a:pos x="0" y="162"/>
                    </a:cxn>
                    <a:cxn ang="0">
                      <a:pos x="0" y="156"/>
                    </a:cxn>
                    <a:cxn ang="0">
                      <a:pos x="0" y="148"/>
                    </a:cxn>
                    <a:cxn ang="0">
                      <a:pos x="0" y="140"/>
                    </a:cxn>
                    <a:cxn ang="0">
                      <a:pos x="0" y="131"/>
                    </a:cxn>
                    <a:cxn ang="0">
                      <a:pos x="2" y="123"/>
                    </a:cxn>
                    <a:cxn ang="0">
                      <a:pos x="4" y="115"/>
                    </a:cxn>
                    <a:cxn ang="0">
                      <a:pos x="4" y="107"/>
                    </a:cxn>
                    <a:cxn ang="0">
                      <a:pos x="6" y="101"/>
                    </a:cxn>
                    <a:cxn ang="0">
                      <a:pos x="8" y="95"/>
                    </a:cxn>
                    <a:cxn ang="0">
                      <a:pos x="8" y="90"/>
                    </a:cxn>
                    <a:cxn ang="0">
                      <a:pos x="10" y="82"/>
                    </a:cxn>
                    <a:cxn ang="0">
                      <a:pos x="11" y="76"/>
                    </a:cxn>
                    <a:cxn ang="0">
                      <a:pos x="13" y="68"/>
                    </a:cxn>
                    <a:cxn ang="0">
                      <a:pos x="13" y="60"/>
                    </a:cxn>
                    <a:cxn ang="0">
                      <a:pos x="15" y="54"/>
                    </a:cxn>
                    <a:cxn ang="0">
                      <a:pos x="15" y="51"/>
                    </a:cxn>
                    <a:cxn ang="0">
                      <a:pos x="17" y="47"/>
                    </a:cxn>
                    <a:cxn ang="0">
                      <a:pos x="17" y="43"/>
                    </a:cxn>
                    <a:cxn ang="0">
                      <a:pos x="17" y="37"/>
                    </a:cxn>
                    <a:cxn ang="0">
                      <a:pos x="19" y="31"/>
                    </a:cxn>
                    <a:cxn ang="0">
                      <a:pos x="21" y="25"/>
                    </a:cxn>
                    <a:cxn ang="0">
                      <a:pos x="21" y="21"/>
                    </a:cxn>
                    <a:cxn ang="0">
                      <a:pos x="23" y="15"/>
                    </a:cxn>
                    <a:cxn ang="0">
                      <a:pos x="23" y="10"/>
                    </a:cxn>
                    <a:cxn ang="0">
                      <a:pos x="25" y="4"/>
                    </a:cxn>
                    <a:cxn ang="0">
                      <a:pos x="27" y="0"/>
                    </a:cxn>
                    <a:cxn ang="0">
                      <a:pos x="31" y="0"/>
                    </a:cxn>
                    <a:cxn ang="0">
                      <a:pos x="34" y="2"/>
                    </a:cxn>
                    <a:cxn ang="0">
                      <a:pos x="36" y="8"/>
                    </a:cxn>
                    <a:cxn ang="0">
                      <a:pos x="38" y="12"/>
                    </a:cxn>
                    <a:cxn ang="0">
                      <a:pos x="42" y="25"/>
                    </a:cxn>
                    <a:cxn ang="0">
                      <a:pos x="46" y="43"/>
                    </a:cxn>
                    <a:cxn ang="0">
                      <a:pos x="50" y="62"/>
                    </a:cxn>
                    <a:cxn ang="0">
                      <a:pos x="54" y="82"/>
                    </a:cxn>
                    <a:cxn ang="0">
                      <a:pos x="57" y="99"/>
                    </a:cxn>
                    <a:cxn ang="0">
                      <a:pos x="61" y="117"/>
                    </a:cxn>
                    <a:cxn ang="0">
                      <a:pos x="65" y="132"/>
                    </a:cxn>
                    <a:cxn ang="0">
                      <a:pos x="67" y="150"/>
                    </a:cxn>
                    <a:cxn ang="0">
                      <a:pos x="69" y="164"/>
                    </a:cxn>
                    <a:cxn ang="0">
                      <a:pos x="69" y="175"/>
                    </a:cxn>
                    <a:cxn ang="0">
                      <a:pos x="69" y="187"/>
                    </a:cxn>
                    <a:cxn ang="0">
                      <a:pos x="67" y="197"/>
                    </a:cxn>
                    <a:cxn ang="0">
                      <a:pos x="63" y="205"/>
                    </a:cxn>
                    <a:cxn ang="0">
                      <a:pos x="59" y="211"/>
                    </a:cxn>
                    <a:cxn ang="0">
                      <a:pos x="56" y="214"/>
                    </a:cxn>
                    <a:cxn ang="0">
                      <a:pos x="50" y="216"/>
                    </a:cxn>
                    <a:cxn ang="0">
                      <a:pos x="42" y="218"/>
                    </a:cxn>
                    <a:cxn ang="0">
                      <a:pos x="34" y="216"/>
                    </a:cxn>
                    <a:cxn ang="0">
                      <a:pos x="27" y="214"/>
                    </a:cxn>
                    <a:cxn ang="0">
                      <a:pos x="19" y="211"/>
                    </a:cxn>
                    <a:cxn ang="0">
                      <a:pos x="13" y="207"/>
                    </a:cxn>
                    <a:cxn ang="0">
                      <a:pos x="11" y="205"/>
                    </a:cxn>
                    <a:cxn ang="0">
                      <a:pos x="10" y="201"/>
                    </a:cxn>
                    <a:cxn ang="0">
                      <a:pos x="10" y="197"/>
                    </a:cxn>
                  </a:cxnLst>
                  <a:rect l="0" t="0" r="r" b="b"/>
                  <a:pathLst>
                    <a:path w="69" h="218">
                      <a:moveTo>
                        <a:pt x="8" y="195"/>
                      </a:moveTo>
                      <a:lnTo>
                        <a:pt x="8" y="193"/>
                      </a:lnTo>
                      <a:lnTo>
                        <a:pt x="6" y="189"/>
                      </a:lnTo>
                      <a:lnTo>
                        <a:pt x="6" y="187"/>
                      </a:lnTo>
                      <a:lnTo>
                        <a:pt x="4" y="185"/>
                      </a:lnTo>
                      <a:lnTo>
                        <a:pt x="4" y="181"/>
                      </a:lnTo>
                      <a:lnTo>
                        <a:pt x="2" y="179"/>
                      </a:lnTo>
                      <a:lnTo>
                        <a:pt x="2" y="175"/>
                      </a:lnTo>
                      <a:lnTo>
                        <a:pt x="2" y="173"/>
                      </a:lnTo>
                      <a:lnTo>
                        <a:pt x="0" y="170"/>
                      </a:lnTo>
                      <a:lnTo>
                        <a:pt x="0" y="166"/>
                      </a:lnTo>
                      <a:lnTo>
                        <a:pt x="0" y="162"/>
                      </a:lnTo>
                      <a:lnTo>
                        <a:pt x="0" y="160"/>
                      </a:lnTo>
                      <a:lnTo>
                        <a:pt x="0" y="156"/>
                      </a:lnTo>
                      <a:lnTo>
                        <a:pt x="0" y="152"/>
                      </a:lnTo>
                      <a:lnTo>
                        <a:pt x="0" y="148"/>
                      </a:lnTo>
                      <a:lnTo>
                        <a:pt x="0" y="144"/>
                      </a:lnTo>
                      <a:lnTo>
                        <a:pt x="0" y="140"/>
                      </a:lnTo>
                      <a:lnTo>
                        <a:pt x="0" y="136"/>
                      </a:lnTo>
                      <a:lnTo>
                        <a:pt x="0" y="131"/>
                      </a:lnTo>
                      <a:lnTo>
                        <a:pt x="2" y="127"/>
                      </a:lnTo>
                      <a:lnTo>
                        <a:pt x="2" y="123"/>
                      </a:lnTo>
                      <a:lnTo>
                        <a:pt x="2" y="119"/>
                      </a:lnTo>
                      <a:lnTo>
                        <a:pt x="4" y="115"/>
                      </a:lnTo>
                      <a:lnTo>
                        <a:pt x="4" y="111"/>
                      </a:lnTo>
                      <a:lnTo>
                        <a:pt x="4" y="107"/>
                      </a:lnTo>
                      <a:lnTo>
                        <a:pt x="6" y="103"/>
                      </a:lnTo>
                      <a:lnTo>
                        <a:pt x="6" y="101"/>
                      </a:lnTo>
                      <a:lnTo>
                        <a:pt x="6" y="97"/>
                      </a:lnTo>
                      <a:lnTo>
                        <a:pt x="8" y="95"/>
                      </a:lnTo>
                      <a:lnTo>
                        <a:pt x="8" y="92"/>
                      </a:lnTo>
                      <a:lnTo>
                        <a:pt x="8" y="90"/>
                      </a:lnTo>
                      <a:lnTo>
                        <a:pt x="10" y="86"/>
                      </a:lnTo>
                      <a:lnTo>
                        <a:pt x="10" y="82"/>
                      </a:lnTo>
                      <a:lnTo>
                        <a:pt x="10" y="78"/>
                      </a:lnTo>
                      <a:lnTo>
                        <a:pt x="11" y="76"/>
                      </a:lnTo>
                      <a:lnTo>
                        <a:pt x="11" y="72"/>
                      </a:lnTo>
                      <a:lnTo>
                        <a:pt x="13" y="68"/>
                      </a:lnTo>
                      <a:lnTo>
                        <a:pt x="13" y="64"/>
                      </a:lnTo>
                      <a:lnTo>
                        <a:pt x="13" y="60"/>
                      </a:lnTo>
                      <a:lnTo>
                        <a:pt x="15" y="56"/>
                      </a:lnTo>
                      <a:lnTo>
                        <a:pt x="15" y="54"/>
                      </a:lnTo>
                      <a:lnTo>
                        <a:pt x="15" y="52"/>
                      </a:lnTo>
                      <a:lnTo>
                        <a:pt x="15" y="51"/>
                      </a:lnTo>
                      <a:lnTo>
                        <a:pt x="15" y="49"/>
                      </a:lnTo>
                      <a:lnTo>
                        <a:pt x="17" y="47"/>
                      </a:lnTo>
                      <a:lnTo>
                        <a:pt x="17" y="45"/>
                      </a:lnTo>
                      <a:lnTo>
                        <a:pt x="17" y="43"/>
                      </a:lnTo>
                      <a:lnTo>
                        <a:pt x="17" y="41"/>
                      </a:lnTo>
                      <a:lnTo>
                        <a:pt x="17" y="37"/>
                      </a:lnTo>
                      <a:lnTo>
                        <a:pt x="19" y="35"/>
                      </a:lnTo>
                      <a:lnTo>
                        <a:pt x="19" y="31"/>
                      </a:lnTo>
                      <a:lnTo>
                        <a:pt x="19" y="29"/>
                      </a:lnTo>
                      <a:lnTo>
                        <a:pt x="21" y="25"/>
                      </a:lnTo>
                      <a:lnTo>
                        <a:pt x="21" y="23"/>
                      </a:lnTo>
                      <a:lnTo>
                        <a:pt x="21" y="21"/>
                      </a:lnTo>
                      <a:lnTo>
                        <a:pt x="23" y="17"/>
                      </a:lnTo>
                      <a:lnTo>
                        <a:pt x="23" y="15"/>
                      </a:lnTo>
                      <a:lnTo>
                        <a:pt x="23" y="12"/>
                      </a:lnTo>
                      <a:lnTo>
                        <a:pt x="23" y="10"/>
                      </a:lnTo>
                      <a:lnTo>
                        <a:pt x="25" y="6"/>
                      </a:lnTo>
                      <a:lnTo>
                        <a:pt x="25" y="4"/>
                      </a:lnTo>
                      <a:lnTo>
                        <a:pt x="25" y="2"/>
                      </a:lnTo>
                      <a:lnTo>
                        <a:pt x="27" y="0"/>
                      </a:lnTo>
                      <a:lnTo>
                        <a:pt x="29" y="0"/>
                      </a:lnTo>
                      <a:lnTo>
                        <a:pt x="31" y="0"/>
                      </a:lnTo>
                      <a:lnTo>
                        <a:pt x="33" y="0"/>
                      </a:lnTo>
                      <a:lnTo>
                        <a:pt x="34" y="2"/>
                      </a:lnTo>
                      <a:lnTo>
                        <a:pt x="36" y="4"/>
                      </a:lnTo>
                      <a:lnTo>
                        <a:pt x="36" y="8"/>
                      </a:lnTo>
                      <a:lnTo>
                        <a:pt x="36" y="10"/>
                      </a:lnTo>
                      <a:lnTo>
                        <a:pt x="38" y="12"/>
                      </a:lnTo>
                      <a:lnTo>
                        <a:pt x="38" y="15"/>
                      </a:lnTo>
                      <a:lnTo>
                        <a:pt x="42" y="25"/>
                      </a:lnTo>
                      <a:lnTo>
                        <a:pt x="44" y="33"/>
                      </a:lnTo>
                      <a:lnTo>
                        <a:pt x="46" y="43"/>
                      </a:lnTo>
                      <a:lnTo>
                        <a:pt x="48" y="52"/>
                      </a:lnTo>
                      <a:lnTo>
                        <a:pt x="50" y="62"/>
                      </a:lnTo>
                      <a:lnTo>
                        <a:pt x="52" y="72"/>
                      </a:lnTo>
                      <a:lnTo>
                        <a:pt x="54" y="82"/>
                      </a:lnTo>
                      <a:lnTo>
                        <a:pt x="56" y="92"/>
                      </a:lnTo>
                      <a:lnTo>
                        <a:pt x="57" y="99"/>
                      </a:lnTo>
                      <a:lnTo>
                        <a:pt x="59" y="109"/>
                      </a:lnTo>
                      <a:lnTo>
                        <a:pt x="61" y="117"/>
                      </a:lnTo>
                      <a:lnTo>
                        <a:pt x="63" y="125"/>
                      </a:lnTo>
                      <a:lnTo>
                        <a:pt x="65" y="132"/>
                      </a:lnTo>
                      <a:lnTo>
                        <a:pt x="67" y="140"/>
                      </a:lnTo>
                      <a:lnTo>
                        <a:pt x="67" y="150"/>
                      </a:lnTo>
                      <a:lnTo>
                        <a:pt x="69" y="158"/>
                      </a:lnTo>
                      <a:lnTo>
                        <a:pt x="69" y="164"/>
                      </a:lnTo>
                      <a:lnTo>
                        <a:pt x="69" y="170"/>
                      </a:lnTo>
                      <a:lnTo>
                        <a:pt x="69" y="175"/>
                      </a:lnTo>
                      <a:lnTo>
                        <a:pt x="69" y="181"/>
                      </a:lnTo>
                      <a:lnTo>
                        <a:pt x="69" y="187"/>
                      </a:lnTo>
                      <a:lnTo>
                        <a:pt x="69" y="191"/>
                      </a:lnTo>
                      <a:lnTo>
                        <a:pt x="67" y="197"/>
                      </a:lnTo>
                      <a:lnTo>
                        <a:pt x="65" y="203"/>
                      </a:lnTo>
                      <a:lnTo>
                        <a:pt x="63" y="205"/>
                      </a:lnTo>
                      <a:lnTo>
                        <a:pt x="63" y="209"/>
                      </a:lnTo>
                      <a:lnTo>
                        <a:pt x="59" y="211"/>
                      </a:lnTo>
                      <a:lnTo>
                        <a:pt x="57" y="212"/>
                      </a:lnTo>
                      <a:lnTo>
                        <a:pt x="56" y="214"/>
                      </a:lnTo>
                      <a:lnTo>
                        <a:pt x="52" y="216"/>
                      </a:lnTo>
                      <a:lnTo>
                        <a:pt x="50" y="216"/>
                      </a:lnTo>
                      <a:lnTo>
                        <a:pt x="46" y="216"/>
                      </a:lnTo>
                      <a:lnTo>
                        <a:pt x="42" y="218"/>
                      </a:lnTo>
                      <a:lnTo>
                        <a:pt x="38" y="216"/>
                      </a:lnTo>
                      <a:lnTo>
                        <a:pt x="34" y="216"/>
                      </a:lnTo>
                      <a:lnTo>
                        <a:pt x="31" y="216"/>
                      </a:lnTo>
                      <a:lnTo>
                        <a:pt x="27" y="214"/>
                      </a:lnTo>
                      <a:lnTo>
                        <a:pt x="23" y="212"/>
                      </a:lnTo>
                      <a:lnTo>
                        <a:pt x="19" y="211"/>
                      </a:lnTo>
                      <a:lnTo>
                        <a:pt x="15" y="209"/>
                      </a:lnTo>
                      <a:lnTo>
                        <a:pt x="13" y="207"/>
                      </a:lnTo>
                      <a:lnTo>
                        <a:pt x="11" y="207"/>
                      </a:lnTo>
                      <a:lnTo>
                        <a:pt x="11" y="205"/>
                      </a:lnTo>
                      <a:lnTo>
                        <a:pt x="10" y="203"/>
                      </a:lnTo>
                      <a:lnTo>
                        <a:pt x="10" y="201"/>
                      </a:lnTo>
                      <a:lnTo>
                        <a:pt x="10" y="199"/>
                      </a:lnTo>
                      <a:lnTo>
                        <a:pt x="10" y="197"/>
                      </a:lnTo>
                      <a:lnTo>
                        <a:pt x="8" y="195"/>
                      </a:lnTo>
                      <a:close/>
                    </a:path>
                  </a:pathLst>
                </a:custGeom>
                <a:solidFill>
                  <a:srgbClr val="F4F4F7"/>
                </a:solidFill>
                <a:ln w="9525">
                  <a:noFill/>
                  <a:round/>
                  <a:headEnd/>
                  <a:tailEnd/>
                </a:ln>
              </p:spPr>
              <p:txBody>
                <a:bodyPr/>
                <a:lstStyle/>
                <a:p>
                  <a:endParaRPr lang="en-US"/>
                </a:p>
              </p:txBody>
            </p:sp>
            <p:sp>
              <p:nvSpPr>
                <p:cNvPr id="38968" name="Freeform 56"/>
                <p:cNvSpPr>
                  <a:spLocks/>
                </p:cNvSpPr>
                <p:nvPr/>
              </p:nvSpPr>
              <p:spPr bwMode="auto">
                <a:xfrm>
                  <a:off x="2205" y="1400"/>
                  <a:ext cx="57" cy="91"/>
                </a:xfrm>
                <a:custGeom>
                  <a:avLst/>
                  <a:gdLst/>
                  <a:ahLst/>
                  <a:cxnLst>
                    <a:cxn ang="0">
                      <a:pos x="6" y="160"/>
                    </a:cxn>
                    <a:cxn ang="0">
                      <a:pos x="4" y="156"/>
                    </a:cxn>
                    <a:cxn ang="0">
                      <a:pos x="2" y="150"/>
                    </a:cxn>
                    <a:cxn ang="0">
                      <a:pos x="2" y="146"/>
                    </a:cxn>
                    <a:cxn ang="0">
                      <a:pos x="0" y="141"/>
                    </a:cxn>
                    <a:cxn ang="0">
                      <a:pos x="0" y="135"/>
                    </a:cxn>
                    <a:cxn ang="0">
                      <a:pos x="0" y="129"/>
                    </a:cxn>
                    <a:cxn ang="0">
                      <a:pos x="0" y="123"/>
                    </a:cxn>
                    <a:cxn ang="0">
                      <a:pos x="0" y="117"/>
                    </a:cxn>
                    <a:cxn ang="0">
                      <a:pos x="0" y="109"/>
                    </a:cxn>
                    <a:cxn ang="0">
                      <a:pos x="2" y="104"/>
                    </a:cxn>
                    <a:cxn ang="0">
                      <a:pos x="2" y="96"/>
                    </a:cxn>
                    <a:cxn ang="0">
                      <a:pos x="4" y="90"/>
                    </a:cxn>
                    <a:cxn ang="0">
                      <a:pos x="4" y="84"/>
                    </a:cxn>
                    <a:cxn ang="0">
                      <a:pos x="6" y="80"/>
                    </a:cxn>
                    <a:cxn ang="0">
                      <a:pos x="6" y="74"/>
                    </a:cxn>
                    <a:cxn ang="0">
                      <a:pos x="7" y="68"/>
                    </a:cxn>
                    <a:cxn ang="0">
                      <a:pos x="9" y="63"/>
                    </a:cxn>
                    <a:cxn ang="0">
                      <a:pos x="9" y="57"/>
                    </a:cxn>
                    <a:cxn ang="0">
                      <a:pos x="11" y="51"/>
                    </a:cxn>
                    <a:cxn ang="0">
                      <a:pos x="11" y="45"/>
                    </a:cxn>
                    <a:cxn ang="0">
                      <a:pos x="13" y="43"/>
                    </a:cxn>
                    <a:cxn ang="0">
                      <a:pos x="13" y="39"/>
                    </a:cxn>
                    <a:cxn ang="0">
                      <a:pos x="13" y="35"/>
                    </a:cxn>
                    <a:cxn ang="0">
                      <a:pos x="15" y="31"/>
                    </a:cxn>
                    <a:cxn ang="0">
                      <a:pos x="15" y="27"/>
                    </a:cxn>
                    <a:cxn ang="0">
                      <a:pos x="17" y="22"/>
                    </a:cxn>
                    <a:cxn ang="0">
                      <a:pos x="17" y="18"/>
                    </a:cxn>
                    <a:cxn ang="0">
                      <a:pos x="19" y="14"/>
                    </a:cxn>
                    <a:cxn ang="0">
                      <a:pos x="19" y="8"/>
                    </a:cxn>
                    <a:cxn ang="0">
                      <a:pos x="19" y="4"/>
                    </a:cxn>
                    <a:cxn ang="0">
                      <a:pos x="23" y="0"/>
                    </a:cxn>
                    <a:cxn ang="0">
                      <a:pos x="25" y="0"/>
                    </a:cxn>
                    <a:cxn ang="0">
                      <a:pos x="29" y="2"/>
                    </a:cxn>
                    <a:cxn ang="0">
                      <a:pos x="30" y="6"/>
                    </a:cxn>
                    <a:cxn ang="0">
                      <a:pos x="30" y="12"/>
                    </a:cxn>
                    <a:cxn ang="0">
                      <a:pos x="34" y="22"/>
                    </a:cxn>
                    <a:cxn ang="0">
                      <a:pos x="38" y="37"/>
                    </a:cxn>
                    <a:cxn ang="0">
                      <a:pos x="40" y="53"/>
                    </a:cxn>
                    <a:cxn ang="0">
                      <a:pos x="44" y="68"/>
                    </a:cxn>
                    <a:cxn ang="0">
                      <a:pos x="48" y="84"/>
                    </a:cxn>
                    <a:cxn ang="0">
                      <a:pos x="50" y="98"/>
                    </a:cxn>
                    <a:cxn ang="0">
                      <a:pos x="53" y="111"/>
                    </a:cxn>
                    <a:cxn ang="0">
                      <a:pos x="55" y="125"/>
                    </a:cxn>
                    <a:cxn ang="0">
                      <a:pos x="57" y="137"/>
                    </a:cxn>
                    <a:cxn ang="0">
                      <a:pos x="57" y="146"/>
                    </a:cxn>
                    <a:cxn ang="0">
                      <a:pos x="57" y="154"/>
                    </a:cxn>
                    <a:cxn ang="0">
                      <a:pos x="55" y="164"/>
                    </a:cxn>
                    <a:cxn ang="0">
                      <a:pos x="53" y="172"/>
                    </a:cxn>
                    <a:cxn ang="0">
                      <a:pos x="50" y="176"/>
                    </a:cxn>
                    <a:cxn ang="0">
                      <a:pos x="46" y="178"/>
                    </a:cxn>
                    <a:cxn ang="0">
                      <a:pos x="40" y="180"/>
                    </a:cxn>
                    <a:cxn ang="0">
                      <a:pos x="34" y="182"/>
                    </a:cxn>
                    <a:cxn ang="0">
                      <a:pos x="29" y="180"/>
                    </a:cxn>
                    <a:cxn ang="0">
                      <a:pos x="21" y="178"/>
                    </a:cxn>
                    <a:cxn ang="0">
                      <a:pos x="15" y="176"/>
                    </a:cxn>
                    <a:cxn ang="0">
                      <a:pos x="11" y="172"/>
                    </a:cxn>
                    <a:cxn ang="0">
                      <a:pos x="9" y="170"/>
                    </a:cxn>
                    <a:cxn ang="0">
                      <a:pos x="7" y="168"/>
                    </a:cxn>
                    <a:cxn ang="0">
                      <a:pos x="7" y="164"/>
                    </a:cxn>
                  </a:cxnLst>
                  <a:rect l="0" t="0" r="r" b="b"/>
                  <a:pathLst>
                    <a:path w="57" h="182">
                      <a:moveTo>
                        <a:pt x="6" y="162"/>
                      </a:moveTo>
                      <a:lnTo>
                        <a:pt x="6" y="160"/>
                      </a:lnTo>
                      <a:lnTo>
                        <a:pt x="4" y="158"/>
                      </a:lnTo>
                      <a:lnTo>
                        <a:pt x="4" y="156"/>
                      </a:lnTo>
                      <a:lnTo>
                        <a:pt x="4" y="154"/>
                      </a:lnTo>
                      <a:lnTo>
                        <a:pt x="2" y="150"/>
                      </a:lnTo>
                      <a:lnTo>
                        <a:pt x="2" y="148"/>
                      </a:lnTo>
                      <a:lnTo>
                        <a:pt x="2" y="146"/>
                      </a:lnTo>
                      <a:lnTo>
                        <a:pt x="0" y="145"/>
                      </a:lnTo>
                      <a:lnTo>
                        <a:pt x="0" y="141"/>
                      </a:lnTo>
                      <a:lnTo>
                        <a:pt x="0" y="139"/>
                      </a:lnTo>
                      <a:lnTo>
                        <a:pt x="0" y="135"/>
                      </a:lnTo>
                      <a:lnTo>
                        <a:pt x="0" y="133"/>
                      </a:lnTo>
                      <a:lnTo>
                        <a:pt x="0" y="129"/>
                      </a:lnTo>
                      <a:lnTo>
                        <a:pt x="0" y="127"/>
                      </a:lnTo>
                      <a:lnTo>
                        <a:pt x="0" y="123"/>
                      </a:lnTo>
                      <a:lnTo>
                        <a:pt x="0" y="121"/>
                      </a:lnTo>
                      <a:lnTo>
                        <a:pt x="0" y="117"/>
                      </a:lnTo>
                      <a:lnTo>
                        <a:pt x="0" y="113"/>
                      </a:lnTo>
                      <a:lnTo>
                        <a:pt x="0" y="109"/>
                      </a:lnTo>
                      <a:lnTo>
                        <a:pt x="0" y="106"/>
                      </a:lnTo>
                      <a:lnTo>
                        <a:pt x="2" y="104"/>
                      </a:lnTo>
                      <a:lnTo>
                        <a:pt x="2" y="100"/>
                      </a:lnTo>
                      <a:lnTo>
                        <a:pt x="2" y="96"/>
                      </a:lnTo>
                      <a:lnTo>
                        <a:pt x="4" y="92"/>
                      </a:lnTo>
                      <a:lnTo>
                        <a:pt x="4" y="90"/>
                      </a:lnTo>
                      <a:lnTo>
                        <a:pt x="4" y="88"/>
                      </a:lnTo>
                      <a:lnTo>
                        <a:pt x="4" y="84"/>
                      </a:lnTo>
                      <a:lnTo>
                        <a:pt x="6" y="82"/>
                      </a:lnTo>
                      <a:lnTo>
                        <a:pt x="6" y="80"/>
                      </a:lnTo>
                      <a:lnTo>
                        <a:pt x="6" y="76"/>
                      </a:lnTo>
                      <a:lnTo>
                        <a:pt x="6" y="74"/>
                      </a:lnTo>
                      <a:lnTo>
                        <a:pt x="7" y="72"/>
                      </a:lnTo>
                      <a:lnTo>
                        <a:pt x="7" y="68"/>
                      </a:lnTo>
                      <a:lnTo>
                        <a:pt x="7" y="67"/>
                      </a:lnTo>
                      <a:lnTo>
                        <a:pt x="9" y="63"/>
                      </a:lnTo>
                      <a:lnTo>
                        <a:pt x="9" y="61"/>
                      </a:lnTo>
                      <a:lnTo>
                        <a:pt x="9" y="57"/>
                      </a:lnTo>
                      <a:lnTo>
                        <a:pt x="11" y="53"/>
                      </a:lnTo>
                      <a:lnTo>
                        <a:pt x="11" y="51"/>
                      </a:lnTo>
                      <a:lnTo>
                        <a:pt x="11" y="47"/>
                      </a:lnTo>
                      <a:lnTo>
                        <a:pt x="11" y="45"/>
                      </a:lnTo>
                      <a:lnTo>
                        <a:pt x="13" y="45"/>
                      </a:lnTo>
                      <a:lnTo>
                        <a:pt x="13" y="43"/>
                      </a:lnTo>
                      <a:lnTo>
                        <a:pt x="13" y="41"/>
                      </a:lnTo>
                      <a:lnTo>
                        <a:pt x="13" y="39"/>
                      </a:lnTo>
                      <a:lnTo>
                        <a:pt x="13" y="37"/>
                      </a:lnTo>
                      <a:lnTo>
                        <a:pt x="13" y="35"/>
                      </a:lnTo>
                      <a:lnTo>
                        <a:pt x="13" y="33"/>
                      </a:lnTo>
                      <a:lnTo>
                        <a:pt x="15" y="31"/>
                      </a:lnTo>
                      <a:lnTo>
                        <a:pt x="15" y="29"/>
                      </a:lnTo>
                      <a:lnTo>
                        <a:pt x="15" y="27"/>
                      </a:lnTo>
                      <a:lnTo>
                        <a:pt x="15" y="26"/>
                      </a:lnTo>
                      <a:lnTo>
                        <a:pt x="17" y="22"/>
                      </a:lnTo>
                      <a:lnTo>
                        <a:pt x="17" y="20"/>
                      </a:lnTo>
                      <a:lnTo>
                        <a:pt x="17" y="18"/>
                      </a:lnTo>
                      <a:lnTo>
                        <a:pt x="17" y="16"/>
                      </a:lnTo>
                      <a:lnTo>
                        <a:pt x="19" y="14"/>
                      </a:lnTo>
                      <a:lnTo>
                        <a:pt x="19" y="12"/>
                      </a:lnTo>
                      <a:lnTo>
                        <a:pt x="19" y="8"/>
                      </a:lnTo>
                      <a:lnTo>
                        <a:pt x="19" y="6"/>
                      </a:lnTo>
                      <a:lnTo>
                        <a:pt x="19" y="4"/>
                      </a:lnTo>
                      <a:lnTo>
                        <a:pt x="21" y="2"/>
                      </a:lnTo>
                      <a:lnTo>
                        <a:pt x="23" y="0"/>
                      </a:lnTo>
                      <a:lnTo>
                        <a:pt x="23" y="0"/>
                      </a:lnTo>
                      <a:lnTo>
                        <a:pt x="25" y="0"/>
                      </a:lnTo>
                      <a:lnTo>
                        <a:pt x="27" y="0"/>
                      </a:lnTo>
                      <a:lnTo>
                        <a:pt x="29" y="2"/>
                      </a:lnTo>
                      <a:lnTo>
                        <a:pt x="29" y="4"/>
                      </a:lnTo>
                      <a:lnTo>
                        <a:pt x="30" y="6"/>
                      </a:lnTo>
                      <a:lnTo>
                        <a:pt x="30" y="8"/>
                      </a:lnTo>
                      <a:lnTo>
                        <a:pt x="30" y="12"/>
                      </a:lnTo>
                      <a:lnTo>
                        <a:pt x="32" y="14"/>
                      </a:lnTo>
                      <a:lnTo>
                        <a:pt x="34" y="22"/>
                      </a:lnTo>
                      <a:lnTo>
                        <a:pt x="36" y="29"/>
                      </a:lnTo>
                      <a:lnTo>
                        <a:pt x="38" y="37"/>
                      </a:lnTo>
                      <a:lnTo>
                        <a:pt x="40" y="45"/>
                      </a:lnTo>
                      <a:lnTo>
                        <a:pt x="40" y="53"/>
                      </a:lnTo>
                      <a:lnTo>
                        <a:pt x="42" y="61"/>
                      </a:lnTo>
                      <a:lnTo>
                        <a:pt x="44" y="68"/>
                      </a:lnTo>
                      <a:lnTo>
                        <a:pt x="46" y="76"/>
                      </a:lnTo>
                      <a:lnTo>
                        <a:pt x="48" y="84"/>
                      </a:lnTo>
                      <a:lnTo>
                        <a:pt x="50" y="90"/>
                      </a:lnTo>
                      <a:lnTo>
                        <a:pt x="50" y="98"/>
                      </a:lnTo>
                      <a:lnTo>
                        <a:pt x="52" y="104"/>
                      </a:lnTo>
                      <a:lnTo>
                        <a:pt x="53" y="111"/>
                      </a:lnTo>
                      <a:lnTo>
                        <a:pt x="53" y="117"/>
                      </a:lnTo>
                      <a:lnTo>
                        <a:pt x="55" y="125"/>
                      </a:lnTo>
                      <a:lnTo>
                        <a:pt x="55" y="131"/>
                      </a:lnTo>
                      <a:lnTo>
                        <a:pt x="57" y="137"/>
                      </a:lnTo>
                      <a:lnTo>
                        <a:pt x="57" y="141"/>
                      </a:lnTo>
                      <a:lnTo>
                        <a:pt x="57" y="146"/>
                      </a:lnTo>
                      <a:lnTo>
                        <a:pt x="57" y="150"/>
                      </a:lnTo>
                      <a:lnTo>
                        <a:pt x="57" y="154"/>
                      </a:lnTo>
                      <a:lnTo>
                        <a:pt x="55" y="160"/>
                      </a:lnTo>
                      <a:lnTo>
                        <a:pt x="55" y="164"/>
                      </a:lnTo>
                      <a:lnTo>
                        <a:pt x="53" y="168"/>
                      </a:lnTo>
                      <a:lnTo>
                        <a:pt x="53" y="172"/>
                      </a:lnTo>
                      <a:lnTo>
                        <a:pt x="52" y="174"/>
                      </a:lnTo>
                      <a:lnTo>
                        <a:pt x="50" y="176"/>
                      </a:lnTo>
                      <a:lnTo>
                        <a:pt x="48" y="178"/>
                      </a:lnTo>
                      <a:lnTo>
                        <a:pt x="46" y="178"/>
                      </a:lnTo>
                      <a:lnTo>
                        <a:pt x="42" y="180"/>
                      </a:lnTo>
                      <a:lnTo>
                        <a:pt x="40" y="180"/>
                      </a:lnTo>
                      <a:lnTo>
                        <a:pt x="38" y="182"/>
                      </a:lnTo>
                      <a:lnTo>
                        <a:pt x="34" y="182"/>
                      </a:lnTo>
                      <a:lnTo>
                        <a:pt x="30" y="182"/>
                      </a:lnTo>
                      <a:lnTo>
                        <a:pt x="29" y="180"/>
                      </a:lnTo>
                      <a:lnTo>
                        <a:pt x="25" y="180"/>
                      </a:lnTo>
                      <a:lnTo>
                        <a:pt x="21" y="178"/>
                      </a:lnTo>
                      <a:lnTo>
                        <a:pt x="17" y="178"/>
                      </a:lnTo>
                      <a:lnTo>
                        <a:pt x="15" y="176"/>
                      </a:lnTo>
                      <a:lnTo>
                        <a:pt x="11" y="174"/>
                      </a:lnTo>
                      <a:lnTo>
                        <a:pt x="11" y="172"/>
                      </a:lnTo>
                      <a:lnTo>
                        <a:pt x="9" y="172"/>
                      </a:lnTo>
                      <a:lnTo>
                        <a:pt x="9" y="170"/>
                      </a:lnTo>
                      <a:lnTo>
                        <a:pt x="7" y="168"/>
                      </a:lnTo>
                      <a:lnTo>
                        <a:pt x="7" y="168"/>
                      </a:lnTo>
                      <a:lnTo>
                        <a:pt x="7" y="166"/>
                      </a:lnTo>
                      <a:lnTo>
                        <a:pt x="7" y="164"/>
                      </a:lnTo>
                      <a:lnTo>
                        <a:pt x="6" y="162"/>
                      </a:lnTo>
                      <a:close/>
                    </a:path>
                  </a:pathLst>
                </a:custGeom>
                <a:solidFill>
                  <a:srgbClr val="FFFFFF"/>
                </a:solidFill>
                <a:ln w="9525">
                  <a:noFill/>
                  <a:round/>
                  <a:headEnd/>
                  <a:tailEnd/>
                </a:ln>
              </p:spPr>
              <p:txBody>
                <a:bodyPr/>
                <a:lstStyle/>
                <a:p>
                  <a:endParaRPr lang="en-US"/>
                </a:p>
              </p:txBody>
            </p:sp>
          </p:grpSp>
          <p:grpSp>
            <p:nvGrpSpPr>
              <p:cNvPr id="8" name="Group 57"/>
              <p:cNvGrpSpPr>
                <a:grpSpLocks/>
              </p:cNvGrpSpPr>
              <p:nvPr/>
            </p:nvGrpSpPr>
            <p:grpSpPr bwMode="auto">
              <a:xfrm rot="3479218">
                <a:off x="816" y="3168"/>
                <a:ext cx="207" cy="371"/>
                <a:chOff x="2145" y="1187"/>
                <a:chExt cx="223" cy="371"/>
              </a:xfrm>
            </p:grpSpPr>
            <p:sp>
              <p:nvSpPr>
                <p:cNvPr id="38970" name="Freeform 58"/>
                <p:cNvSpPr>
                  <a:spLocks/>
                </p:cNvSpPr>
                <p:nvPr/>
              </p:nvSpPr>
              <p:spPr bwMode="auto">
                <a:xfrm>
                  <a:off x="2145" y="1187"/>
                  <a:ext cx="223" cy="371"/>
                </a:xfrm>
                <a:custGeom>
                  <a:avLst/>
                  <a:gdLst/>
                  <a:ahLst/>
                  <a:cxnLst>
                    <a:cxn ang="0">
                      <a:pos x="121" y="64"/>
                    </a:cxn>
                    <a:cxn ang="0">
                      <a:pos x="135" y="142"/>
                    </a:cxn>
                    <a:cxn ang="0">
                      <a:pos x="148" y="220"/>
                    </a:cxn>
                    <a:cxn ang="0">
                      <a:pos x="163" y="300"/>
                    </a:cxn>
                    <a:cxn ang="0">
                      <a:pos x="179" y="374"/>
                    </a:cxn>
                    <a:cxn ang="0">
                      <a:pos x="194" y="445"/>
                    </a:cxn>
                    <a:cxn ang="0">
                      <a:pos x="209" y="515"/>
                    </a:cxn>
                    <a:cxn ang="0">
                      <a:pos x="219" y="585"/>
                    </a:cxn>
                    <a:cxn ang="0">
                      <a:pos x="219" y="636"/>
                    </a:cxn>
                    <a:cxn ang="0">
                      <a:pos x="213" y="669"/>
                    </a:cxn>
                    <a:cxn ang="0">
                      <a:pos x="204" y="698"/>
                    </a:cxn>
                    <a:cxn ang="0">
                      <a:pos x="190" y="718"/>
                    </a:cxn>
                    <a:cxn ang="0">
                      <a:pos x="179" y="728"/>
                    </a:cxn>
                    <a:cxn ang="0">
                      <a:pos x="160" y="737"/>
                    </a:cxn>
                    <a:cxn ang="0">
                      <a:pos x="135" y="741"/>
                    </a:cxn>
                    <a:cxn ang="0">
                      <a:pos x="110" y="737"/>
                    </a:cxn>
                    <a:cxn ang="0">
                      <a:pos x="85" y="730"/>
                    </a:cxn>
                    <a:cxn ang="0">
                      <a:pos x="54" y="710"/>
                    </a:cxn>
                    <a:cxn ang="0">
                      <a:pos x="25" y="673"/>
                    </a:cxn>
                    <a:cxn ang="0">
                      <a:pos x="10" y="634"/>
                    </a:cxn>
                    <a:cxn ang="0">
                      <a:pos x="2" y="593"/>
                    </a:cxn>
                    <a:cxn ang="0">
                      <a:pos x="4" y="527"/>
                    </a:cxn>
                    <a:cxn ang="0">
                      <a:pos x="18" y="437"/>
                    </a:cxn>
                    <a:cxn ang="0">
                      <a:pos x="27" y="378"/>
                    </a:cxn>
                    <a:cxn ang="0">
                      <a:pos x="31" y="347"/>
                    </a:cxn>
                    <a:cxn ang="0">
                      <a:pos x="35" y="316"/>
                    </a:cxn>
                    <a:cxn ang="0">
                      <a:pos x="41" y="287"/>
                    </a:cxn>
                    <a:cxn ang="0">
                      <a:pos x="44" y="269"/>
                    </a:cxn>
                    <a:cxn ang="0">
                      <a:pos x="46" y="261"/>
                    </a:cxn>
                    <a:cxn ang="0">
                      <a:pos x="50" y="252"/>
                    </a:cxn>
                    <a:cxn ang="0">
                      <a:pos x="54" y="244"/>
                    </a:cxn>
                    <a:cxn ang="0">
                      <a:pos x="58" y="214"/>
                    </a:cxn>
                    <a:cxn ang="0">
                      <a:pos x="67" y="164"/>
                    </a:cxn>
                    <a:cxn ang="0">
                      <a:pos x="73" y="111"/>
                    </a:cxn>
                    <a:cxn ang="0">
                      <a:pos x="79" y="60"/>
                    </a:cxn>
                    <a:cxn ang="0">
                      <a:pos x="85" y="29"/>
                    </a:cxn>
                    <a:cxn ang="0">
                      <a:pos x="89" y="17"/>
                    </a:cxn>
                    <a:cxn ang="0">
                      <a:pos x="90" y="8"/>
                    </a:cxn>
                    <a:cxn ang="0">
                      <a:pos x="96" y="0"/>
                    </a:cxn>
                    <a:cxn ang="0">
                      <a:pos x="115" y="23"/>
                    </a:cxn>
                  </a:cxnLst>
                  <a:rect l="0" t="0" r="r" b="b"/>
                  <a:pathLst>
                    <a:path w="223" h="741">
                      <a:moveTo>
                        <a:pt x="115" y="23"/>
                      </a:moveTo>
                      <a:lnTo>
                        <a:pt x="121" y="64"/>
                      </a:lnTo>
                      <a:lnTo>
                        <a:pt x="127" y="103"/>
                      </a:lnTo>
                      <a:lnTo>
                        <a:pt x="135" y="142"/>
                      </a:lnTo>
                      <a:lnTo>
                        <a:pt x="142" y="181"/>
                      </a:lnTo>
                      <a:lnTo>
                        <a:pt x="148" y="220"/>
                      </a:lnTo>
                      <a:lnTo>
                        <a:pt x="156" y="259"/>
                      </a:lnTo>
                      <a:lnTo>
                        <a:pt x="163" y="300"/>
                      </a:lnTo>
                      <a:lnTo>
                        <a:pt x="171" y="339"/>
                      </a:lnTo>
                      <a:lnTo>
                        <a:pt x="179" y="374"/>
                      </a:lnTo>
                      <a:lnTo>
                        <a:pt x="186" y="410"/>
                      </a:lnTo>
                      <a:lnTo>
                        <a:pt x="194" y="445"/>
                      </a:lnTo>
                      <a:lnTo>
                        <a:pt x="202" y="480"/>
                      </a:lnTo>
                      <a:lnTo>
                        <a:pt x="209" y="515"/>
                      </a:lnTo>
                      <a:lnTo>
                        <a:pt x="215" y="550"/>
                      </a:lnTo>
                      <a:lnTo>
                        <a:pt x="219" y="585"/>
                      </a:lnTo>
                      <a:lnTo>
                        <a:pt x="223" y="620"/>
                      </a:lnTo>
                      <a:lnTo>
                        <a:pt x="219" y="636"/>
                      </a:lnTo>
                      <a:lnTo>
                        <a:pt x="217" y="651"/>
                      </a:lnTo>
                      <a:lnTo>
                        <a:pt x="213" y="669"/>
                      </a:lnTo>
                      <a:lnTo>
                        <a:pt x="209" y="685"/>
                      </a:lnTo>
                      <a:lnTo>
                        <a:pt x="204" y="698"/>
                      </a:lnTo>
                      <a:lnTo>
                        <a:pt x="194" y="712"/>
                      </a:lnTo>
                      <a:lnTo>
                        <a:pt x="190" y="718"/>
                      </a:lnTo>
                      <a:lnTo>
                        <a:pt x="184" y="722"/>
                      </a:lnTo>
                      <a:lnTo>
                        <a:pt x="179" y="728"/>
                      </a:lnTo>
                      <a:lnTo>
                        <a:pt x="171" y="731"/>
                      </a:lnTo>
                      <a:lnTo>
                        <a:pt x="160" y="737"/>
                      </a:lnTo>
                      <a:lnTo>
                        <a:pt x="148" y="741"/>
                      </a:lnTo>
                      <a:lnTo>
                        <a:pt x="135" y="741"/>
                      </a:lnTo>
                      <a:lnTo>
                        <a:pt x="123" y="741"/>
                      </a:lnTo>
                      <a:lnTo>
                        <a:pt x="110" y="737"/>
                      </a:lnTo>
                      <a:lnTo>
                        <a:pt x="96" y="733"/>
                      </a:lnTo>
                      <a:lnTo>
                        <a:pt x="85" y="730"/>
                      </a:lnTo>
                      <a:lnTo>
                        <a:pt x="73" y="726"/>
                      </a:lnTo>
                      <a:lnTo>
                        <a:pt x="54" y="710"/>
                      </a:lnTo>
                      <a:lnTo>
                        <a:pt x="39" y="692"/>
                      </a:lnTo>
                      <a:lnTo>
                        <a:pt x="25" y="673"/>
                      </a:lnTo>
                      <a:lnTo>
                        <a:pt x="16" y="653"/>
                      </a:lnTo>
                      <a:lnTo>
                        <a:pt x="10" y="634"/>
                      </a:lnTo>
                      <a:lnTo>
                        <a:pt x="4" y="614"/>
                      </a:lnTo>
                      <a:lnTo>
                        <a:pt x="2" y="593"/>
                      </a:lnTo>
                      <a:lnTo>
                        <a:pt x="0" y="570"/>
                      </a:lnTo>
                      <a:lnTo>
                        <a:pt x="4" y="527"/>
                      </a:lnTo>
                      <a:lnTo>
                        <a:pt x="10" y="482"/>
                      </a:lnTo>
                      <a:lnTo>
                        <a:pt x="18" y="437"/>
                      </a:lnTo>
                      <a:lnTo>
                        <a:pt x="23" y="394"/>
                      </a:lnTo>
                      <a:lnTo>
                        <a:pt x="27" y="378"/>
                      </a:lnTo>
                      <a:lnTo>
                        <a:pt x="29" y="363"/>
                      </a:lnTo>
                      <a:lnTo>
                        <a:pt x="31" y="347"/>
                      </a:lnTo>
                      <a:lnTo>
                        <a:pt x="33" y="332"/>
                      </a:lnTo>
                      <a:lnTo>
                        <a:pt x="35" y="316"/>
                      </a:lnTo>
                      <a:lnTo>
                        <a:pt x="37" y="302"/>
                      </a:lnTo>
                      <a:lnTo>
                        <a:pt x="41" y="287"/>
                      </a:lnTo>
                      <a:lnTo>
                        <a:pt x="46" y="273"/>
                      </a:lnTo>
                      <a:lnTo>
                        <a:pt x="44" y="269"/>
                      </a:lnTo>
                      <a:lnTo>
                        <a:pt x="44" y="265"/>
                      </a:lnTo>
                      <a:lnTo>
                        <a:pt x="46" y="261"/>
                      </a:lnTo>
                      <a:lnTo>
                        <a:pt x="48" y="255"/>
                      </a:lnTo>
                      <a:lnTo>
                        <a:pt x="50" y="252"/>
                      </a:lnTo>
                      <a:lnTo>
                        <a:pt x="52" y="248"/>
                      </a:lnTo>
                      <a:lnTo>
                        <a:pt x="54" y="244"/>
                      </a:lnTo>
                      <a:lnTo>
                        <a:pt x="54" y="240"/>
                      </a:lnTo>
                      <a:lnTo>
                        <a:pt x="58" y="214"/>
                      </a:lnTo>
                      <a:lnTo>
                        <a:pt x="64" y="189"/>
                      </a:lnTo>
                      <a:lnTo>
                        <a:pt x="67" y="164"/>
                      </a:lnTo>
                      <a:lnTo>
                        <a:pt x="69" y="136"/>
                      </a:lnTo>
                      <a:lnTo>
                        <a:pt x="73" y="111"/>
                      </a:lnTo>
                      <a:lnTo>
                        <a:pt x="77" y="86"/>
                      </a:lnTo>
                      <a:lnTo>
                        <a:pt x="79" y="60"/>
                      </a:lnTo>
                      <a:lnTo>
                        <a:pt x="81" y="33"/>
                      </a:lnTo>
                      <a:lnTo>
                        <a:pt x="85" y="29"/>
                      </a:lnTo>
                      <a:lnTo>
                        <a:pt x="87" y="23"/>
                      </a:lnTo>
                      <a:lnTo>
                        <a:pt x="89" y="17"/>
                      </a:lnTo>
                      <a:lnTo>
                        <a:pt x="89" y="12"/>
                      </a:lnTo>
                      <a:lnTo>
                        <a:pt x="90" y="8"/>
                      </a:lnTo>
                      <a:lnTo>
                        <a:pt x="92" y="4"/>
                      </a:lnTo>
                      <a:lnTo>
                        <a:pt x="96" y="0"/>
                      </a:lnTo>
                      <a:lnTo>
                        <a:pt x="104" y="0"/>
                      </a:lnTo>
                      <a:lnTo>
                        <a:pt x="115" y="23"/>
                      </a:lnTo>
                      <a:close/>
                    </a:path>
                  </a:pathLst>
                </a:custGeom>
                <a:solidFill>
                  <a:srgbClr val="000000"/>
                </a:solidFill>
                <a:ln w="9525">
                  <a:noFill/>
                  <a:round/>
                  <a:headEnd/>
                  <a:tailEnd/>
                </a:ln>
              </p:spPr>
              <p:txBody>
                <a:bodyPr/>
                <a:lstStyle/>
                <a:p>
                  <a:endParaRPr lang="en-US"/>
                </a:p>
              </p:txBody>
            </p:sp>
            <p:sp>
              <p:nvSpPr>
                <p:cNvPr id="38971" name="Freeform 59"/>
                <p:cNvSpPr>
                  <a:spLocks/>
                </p:cNvSpPr>
                <p:nvPr/>
              </p:nvSpPr>
              <p:spPr bwMode="auto">
                <a:xfrm>
                  <a:off x="2166" y="1226"/>
                  <a:ext cx="181" cy="322"/>
                </a:xfrm>
                <a:custGeom>
                  <a:avLst/>
                  <a:gdLst/>
                  <a:ahLst/>
                  <a:cxnLst>
                    <a:cxn ang="0">
                      <a:pos x="169" y="417"/>
                    </a:cxn>
                    <a:cxn ang="0">
                      <a:pos x="171" y="443"/>
                    </a:cxn>
                    <a:cxn ang="0">
                      <a:pos x="175" y="468"/>
                    </a:cxn>
                    <a:cxn ang="0">
                      <a:pos x="179" y="495"/>
                    </a:cxn>
                    <a:cxn ang="0">
                      <a:pos x="181" y="523"/>
                    </a:cxn>
                    <a:cxn ang="0">
                      <a:pos x="181" y="548"/>
                    </a:cxn>
                    <a:cxn ang="0">
                      <a:pos x="177" y="573"/>
                    </a:cxn>
                    <a:cxn ang="0">
                      <a:pos x="175" y="585"/>
                    </a:cxn>
                    <a:cxn ang="0">
                      <a:pos x="171" y="599"/>
                    </a:cxn>
                    <a:cxn ang="0">
                      <a:pos x="167" y="611"/>
                    </a:cxn>
                    <a:cxn ang="0">
                      <a:pos x="160" y="622"/>
                    </a:cxn>
                    <a:cxn ang="0">
                      <a:pos x="154" y="626"/>
                    </a:cxn>
                    <a:cxn ang="0">
                      <a:pos x="148" y="630"/>
                    </a:cxn>
                    <a:cxn ang="0">
                      <a:pos x="142" y="634"/>
                    </a:cxn>
                    <a:cxn ang="0">
                      <a:pos x="135" y="636"/>
                    </a:cxn>
                    <a:cxn ang="0">
                      <a:pos x="129" y="638"/>
                    </a:cxn>
                    <a:cxn ang="0">
                      <a:pos x="121" y="640"/>
                    </a:cxn>
                    <a:cxn ang="0">
                      <a:pos x="116" y="642"/>
                    </a:cxn>
                    <a:cxn ang="0">
                      <a:pos x="108" y="644"/>
                    </a:cxn>
                    <a:cxn ang="0">
                      <a:pos x="92" y="640"/>
                    </a:cxn>
                    <a:cxn ang="0">
                      <a:pos x="77" y="634"/>
                    </a:cxn>
                    <a:cxn ang="0">
                      <a:pos x="64" y="628"/>
                    </a:cxn>
                    <a:cxn ang="0">
                      <a:pos x="48" y="620"/>
                    </a:cxn>
                    <a:cxn ang="0">
                      <a:pos x="35" y="611"/>
                    </a:cxn>
                    <a:cxn ang="0">
                      <a:pos x="25" y="599"/>
                    </a:cxn>
                    <a:cxn ang="0">
                      <a:pos x="20" y="591"/>
                    </a:cxn>
                    <a:cxn ang="0">
                      <a:pos x="16" y="585"/>
                    </a:cxn>
                    <a:cxn ang="0">
                      <a:pos x="14" y="577"/>
                    </a:cxn>
                    <a:cxn ang="0">
                      <a:pos x="12" y="568"/>
                    </a:cxn>
                    <a:cxn ang="0">
                      <a:pos x="6" y="544"/>
                    </a:cxn>
                    <a:cxn ang="0">
                      <a:pos x="2" y="519"/>
                    </a:cxn>
                    <a:cxn ang="0">
                      <a:pos x="0" y="493"/>
                    </a:cxn>
                    <a:cxn ang="0">
                      <a:pos x="0" y="468"/>
                    </a:cxn>
                    <a:cxn ang="0">
                      <a:pos x="4" y="419"/>
                    </a:cxn>
                    <a:cxn ang="0">
                      <a:pos x="12" y="369"/>
                    </a:cxn>
                    <a:cxn ang="0">
                      <a:pos x="21" y="318"/>
                    </a:cxn>
                    <a:cxn ang="0">
                      <a:pos x="31" y="267"/>
                    </a:cxn>
                    <a:cxn ang="0">
                      <a:pos x="41" y="216"/>
                    </a:cxn>
                    <a:cxn ang="0">
                      <a:pos x="46" y="168"/>
                    </a:cxn>
                    <a:cxn ang="0">
                      <a:pos x="52" y="146"/>
                    </a:cxn>
                    <a:cxn ang="0">
                      <a:pos x="56" y="127"/>
                    </a:cxn>
                    <a:cxn ang="0">
                      <a:pos x="60" y="105"/>
                    </a:cxn>
                    <a:cxn ang="0">
                      <a:pos x="64" y="84"/>
                    </a:cxn>
                    <a:cxn ang="0">
                      <a:pos x="68" y="64"/>
                    </a:cxn>
                    <a:cxn ang="0">
                      <a:pos x="71" y="43"/>
                    </a:cxn>
                    <a:cxn ang="0">
                      <a:pos x="75" y="21"/>
                    </a:cxn>
                    <a:cxn ang="0">
                      <a:pos x="77" y="0"/>
                    </a:cxn>
                    <a:cxn ang="0">
                      <a:pos x="91" y="51"/>
                    </a:cxn>
                    <a:cxn ang="0">
                      <a:pos x="102" y="103"/>
                    </a:cxn>
                    <a:cxn ang="0">
                      <a:pos x="114" y="156"/>
                    </a:cxn>
                    <a:cxn ang="0">
                      <a:pos x="123" y="209"/>
                    </a:cxn>
                    <a:cxn ang="0">
                      <a:pos x="133" y="261"/>
                    </a:cxn>
                    <a:cxn ang="0">
                      <a:pos x="142" y="314"/>
                    </a:cxn>
                    <a:cxn ang="0">
                      <a:pos x="154" y="367"/>
                    </a:cxn>
                    <a:cxn ang="0">
                      <a:pos x="169" y="417"/>
                    </a:cxn>
                  </a:cxnLst>
                  <a:rect l="0" t="0" r="r" b="b"/>
                  <a:pathLst>
                    <a:path w="181" h="644">
                      <a:moveTo>
                        <a:pt x="169" y="417"/>
                      </a:moveTo>
                      <a:lnTo>
                        <a:pt x="171" y="443"/>
                      </a:lnTo>
                      <a:lnTo>
                        <a:pt x="175" y="468"/>
                      </a:lnTo>
                      <a:lnTo>
                        <a:pt x="179" y="495"/>
                      </a:lnTo>
                      <a:lnTo>
                        <a:pt x="181" y="523"/>
                      </a:lnTo>
                      <a:lnTo>
                        <a:pt x="181" y="548"/>
                      </a:lnTo>
                      <a:lnTo>
                        <a:pt x="177" y="573"/>
                      </a:lnTo>
                      <a:lnTo>
                        <a:pt x="175" y="585"/>
                      </a:lnTo>
                      <a:lnTo>
                        <a:pt x="171" y="599"/>
                      </a:lnTo>
                      <a:lnTo>
                        <a:pt x="167" y="611"/>
                      </a:lnTo>
                      <a:lnTo>
                        <a:pt x="160" y="622"/>
                      </a:lnTo>
                      <a:lnTo>
                        <a:pt x="154" y="626"/>
                      </a:lnTo>
                      <a:lnTo>
                        <a:pt x="148" y="630"/>
                      </a:lnTo>
                      <a:lnTo>
                        <a:pt x="142" y="634"/>
                      </a:lnTo>
                      <a:lnTo>
                        <a:pt x="135" y="636"/>
                      </a:lnTo>
                      <a:lnTo>
                        <a:pt x="129" y="638"/>
                      </a:lnTo>
                      <a:lnTo>
                        <a:pt x="121" y="640"/>
                      </a:lnTo>
                      <a:lnTo>
                        <a:pt x="116" y="642"/>
                      </a:lnTo>
                      <a:lnTo>
                        <a:pt x="108" y="644"/>
                      </a:lnTo>
                      <a:lnTo>
                        <a:pt x="92" y="640"/>
                      </a:lnTo>
                      <a:lnTo>
                        <a:pt x="77" y="634"/>
                      </a:lnTo>
                      <a:lnTo>
                        <a:pt x="64" y="628"/>
                      </a:lnTo>
                      <a:lnTo>
                        <a:pt x="48" y="620"/>
                      </a:lnTo>
                      <a:lnTo>
                        <a:pt x="35" y="611"/>
                      </a:lnTo>
                      <a:lnTo>
                        <a:pt x="25" y="599"/>
                      </a:lnTo>
                      <a:lnTo>
                        <a:pt x="20" y="591"/>
                      </a:lnTo>
                      <a:lnTo>
                        <a:pt x="16" y="585"/>
                      </a:lnTo>
                      <a:lnTo>
                        <a:pt x="14" y="577"/>
                      </a:lnTo>
                      <a:lnTo>
                        <a:pt x="12" y="568"/>
                      </a:lnTo>
                      <a:lnTo>
                        <a:pt x="6" y="544"/>
                      </a:lnTo>
                      <a:lnTo>
                        <a:pt x="2" y="519"/>
                      </a:lnTo>
                      <a:lnTo>
                        <a:pt x="0" y="493"/>
                      </a:lnTo>
                      <a:lnTo>
                        <a:pt x="0" y="468"/>
                      </a:lnTo>
                      <a:lnTo>
                        <a:pt x="4" y="419"/>
                      </a:lnTo>
                      <a:lnTo>
                        <a:pt x="12" y="369"/>
                      </a:lnTo>
                      <a:lnTo>
                        <a:pt x="21" y="318"/>
                      </a:lnTo>
                      <a:lnTo>
                        <a:pt x="31" y="267"/>
                      </a:lnTo>
                      <a:lnTo>
                        <a:pt x="41" y="216"/>
                      </a:lnTo>
                      <a:lnTo>
                        <a:pt x="46" y="168"/>
                      </a:lnTo>
                      <a:lnTo>
                        <a:pt x="52" y="146"/>
                      </a:lnTo>
                      <a:lnTo>
                        <a:pt x="56" y="127"/>
                      </a:lnTo>
                      <a:lnTo>
                        <a:pt x="60" y="105"/>
                      </a:lnTo>
                      <a:lnTo>
                        <a:pt x="64" y="84"/>
                      </a:lnTo>
                      <a:lnTo>
                        <a:pt x="68" y="64"/>
                      </a:lnTo>
                      <a:lnTo>
                        <a:pt x="71" y="43"/>
                      </a:lnTo>
                      <a:lnTo>
                        <a:pt x="75" y="21"/>
                      </a:lnTo>
                      <a:lnTo>
                        <a:pt x="77" y="0"/>
                      </a:lnTo>
                      <a:lnTo>
                        <a:pt x="91" y="51"/>
                      </a:lnTo>
                      <a:lnTo>
                        <a:pt x="102" y="103"/>
                      </a:lnTo>
                      <a:lnTo>
                        <a:pt x="114" y="156"/>
                      </a:lnTo>
                      <a:lnTo>
                        <a:pt x="123" y="209"/>
                      </a:lnTo>
                      <a:lnTo>
                        <a:pt x="133" y="261"/>
                      </a:lnTo>
                      <a:lnTo>
                        <a:pt x="142" y="314"/>
                      </a:lnTo>
                      <a:lnTo>
                        <a:pt x="154" y="367"/>
                      </a:lnTo>
                      <a:lnTo>
                        <a:pt x="169" y="417"/>
                      </a:lnTo>
                      <a:close/>
                    </a:path>
                  </a:pathLst>
                </a:custGeom>
                <a:solidFill>
                  <a:srgbClr val="A1A5BB"/>
                </a:solidFill>
                <a:ln w="9525">
                  <a:noFill/>
                  <a:round/>
                  <a:headEnd/>
                  <a:tailEnd/>
                </a:ln>
              </p:spPr>
              <p:txBody>
                <a:bodyPr/>
                <a:lstStyle/>
                <a:p>
                  <a:endParaRPr lang="en-US"/>
                </a:p>
              </p:txBody>
            </p:sp>
            <p:sp>
              <p:nvSpPr>
                <p:cNvPr id="38972" name="Freeform 60"/>
                <p:cNvSpPr>
                  <a:spLocks/>
                </p:cNvSpPr>
                <p:nvPr/>
              </p:nvSpPr>
              <p:spPr bwMode="auto">
                <a:xfrm>
                  <a:off x="2172" y="1284"/>
                  <a:ext cx="165" cy="259"/>
                </a:xfrm>
                <a:custGeom>
                  <a:avLst/>
                  <a:gdLst/>
                  <a:ahLst/>
                  <a:cxnLst>
                    <a:cxn ang="0">
                      <a:pos x="17" y="457"/>
                    </a:cxn>
                    <a:cxn ang="0">
                      <a:pos x="14" y="445"/>
                    </a:cxn>
                    <a:cxn ang="0">
                      <a:pos x="10" y="431"/>
                    </a:cxn>
                    <a:cxn ang="0">
                      <a:pos x="6" y="419"/>
                    </a:cxn>
                    <a:cxn ang="0">
                      <a:pos x="4" y="404"/>
                    </a:cxn>
                    <a:cxn ang="0">
                      <a:pos x="2" y="386"/>
                    </a:cxn>
                    <a:cxn ang="0">
                      <a:pos x="0" y="369"/>
                    </a:cxn>
                    <a:cxn ang="0">
                      <a:pos x="0" y="351"/>
                    </a:cxn>
                    <a:cxn ang="0">
                      <a:pos x="0" y="334"/>
                    </a:cxn>
                    <a:cxn ang="0">
                      <a:pos x="4" y="312"/>
                    </a:cxn>
                    <a:cxn ang="0">
                      <a:pos x="6" y="293"/>
                    </a:cxn>
                    <a:cxn ang="0">
                      <a:pos x="10" y="273"/>
                    </a:cxn>
                    <a:cxn ang="0">
                      <a:pos x="14" y="256"/>
                    </a:cxn>
                    <a:cxn ang="0">
                      <a:pos x="15" y="240"/>
                    </a:cxn>
                    <a:cxn ang="0">
                      <a:pos x="17" y="226"/>
                    </a:cxn>
                    <a:cxn ang="0">
                      <a:pos x="21" y="213"/>
                    </a:cxn>
                    <a:cxn ang="0">
                      <a:pos x="25" y="197"/>
                    </a:cxn>
                    <a:cxn ang="0">
                      <a:pos x="27" y="180"/>
                    </a:cxn>
                    <a:cxn ang="0">
                      <a:pos x="31" y="162"/>
                    </a:cxn>
                    <a:cxn ang="0">
                      <a:pos x="35" y="144"/>
                    </a:cxn>
                    <a:cxn ang="0">
                      <a:pos x="37" y="131"/>
                    </a:cxn>
                    <a:cxn ang="0">
                      <a:pos x="39" y="121"/>
                    </a:cxn>
                    <a:cxn ang="0">
                      <a:pos x="40" y="111"/>
                    </a:cxn>
                    <a:cxn ang="0">
                      <a:pos x="42" y="101"/>
                    </a:cxn>
                    <a:cxn ang="0">
                      <a:pos x="44" y="90"/>
                    </a:cxn>
                    <a:cxn ang="0">
                      <a:pos x="46" y="76"/>
                    </a:cxn>
                    <a:cxn ang="0">
                      <a:pos x="50" y="62"/>
                    </a:cxn>
                    <a:cxn ang="0">
                      <a:pos x="52" y="51"/>
                    </a:cxn>
                    <a:cxn ang="0">
                      <a:pos x="56" y="37"/>
                    </a:cxn>
                    <a:cxn ang="0">
                      <a:pos x="58" y="23"/>
                    </a:cxn>
                    <a:cxn ang="0">
                      <a:pos x="60" y="10"/>
                    </a:cxn>
                    <a:cxn ang="0">
                      <a:pos x="65" y="2"/>
                    </a:cxn>
                    <a:cxn ang="0">
                      <a:pos x="75" y="0"/>
                    </a:cxn>
                    <a:cxn ang="0">
                      <a:pos x="83" y="6"/>
                    </a:cxn>
                    <a:cxn ang="0">
                      <a:pos x="88" y="18"/>
                    </a:cxn>
                    <a:cxn ang="0">
                      <a:pos x="92" y="31"/>
                    </a:cxn>
                    <a:cxn ang="0">
                      <a:pos x="100" y="59"/>
                    </a:cxn>
                    <a:cxn ang="0">
                      <a:pos x="110" y="103"/>
                    </a:cxn>
                    <a:cxn ang="0">
                      <a:pos x="119" y="150"/>
                    </a:cxn>
                    <a:cxn ang="0">
                      <a:pos x="129" y="195"/>
                    </a:cxn>
                    <a:cxn ang="0">
                      <a:pos x="138" y="238"/>
                    </a:cxn>
                    <a:cxn ang="0">
                      <a:pos x="146" y="277"/>
                    </a:cxn>
                    <a:cxn ang="0">
                      <a:pos x="156" y="316"/>
                    </a:cxn>
                    <a:cxn ang="0">
                      <a:pos x="161" y="355"/>
                    </a:cxn>
                    <a:cxn ang="0">
                      <a:pos x="165" y="388"/>
                    </a:cxn>
                    <a:cxn ang="0">
                      <a:pos x="165" y="416"/>
                    </a:cxn>
                    <a:cxn ang="0">
                      <a:pos x="165" y="443"/>
                    </a:cxn>
                    <a:cxn ang="0">
                      <a:pos x="161" y="468"/>
                    </a:cxn>
                    <a:cxn ang="0">
                      <a:pos x="154" y="488"/>
                    </a:cxn>
                    <a:cxn ang="0">
                      <a:pos x="144" y="499"/>
                    </a:cxn>
                    <a:cxn ang="0">
                      <a:pos x="133" y="509"/>
                    </a:cxn>
                    <a:cxn ang="0">
                      <a:pos x="119" y="515"/>
                    </a:cxn>
                    <a:cxn ang="0">
                      <a:pos x="102" y="517"/>
                    </a:cxn>
                    <a:cxn ang="0">
                      <a:pos x="83" y="515"/>
                    </a:cxn>
                    <a:cxn ang="0">
                      <a:pos x="63" y="509"/>
                    </a:cxn>
                    <a:cxn ang="0">
                      <a:pos x="44" y="499"/>
                    </a:cxn>
                    <a:cxn ang="0">
                      <a:pos x="33" y="492"/>
                    </a:cxn>
                    <a:cxn ang="0">
                      <a:pos x="29" y="486"/>
                    </a:cxn>
                    <a:cxn ang="0">
                      <a:pos x="25" y="476"/>
                    </a:cxn>
                    <a:cxn ang="0">
                      <a:pos x="21" y="468"/>
                    </a:cxn>
                  </a:cxnLst>
                  <a:rect l="0" t="0" r="r" b="b"/>
                  <a:pathLst>
                    <a:path w="165" h="517">
                      <a:moveTo>
                        <a:pt x="21" y="462"/>
                      </a:moveTo>
                      <a:lnTo>
                        <a:pt x="17" y="457"/>
                      </a:lnTo>
                      <a:lnTo>
                        <a:pt x="15" y="451"/>
                      </a:lnTo>
                      <a:lnTo>
                        <a:pt x="14" y="445"/>
                      </a:lnTo>
                      <a:lnTo>
                        <a:pt x="12" y="437"/>
                      </a:lnTo>
                      <a:lnTo>
                        <a:pt x="10" y="431"/>
                      </a:lnTo>
                      <a:lnTo>
                        <a:pt x="8" y="425"/>
                      </a:lnTo>
                      <a:lnTo>
                        <a:pt x="6" y="419"/>
                      </a:lnTo>
                      <a:lnTo>
                        <a:pt x="4" y="412"/>
                      </a:lnTo>
                      <a:lnTo>
                        <a:pt x="4" y="404"/>
                      </a:lnTo>
                      <a:lnTo>
                        <a:pt x="2" y="396"/>
                      </a:lnTo>
                      <a:lnTo>
                        <a:pt x="2" y="386"/>
                      </a:lnTo>
                      <a:lnTo>
                        <a:pt x="0" y="378"/>
                      </a:lnTo>
                      <a:lnTo>
                        <a:pt x="0" y="369"/>
                      </a:lnTo>
                      <a:lnTo>
                        <a:pt x="0" y="361"/>
                      </a:lnTo>
                      <a:lnTo>
                        <a:pt x="0" y="351"/>
                      </a:lnTo>
                      <a:lnTo>
                        <a:pt x="0" y="343"/>
                      </a:lnTo>
                      <a:lnTo>
                        <a:pt x="0" y="334"/>
                      </a:lnTo>
                      <a:lnTo>
                        <a:pt x="2" y="322"/>
                      </a:lnTo>
                      <a:lnTo>
                        <a:pt x="4" y="312"/>
                      </a:lnTo>
                      <a:lnTo>
                        <a:pt x="4" y="302"/>
                      </a:lnTo>
                      <a:lnTo>
                        <a:pt x="6" y="293"/>
                      </a:lnTo>
                      <a:lnTo>
                        <a:pt x="8" y="283"/>
                      </a:lnTo>
                      <a:lnTo>
                        <a:pt x="10" y="273"/>
                      </a:lnTo>
                      <a:lnTo>
                        <a:pt x="12" y="261"/>
                      </a:lnTo>
                      <a:lnTo>
                        <a:pt x="14" y="256"/>
                      </a:lnTo>
                      <a:lnTo>
                        <a:pt x="14" y="248"/>
                      </a:lnTo>
                      <a:lnTo>
                        <a:pt x="15" y="240"/>
                      </a:lnTo>
                      <a:lnTo>
                        <a:pt x="17" y="234"/>
                      </a:lnTo>
                      <a:lnTo>
                        <a:pt x="17" y="226"/>
                      </a:lnTo>
                      <a:lnTo>
                        <a:pt x="19" y="219"/>
                      </a:lnTo>
                      <a:lnTo>
                        <a:pt x="21" y="213"/>
                      </a:lnTo>
                      <a:lnTo>
                        <a:pt x="23" y="205"/>
                      </a:lnTo>
                      <a:lnTo>
                        <a:pt x="25" y="197"/>
                      </a:lnTo>
                      <a:lnTo>
                        <a:pt x="27" y="187"/>
                      </a:lnTo>
                      <a:lnTo>
                        <a:pt x="27" y="180"/>
                      </a:lnTo>
                      <a:lnTo>
                        <a:pt x="29" y="170"/>
                      </a:lnTo>
                      <a:lnTo>
                        <a:pt x="31" y="162"/>
                      </a:lnTo>
                      <a:lnTo>
                        <a:pt x="33" y="152"/>
                      </a:lnTo>
                      <a:lnTo>
                        <a:pt x="35" y="144"/>
                      </a:lnTo>
                      <a:lnTo>
                        <a:pt x="37" y="135"/>
                      </a:lnTo>
                      <a:lnTo>
                        <a:pt x="37" y="131"/>
                      </a:lnTo>
                      <a:lnTo>
                        <a:pt x="39" y="125"/>
                      </a:lnTo>
                      <a:lnTo>
                        <a:pt x="39" y="121"/>
                      </a:lnTo>
                      <a:lnTo>
                        <a:pt x="40" y="115"/>
                      </a:lnTo>
                      <a:lnTo>
                        <a:pt x="40" y="111"/>
                      </a:lnTo>
                      <a:lnTo>
                        <a:pt x="40" y="105"/>
                      </a:lnTo>
                      <a:lnTo>
                        <a:pt x="42" y="101"/>
                      </a:lnTo>
                      <a:lnTo>
                        <a:pt x="42" y="96"/>
                      </a:lnTo>
                      <a:lnTo>
                        <a:pt x="44" y="90"/>
                      </a:lnTo>
                      <a:lnTo>
                        <a:pt x="46" y="84"/>
                      </a:lnTo>
                      <a:lnTo>
                        <a:pt x="46" y="76"/>
                      </a:lnTo>
                      <a:lnTo>
                        <a:pt x="48" y="70"/>
                      </a:lnTo>
                      <a:lnTo>
                        <a:pt x="50" y="62"/>
                      </a:lnTo>
                      <a:lnTo>
                        <a:pt x="52" y="57"/>
                      </a:lnTo>
                      <a:lnTo>
                        <a:pt x="52" y="51"/>
                      </a:lnTo>
                      <a:lnTo>
                        <a:pt x="54" y="43"/>
                      </a:lnTo>
                      <a:lnTo>
                        <a:pt x="56" y="37"/>
                      </a:lnTo>
                      <a:lnTo>
                        <a:pt x="56" y="31"/>
                      </a:lnTo>
                      <a:lnTo>
                        <a:pt x="58" y="23"/>
                      </a:lnTo>
                      <a:lnTo>
                        <a:pt x="58" y="18"/>
                      </a:lnTo>
                      <a:lnTo>
                        <a:pt x="60" y="10"/>
                      </a:lnTo>
                      <a:lnTo>
                        <a:pt x="62" y="6"/>
                      </a:lnTo>
                      <a:lnTo>
                        <a:pt x="65" y="2"/>
                      </a:lnTo>
                      <a:lnTo>
                        <a:pt x="71" y="0"/>
                      </a:lnTo>
                      <a:lnTo>
                        <a:pt x="75" y="0"/>
                      </a:lnTo>
                      <a:lnTo>
                        <a:pt x="79" y="2"/>
                      </a:lnTo>
                      <a:lnTo>
                        <a:pt x="83" y="6"/>
                      </a:lnTo>
                      <a:lnTo>
                        <a:pt x="85" y="12"/>
                      </a:lnTo>
                      <a:lnTo>
                        <a:pt x="88" y="18"/>
                      </a:lnTo>
                      <a:lnTo>
                        <a:pt x="90" y="25"/>
                      </a:lnTo>
                      <a:lnTo>
                        <a:pt x="92" y="31"/>
                      </a:lnTo>
                      <a:lnTo>
                        <a:pt x="92" y="37"/>
                      </a:lnTo>
                      <a:lnTo>
                        <a:pt x="100" y="59"/>
                      </a:lnTo>
                      <a:lnTo>
                        <a:pt x="106" y="82"/>
                      </a:lnTo>
                      <a:lnTo>
                        <a:pt x="110" y="103"/>
                      </a:lnTo>
                      <a:lnTo>
                        <a:pt x="115" y="127"/>
                      </a:lnTo>
                      <a:lnTo>
                        <a:pt x="119" y="150"/>
                      </a:lnTo>
                      <a:lnTo>
                        <a:pt x="125" y="174"/>
                      </a:lnTo>
                      <a:lnTo>
                        <a:pt x="129" y="195"/>
                      </a:lnTo>
                      <a:lnTo>
                        <a:pt x="134" y="219"/>
                      </a:lnTo>
                      <a:lnTo>
                        <a:pt x="138" y="238"/>
                      </a:lnTo>
                      <a:lnTo>
                        <a:pt x="142" y="258"/>
                      </a:lnTo>
                      <a:lnTo>
                        <a:pt x="146" y="277"/>
                      </a:lnTo>
                      <a:lnTo>
                        <a:pt x="152" y="297"/>
                      </a:lnTo>
                      <a:lnTo>
                        <a:pt x="156" y="316"/>
                      </a:lnTo>
                      <a:lnTo>
                        <a:pt x="157" y="336"/>
                      </a:lnTo>
                      <a:lnTo>
                        <a:pt x="161" y="355"/>
                      </a:lnTo>
                      <a:lnTo>
                        <a:pt x="163" y="375"/>
                      </a:lnTo>
                      <a:lnTo>
                        <a:pt x="165" y="388"/>
                      </a:lnTo>
                      <a:lnTo>
                        <a:pt x="165" y="402"/>
                      </a:lnTo>
                      <a:lnTo>
                        <a:pt x="165" y="416"/>
                      </a:lnTo>
                      <a:lnTo>
                        <a:pt x="165" y="429"/>
                      </a:lnTo>
                      <a:lnTo>
                        <a:pt x="165" y="443"/>
                      </a:lnTo>
                      <a:lnTo>
                        <a:pt x="163" y="457"/>
                      </a:lnTo>
                      <a:lnTo>
                        <a:pt x="161" y="468"/>
                      </a:lnTo>
                      <a:lnTo>
                        <a:pt x="157" y="482"/>
                      </a:lnTo>
                      <a:lnTo>
                        <a:pt x="154" y="488"/>
                      </a:lnTo>
                      <a:lnTo>
                        <a:pt x="150" y="494"/>
                      </a:lnTo>
                      <a:lnTo>
                        <a:pt x="144" y="499"/>
                      </a:lnTo>
                      <a:lnTo>
                        <a:pt x="138" y="505"/>
                      </a:lnTo>
                      <a:lnTo>
                        <a:pt x="133" y="509"/>
                      </a:lnTo>
                      <a:lnTo>
                        <a:pt x="125" y="513"/>
                      </a:lnTo>
                      <a:lnTo>
                        <a:pt x="119" y="515"/>
                      </a:lnTo>
                      <a:lnTo>
                        <a:pt x="111" y="515"/>
                      </a:lnTo>
                      <a:lnTo>
                        <a:pt x="102" y="517"/>
                      </a:lnTo>
                      <a:lnTo>
                        <a:pt x="92" y="515"/>
                      </a:lnTo>
                      <a:lnTo>
                        <a:pt x="83" y="515"/>
                      </a:lnTo>
                      <a:lnTo>
                        <a:pt x="73" y="511"/>
                      </a:lnTo>
                      <a:lnTo>
                        <a:pt x="63" y="509"/>
                      </a:lnTo>
                      <a:lnTo>
                        <a:pt x="54" y="505"/>
                      </a:lnTo>
                      <a:lnTo>
                        <a:pt x="44" y="499"/>
                      </a:lnTo>
                      <a:lnTo>
                        <a:pt x="37" y="496"/>
                      </a:lnTo>
                      <a:lnTo>
                        <a:pt x="33" y="492"/>
                      </a:lnTo>
                      <a:lnTo>
                        <a:pt x="31" y="490"/>
                      </a:lnTo>
                      <a:lnTo>
                        <a:pt x="29" y="486"/>
                      </a:lnTo>
                      <a:lnTo>
                        <a:pt x="27" y="482"/>
                      </a:lnTo>
                      <a:lnTo>
                        <a:pt x="25" y="476"/>
                      </a:lnTo>
                      <a:lnTo>
                        <a:pt x="23" y="472"/>
                      </a:lnTo>
                      <a:lnTo>
                        <a:pt x="21" y="468"/>
                      </a:lnTo>
                      <a:lnTo>
                        <a:pt x="21" y="462"/>
                      </a:lnTo>
                      <a:close/>
                    </a:path>
                  </a:pathLst>
                </a:custGeom>
                <a:solidFill>
                  <a:srgbClr val="A1A5BB"/>
                </a:solidFill>
                <a:ln w="9525">
                  <a:noFill/>
                  <a:round/>
                  <a:headEnd/>
                  <a:tailEnd/>
                </a:ln>
              </p:spPr>
              <p:txBody>
                <a:bodyPr/>
                <a:lstStyle/>
                <a:p>
                  <a:endParaRPr lang="en-US"/>
                </a:p>
              </p:txBody>
            </p:sp>
            <p:sp>
              <p:nvSpPr>
                <p:cNvPr id="38973" name="Freeform 61"/>
                <p:cNvSpPr>
                  <a:spLocks/>
                </p:cNvSpPr>
                <p:nvPr/>
              </p:nvSpPr>
              <p:spPr bwMode="auto">
                <a:xfrm>
                  <a:off x="2176" y="1297"/>
                  <a:ext cx="153" cy="240"/>
                </a:xfrm>
                <a:custGeom>
                  <a:avLst/>
                  <a:gdLst/>
                  <a:ahLst/>
                  <a:cxnLst>
                    <a:cxn ang="0">
                      <a:pos x="17" y="424"/>
                    </a:cxn>
                    <a:cxn ang="0">
                      <a:pos x="11" y="412"/>
                    </a:cxn>
                    <a:cxn ang="0">
                      <a:pos x="8" y="400"/>
                    </a:cxn>
                    <a:cxn ang="0">
                      <a:pos x="6" y="389"/>
                    </a:cxn>
                    <a:cxn ang="0">
                      <a:pos x="2" y="375"/>
                    </a:cxn>
                    <a:cxn ang="0">
                      <a:pos x="0" y="359"/>
                    </a:cxn>
                    <a:cxn ang="0">
                      <a:pos x="0" y="344"/>
                    </a:cxn>
                    <a:cxn ang="0">
                      <a:pos x="0" y="326"/>
                    </a:cxn>
                    <a:cxn ang="0">
                      <a:pos x="0" y="311"/>
                    </a:cxn>
                    <a:cxn ang="0">
                      <a:pos x="2" y="291"/>
                    </a:cxn>
                    <a:cxn ang="0">
                      <a:pos x="6" y="272"/>
                    </a:cxn>
                    <a:cxn ang="0">
                      <a:pos x="8" y="254"/>
                    </a:cxn>
                    <a:cxn ang="0">
                      <a:pos x="11" y="238"/>
                    </a:cxn>
                    <a:cxn ang="0">
                      <a:pos x="13" y="225"/>
                    </a:cxn>
                    <a:cxn ang="0">
                      <a:pos x="17" y="211"/>
                    </a:cxn>
                    <a:cxn ang="0">
                      <a:pos x="19" y="197"/>
                    </a:cxn>
                    <a:cxn ang="0">
                      <a:pos x="23" y="182"/>
                    </a:cxn>
                    <a:cxn ang="0">
                      <a:pos x="25" y="166"/>
                    </a:cxn>
                    <a:cxn ang="0">
                      <a:pos x="29" y="151"/>
                    </a:cxn>
                    <a:cxn ang="0">
                      <a:pos x="33" y="135"/>
                    </a:cxn>
                    <a:cxn ang="0">
                      <a:pos x="35" y="121"/>
                    </a:cxn>
                    <a:cxn ang="0">
                      <a:pos x="36" y="114"/>
                    </a:cxn>
                    <a:cxn ang="0">
                      <a:pos x="36" y="104"/>
                    </a:cxn>
                    <a:cxn ang="0">
                      <a:pos x="38" y="94"/>
                    </a:cxn>
                    <a:cxn ang="0">
                      <a:pos x="40" y="84"/>
                    </a:cxn>
                    <a:cxn ang="0">
                      <a:pos x="44" y="73"/>
                    </a:cxn>
                    <a:cxn ang="0">
                      <a:pos x="46" y="59"/>
                    </a:cxn>
                    <a:cxn ang="0">
                      <a:pos x="48" y="47"/>
                    </a:cxn>
                    <a:cxn ang="0">
                      <a:pos x="52" y="35"/>
                    </a:cxn>
                    <a:cxn ang="0">
                      <a:pos x="54" y="22"/>
                    </a:cxn>
                    <a:cxn ang="0">
                      <a:pos x="56" y="10"/>
                    </a:cxn>
                    <a:cxn ang="0">
                      <a:pos x="59" y="2"/>
                    </a:cxn>
                    <a:cxn ang="0">
                      <a:pos x="69" y="0"/>
                    </a:cxn>
                    <a:cxn ang="0">
                      <a:pos x="77" y="6"/>
                    </a:cxn>
                    <a:cxn ang="0">
                      <a:pos x="81" y="18"/>
                    </a:cxn>
                    <a:cxn ang="0">
                      <a:pos x="84" y="30"/>
                    </a:cxn>
                    <a:cxn ang="0">
                      <a:pos x="92" y="55"/>
                    </a:cxn>
                    <a:cxn ang="0">
                      <a:pos x="102" y="98"/>
                    </a:cxn>
                    <a:cxn ang="0">
                      <a:pos x="111" y="141"/>
                    </a:cxn>
                    <a:cxn ang="0">
                      <a:pos x="119" y="182"/>
                    </a:cxn>
                    <a:cxn ang="0">
                      <a:pos x="129" y="221"/>
                    </a:cxn>
                    <a:cxn ang="0">
                      <a:pos x="136" y="258"/>
                    </a:cxn>
                    <a:cxn ang="0">
                      <a:pos x="144" y="295"/>
                    </a:cxn>
                    <a:cxn ang="0">
                      <a:pos x="150" y="330"/>
                    </a:cxn>
                    <a:cxn ang="0">
                      <a:pos x="152" y="361"/>
                    </a:cxn>
                    <a:cxn ang="0">
                      <a:pos x="153" y="387"/>
                    </a:cxn>
                    <a:cxn ang="0">
                      <a:pos x="153" y="412"/>
                    </a:cxn>
                    <a:cxn ang="0">
                      <a:pos x="148" y="435"/>
                    </a:cxn>
                    <a:cxn ang="0">
                      <a:pos x="142" y="453"/>
                    </a:cxn>
                    <a:cxn ang="0">
                      <a:pos x="134" y="465"/>
                    </a:cxn>
                    <a:cxn ang="0">
                      <a:pos x="123" y="472"/>
                    </a:cxn>
                    <a:cxn ang="0">
                      <a:pos x="109" y="478"/>
                    </a:cxn>
                    <a:cxn ang="0">
                      <a:pos x="94" y="480"/>
                    </a:cxn>
                    <a:cxn ang="0">
                      <a:pos x="75" y="478"/>
                    </a:cxn>
                    <a:cxn ang="0">
                      <a:pos x="58" y="472"/>
                    </a:cxn>
                    <a:cxn ang="0">
                      <a:pos x="42" y="465"/>
                    </a:cxn>
                    <a:cxn ang="0">
                      <a:pos x="31" y="457"/>
                    </a:cxn>
                    <a:cxn ang="0">
                      <a:pos x="25" y="451"/>
                    </a:cxn>
                    <a:cxn ang="0">
                      <a:pos x="23" y="443"/>
                    </a:cxn>
                    <a:cxn ang="0">
                      <a:pos x="19" y="433"/>
                    </a:cxn>
                  </a:cxnLst>
                  <a:rect l="0" t="0" r="r" b="b"/>
                  <a:pathLst>
                    <a:path w="153" h="480">
                      <a:moveTo>
                        <a:pt x="19" y="430"/>
                      </a:moveTo>
                      <a:lnTo>
                        <a:pt x="17" y="424"/>
                      </a:lnTo>
                      <a:lnTo>
                        <a:pt x="13" y="418"/>
                      </a:lnTo>
                      <a:lnTo>
                        <a:pt x="11" y="412"/>
                      </a:lnTo>
                      <a:lnTo>
                        <a:pt x="10" y="406"/>
                      </a:lnTo>
                      <a:lnTo>
                        <a:pt x="8" y="400"/>
                      </a:lnTo>
                      <a:lnTo>
                        <a:pt x="6" y="394"/>
                      </a:lnTo>
                      <a:lnTo>
                        <a:pt x="6" y="389"/>
                      </a:lnTo>
                      <a:lnTo>
                        <a:pt x="4" y="383"/>
                      </a:lnTo>
                      <a:lnTo>
                        <a:pt x="2" y="375"/>
                      </a:lnTo>
                      <a:lnTo>
                        <a:pt x="2" y="367"/>
                      </a:lnTo>
                      <a:lnTo>
                        <a:pt x="0" y="359"/>
                      </a:lnTo>
                      <a:lnTo>
                        <a:pt x="0" y="352"/>
                      </a:lnTo>
                      <a:lnTo>
                        <a:pt x="0" y="344"/>
                      </a:lnTo>
                      <a:lnTo>
                        <a:pt x="0" y="336"/>
                      </a:lnTo>
                      <a:lnTo>
                        <a:pt x="0" y="326"/>
                      </a:lnTo>
                      <a:lnTo>
                        <a:pt x="0" y="318"/>
                      </a:lnTo>
                      <a:lnTo>
                        <a:pt x="0" y="311"/>
                      </a:lnTo>
                      <a:lnTo>
                        <a:pt x="2" y="301"/>
                      </a:lnTo>
                      <a:lnTo>
                        <a:pt x="2" y="291"/>
                      </a:lnTo>
                      <a:lnTo>
                        <a:pt x="4" y="281"/>
                      </a:lnTo>
                      <a:lnTo>
                        <a:pt x="6" y="272"/>
                      </a:lnTo>
                      <a:lnTo>
                        <a:pt x="8" y="264"/>
                      </a:lnTo>
                      <a:lnTo>
                        <a:pt x="8" y="254"/>
                      </a:lnTo>
                      <a:lnTo>
                        <a:pt x="10" y="244"/>
                      </a:lnTo>
                      <a:lnTo>
                        <a:pt x="11" y="238"/>
                      </a:lnTo>
                      <a:lnTo>
                        <a:pt x="13" y="231"/>
                      </a:lnTo>
                      <a:lnTo>
                        <a:pt x="13" y="225"/>
                      </a:lnTo>
                      <a:lnTo>
                        <a:pt x="15" y="217"/>
                      </a:lnTo>
                      <a:lnTo>
                        <a:pt x="17" y="211"/>
                      </a:lnTo>
                      <a:lnTo>
                        <a:pt x="17" y="203"/>
                      </a:lnTo>
                      <a:lnTo>
                        <a:pt x="19" y="197"/>
                      </a:lnTo>
                      <a:lnTo>
                        <a:pt x="21" y="192"/>
                      </a:lnTo>
                      <a:lnTo>
                        <a:pt x="23" y="182"/>
                      </a:lnTo>
                      <a:lnTo>
                        <a:pt x="23" y="174"/>
                      </a:lnTo>
                      <a:lnTo>
                        <a:pt x="25" y="166"/>
                      </a:lnTo>
                      <a:lnTo>
                        <a:pt x="27" y="158"/>
                      </a:lnTo>
                      <a:lnTo>
                        <a:pt x="29" y="151"/>
                      </a:lnTo>
                      <a:lnTo>
                        <a:pt x="31" y="143"/>
                      </a:lnTo>
                      <a:lnTo>
                        <a:pt x="33" y="135"/>
                      </a:lnTo>
                      <a:lnTo>
                        <a:pt x="33" y="127"/>
                      </a:lnTo>
                      <a:lnTo>
                        <a:pt x="35" y="121"/>
                      </a:lnTo>
                      <a:lnTo>
                        <a:pt x="35" y="117"/>
                      </a:lnTo>
                      <a:lnTo>
                        <a:pt x="36" y="114"/>
                      </a:lnTo>
                      <a:lnTo>
                        <a:pt x="36" y="108"/>
                      </a:lnTo>
                      <a:lnTo>
                        <a:pt x="36" y="104"/>
                      </a:lnTo>
                      <a:lnTo>
                        <a:pt x="38" y="100"/>
                      </a:lnTo>
                      <a:lnTo>
                        <a:pt x="38" y="94"/>
                      </a:lnTo>
                      <a:lnTo>
                        <a:pt x="40" y="90"/>
                      </a:lnTo>
                      <a:lnTo>
                        <a:pt x="40" y="84"/>
                      </a:lnTo>
                      <a:lnTo>
                        <a:pt x="42" y="78"/>
                      </a:lnTo>
                      <a:lnTo>
                        <a:pt x="44" y="73"/>
                      </a:lnTo>
                      <a:lnTo>
                        <a:pt x="44" y="65"/>
                      </a:lnTo>
                      <a:lnTo>
                        <a:pt x="46" y="59"/>
                      </a:lnTo>
                      <a:lnTo>
                        <a:pt x="48" y="53"/>
                      </a:lnTo>
                      <a:lnTo>
                        <a:pt x="48" y="47"/>
                      </a:lnTo>
                      <a:lnTo>
                        <a:pt x="50" y="41"/>
                      </a:lnTo>
                      <a:lnTo>
                        <a:pt x="52" y="35"/>
                      </a:lnTo>
                      <a:lnTo>
                        <a:pt x="52" y="30"/>
                      </a:lnTo>
                      <a:lnTo>
                        <a:pt x="54" y="22"/>
                      </a:lnTo>
                      <a:lnTo>
                        <a:pt x="54" y="16"/>
                      </a:lnTo>
                      <a:lnTo>
                        <a:pt x="56" y="10"/>
                      </a:lnTo>
                      <a:lnTo>
                        <a:pt x="58" y="6"/>
                      </a:lnTo>
                      <a:lnTo>
                        <a:pt x="59" y="2"/>
                      </a:lnTo>
                      <a:lnTo>
                        <a:pt x="65" y="0"/>
                      </a:lnTo>
                      <a:lnTo>
                        <a:pt x="69" y="0"/>
                      </a:lnTo>
                      <a:lnTo>
                        <a:pt x="73" y="2"/>
                      </a:lnTo>
                      <a:lnTo>
                        <a:pt x="77" y="6"/>
                      </a:lnTo>
                      <a:lnTo>
                        <a:pt x="79" y="12"/>
                      </a:lnTo>
                      <a:lnTo>
                        <a:pt x="81" y="18"/>
                      </a:lnTo>
                      <a:lnTo>
                        <a:pt x="82" y="24"/>
                      </a:lnTo>
                      <a:lnTo>
                        <a:pt x="84" y="30"/>
                      </a:lnTo>
                      <a:lnTo>
                        <a:pt x="86" y="35"/>
                      </a:lnTo>
                      <a:lnTo>
                        <a:pt x="92" y="55"/>
                      </a:lnTo>
                      <a:lnTo>
                        <a:pt x="98" y="76"/>
                      </a:lnTo>
                      <a:lnTo>
                        <a:pt x="102" y="98"/>
                      </a:lnTo>
                      <a:lnTo>
                        <a:pt x="106" y="119"/>
                      </a:lnTo>
                      <a:lnTo>
                        <a:pt x="111" y="141"/>
                      </a:lnTo>
                      <a:lnTo>
                        <a:pt x="115" y="160"/>
                      </a:lnTo>
                      <a:lnTo>
                        <a:pt x="119" y="182"/>
                      </a:lnTo>
                      <a:lnTo>
                        <a:pt x="125" y="203"/>
                      </a:lnTo>
                      <a:lnTo>
                        <a:pt x="129" y="221"/>
                      </a:lnTo>
                      <a:lnTo>
                        <a:pt x="132" y="240"/>
                      </a:lnTo>
                      <a:lnTo>
                        <a:pt x="136" y="258"/>
                      </a:lnTo>
                      <a:lnTo>
                        <a:pt x="140" y="275"/>
                      </a:lnTo>
                      <a:lnTo>
                        <a:pt x="144" y="295"/>
                      </a:lnTo>
                      <a:lnTo>
                        <a:pt x="146" y="313"/>
                      </a:lnTo>
                      <a:lnTo>
                        <a:pt x="150" y="330"/>
                      </a:lnTo>
                      <a:lnTo>
                        <a:pt x="152" y="350"/>
                      </a:lnTo>
                      <a:lnTo>
                        <a:pt x="152" y="361"/>
                      </a:lnTo>
                      <a:lnTo>
                        <a:pt x="153" y="373"/>
                      </a:lnTo>
                      <a:lnTo>
                        <a:pt x="153" y="387"/>
                      </a:lnTo>
                      <a:lnTo>
                        <a:pt x="153" y="398"/>
                      </a:lnTo>
                      <a:lnTo>
                        <a:pt x="153" y="412"/>
                      </a:lnTo>
                      <a:lnTo>
                        <a:pt x="152" y="424"/>
                      </a:lnTo>
                      <a:lnTo>
                        <a:pt x="148" y="435"/>
                      </a:lnTo>
                      <a:lnTo>
                        <a:pt x="144" y="447"/>
                      </a:lnTo>
                      <a:lnTo>
                        <a:pt x="142" y="453"/>
                      </a:lnTo>
                      <a:lnTo>
                        <a:pt x="138" y="459"/>
                      </a:lnTo>
                      <a:lnTo>
                        <a:pt x="134" y="465"/>
                      </a:lnTo>
                      <a:lnTo>
                        <a:pt x="129" y="469"/>
                      </a:lnTo>
                      <a:lnTo>
                        <a:pt x="123" y="472"/>
                      </a:lnTo>
                      <a:lnTo>
                        <a:pt x="115" y="476"/>
                      </a:lnTo>
                      <a:lnTo>
                        <a:pt x="109" y="478"/>
                      </a:lnTo>
                      <a:lnTo>
                        <a:pt x="104" y="480"/>
                      </a:lnTo>
                      <a:lnTo>
                        <a:pt x="94" y="480"/>
                      </a:lnTo>
                      <a:lnTo>
                        <a:pt x="84" y="480"/>
                      </a:lnTo>
                      <a:lnTo>
                        <a:pt x="75" y="478"/>
                      </a:lnTo>
                      <a:lnTo>
                        <a:pt x="67" y="476"/>
                      </a:lnTo>
                      <a:lnTo>
                        <a:pt x="58" y="472"/>
                      </a:lnTo>
                      <a:lnTo>
                        <a:pt x="50" y="469"/>
                      </a:lnTo>
                      <a:lnTo>
                        <a:pt x="42" y="465"/>
                      </a:lnTo>
                      <a:lnTo>
                        <a:pt x="33" y="461"/>
                      </a:lnTo>
                      <a:lnTo>
                        <a:pt x="31" y="457"/>
                      </a:lnTo>
                      <a:lnTo>
                        <a:pt x="27" y="455"/>
                      </a:lnTo>
                      <a:lnTo>
                        <a:pt x="25" y="451"/>
                      </a:lnTo>
                      <a:lnTo>
                        <a:pt x="23" y="447"/>
                      </a:lnTo>
                      <a:lnTo>
                        <a:pt x="23" y="443"/>
                      </a:lnTo>
                      <a:lnTo>
                        <a:pt x="21" y="439"/>
                      </a:lnTo>
                      <a:lnTo>
                        <a:pt x="19" y="433"/>
                      </a:lnTo>
                      <a:lnTo>
                        <a:pt x="19" y="430"/>
                      </a:lnTo>
                      <a:close/>
                    </a:path>
                  </a:pathLst>
                </a:custGeom>
                <a:solidFill>
                  <a:srgbClr val="ABAEC2"/>
                </a:solidFill>
                <a:ln w="9525">
                  <a:noFill/>
                  <a:round/>
                  <a:headEnd/>
                  <a:tailEnd/>
                </a:ln>
              </p:spPr>
              <p:txBody>
                <a:bodyPr/>
                <a:lstStyle/>
                <a:p>
                  <a:endParaRPr lang="en-US"/>
                </a:p>
              </p:txBody>
            </p:sp>
            <p:sp>
              <p:nvSpPr>
                <p:cNvPr id="38974" name="Freeform 62"/>
                <p:cNvSpPr>
                  <a:spLocks/>
                </p:cNvSpPr>
                <p:nvPr/>
              </p:nvSpPr>
              <p:spPr bwMode="auto">
                <a:xfrm>
                  <a:off x="2180" y="1309"/>
                  <a:ext cx="142" cy="222"/>
                </a:xfrm>
                <a:custGeom>
                  <a:avLst/>
                  <a:gdLst/>
                  <a:ahLst/>
                  <a:cxnLst>
                    <a:cxn ang="0">
                      <a:pos x="15" y="392"/>
                    </a:cxn>
                    <a:cxn ang="0">
                      <a:pos x="11" y="380"/>
                    </a:cxn>
                    <a:cxn ang="0">
                      <a:pos x="7" y="370"/>
                    </a:cxn>
                    <a:cxn ang="0">
                      <a:pos x="4" y="359"/>
                    </a:cxn>
                    <a:cxn ang="0">
                      <a:pos x="2" y="345"/>
                    </a:cxn>
                    <a:cxn ang="0">
                      <a:pos x="0" y="331"/>
                    </a:cxn>
                    <a:cxn ang="0">
                      <a:pos x="0" y="316"/>
                    </a:cxn>
                    <a:cxn ang="0">
                      <a:pos x="0" y="302"/>
                    </a:cxn>
                    <a:cxn ang="0">
                      <a:pos x="0" y="285"/>
                    </a:cxn>
                    <a:cxn ang="0">
                      <a:pos x="2" y="269"/>
                    </a:cxn>
                    <a:cxn ang="0">
                      <a:pos x="4" y="251"/>
                    </a:cxn>
                    <a:cxn ang="0">
                      <a:pos x="7" y="234"/>
                    </a:cxn>
                    <a:cxn ang="0">
                      <a:pos x="9" y="218"/>
                    </a:cxn>
                    <a:cxn ang="0">
                      <a:pos x="11" y="207"/>
                    </a:cxn>
                    <a:cxn ang="0">
                      <a:pos x="15" y="195"/>
                    </a:cxn>
                    <a:cxn ang="0">
                      <a:pos x="17" y="181"/>
                    </a:cxn>
                    <a:cxn ang="0">
                      <a:pos x="21" y="168"/>
                    </a:cxn>
                    <a:cxn ang="0">
                      <a:pos x="23" y="154"/>
                    </a:cxn>
                    <a:cxn ang="0">
                      <a:pos x="27" y="138"/>
                    </a:cxn>
                    <a:cxn ang="0">
                      <a:pos x="29" y="125"/>
                    </a:cxn>
                    <a:cxn ang="0">
                      <a:pos x="31" y="113"/>
                    </a:cxn>
                    <a:cxn ang="0">
                      <a:pos x="32" y="103"/>
                    </a:cxn>
                    <a:cxn ang="0">
                      <a:pos x="34" y="95"/>
                    </a:cxn>
                    <a:cxn ang="0">
                      <a:pos x="34" y="88"/>
                    </a:cxn>
                    <a:cxn ang="0">
                      <a:pos x="36" y="78"/>
                    </a:cxn>
                    <a:cxn ang="0">
                      <a:pos x="40" y="66"/>
                    </a:cxn>
                    <a:cxn ang="0">
                      <a:pos x="42" y="54"/>
                    </a:cxn>
                    <a:cxn ang="0">
                      <a:pos x="44" y="43"/>
                    </a:cxn>
                    <a:cxn ang="0">
                      <a:pos x="46" y="33"/>
                    </a:cxn>
                    <a:cxn ang="0">
                      <a:pos x="48" y="21"/>
                    </a:cxn>
                    <a:cxn ang="0">
                      <a:pos x="50" y="9"/>
                    </a:cxn>
                    <a:cxn ang="0">
                      <a:pos x="55" y="2"/>
                    </a:cxn>
                    <a:cxn ang="0">
                      <a:pos x="63" y="0"/>
                    </a:cxn>
                    <a:cxn ang="0">
                      <a:pos x="69" y="6"/>
                    </a:cxn>
                    <a:cxn ang="0">
                      <a:pos x="75" y="15"/>
                    </a:cxn>
                    <a:cxn ang="0">
                      <a:pos x="77" y="27"/>
                    </a:cxn>
                    <a:cxn ang="0">
                      <a:pos x="84" y="50"/>
                    </a:cxn>
                    <a:cxn ang="0">
                      <a:pos x="94" y="89"/>
                    </a:cxn>
                    <a:cxn ang="0">
                      <a:pos x="102" y="129"/>
                    </a:cxn>
                    <a:cxn ang="0">
                      <a:pos x="109" y="168"/>
                    </a:cxn>
                    <a:cxn ang="0">
                      <a:pos x="117" y="205"/>
                    </a:cxn>
                    <a:cxn ang="0">
                      <a:pos x="125" y="238"/>
                    </a:cxn>
                    <a:cxn ang="0">
                      <a:pos x="132" y="271"/>
                    </a:cxn>
                    <a:cxn ang="0">
                      <a:pos x="138" y="304"/>
                    </a:cxn>
                    <a:cxn ang="0">
                      <a:pos x="140" y="333"/>
                    </a:cxn>
                    <a:cxn ang="0">
                      <a:pos x="142" y="357"/>
                    </a:cxn>
                    <a:cxn ang="0">
                      <a:pos x="140" y="380"/>
                    </a:cxn>
                    <a:cxn ang="0">
                      <a:pos x="136" y="402"/>
                    </a:cxn>
                    <a:cxn ang="0">
                      <a:pos x="130" y="417"/>
                    </a:cxn>
                    <a:cxn ang="0">
                      <a:pos x="123" y="429"/>
                    </a:cxn>
                    <a:cxn ang="0">
                      <a:pos x="113" y="437"/>
                    </a:cxn>
                    <a:cxn ang="0">
                      <a:pos x="100" y="441"/>
                    </a:cxn>
                    <a:cxn ang="0">
                      <a:pos x="86" y="443"/>
                    </a:cxn>
                    <a:cxn ang="0">
                      <a:pos x="69" y="441"/>
                    </a:cxn>
                    <a:cxn ang="0">
                      <a:pos x="54" y="435"/>
                    </a:cxn>
                    <a:cxn ang="0">
                      <a:pos x="38" y="429"/>
                    </a:cxn>
                    <a:cxn ang="0">
                      <a:pos x="27" y="421"/>
                    </a:cxn>
                    <a:cxn ang="0">
                      <a:pos x="23" y="415"/>
                    </a:cxn>
                    <a:cxn ang="0">
                      <a:pos x="21" y="407"/>
                    </a:cxn>
                    <a:cxn ang="0">
                      <a:pos x="17" y="400"/>
                    </a:cxn>
                  </a:cxnLst>
                  <a:rect l="0" t="0" r="r" b="b"/>
                  <a:pathLst>
                    <a:path w="142" h="443">
                      <a:moveTo>
                        <a:pt x="17" y="396"/>
                      </a:moveTo>
                      <a:lnTo>
                        <a:pt x="15" y="392"/>
                      </a:lnTo>
                      <a:lnTo>
                        <a:pt x="13" y="386"/>
                      </a:lnTo>
                      <a:lnTo>
                        <a:pt x="11" y="380"/>
                      </a:lnTo>
                      <a:lnTo>
                        <a:pt x="9" y="376"/>
                      </a:lnTo>
                      <a:lnTo>
                        <a:pt x="7" y="370"/>
                      </a:lnTo>
                      <a:lnTo>
                        <a:pt x="6" y="365"/>
                      </a:lnTo>
                      <a:lnTo>
                        <a:pt x="4" y="359"/>
                      </a:lnTo>
                      <a:lnTo>
                        <a:pt x="4" y="353"/>
                      </a:lnTo>
                      <a:lnTo>
                        <a:pt x="2" y="345"/>
                      </a:lnTo>
                      <a:lnTo>
                        <a:pt x="2" y="339"/>
                      </a:lnTo>
                      <a:lnTo>
                        <a:pt x="0" y="331"/>
                      </a:lnTo>
                      <a:lnTo>
                        <a:pt x="0" y="324"/>
                      </a:lnTo>
                      <a:lnTo>
                        <a:pt x="0" y="316"/>
                      </a:lnTo>
                      <a:lnTo>
                        <a:pt x="0" y="310"/>
                      </a:lnTo>
                      <a:lnTo>
                        <a:pt x="0" y="302"/>
                      </a:lnTo>
                      <a:lnTo>
                        <a:pt x="0" y="294"/>
                      </a:lnTo>
                      <a:lnTo>
                        <a:pt x="0" y="285"/>
                      </a:lnTo>
                      <a:lnTo>
                        <a:pt x="0" y="277"/>
                      </a:lnTo>
                      <a:lnTo>
                        <a:pt x="2" y="269"/>
                      </a:lnTo>
                      <a:lnTo>
                        <a:pt x="4" y="259"/>
                      </a:lnTo>
                      <a:lnTo>
                        <a:pt x="4" y="251"/>
                      </a:lnTo>
                      <a:lnTo>
                        <a:pt x="6" y="242"/>
                      </a:lnTo>
                      <a:lnTo>
                        <a:pt x="7" y="234"/>
                      </a:lnTo>
                      <a:lnTo>
                        <a:pt x="9" y="226"/>
                      </a:lnTo>
                      <a:lnTo>
                        <a:pt x="9" y="218"/>
                      </a:lnTo>
                      <a:lnTo>
                        <a:pt x="11" y="212"/>
                      </a:lnTo>
                      <a:lnTo>
                        <a:pt x="11" y="207"/>
                      </a:lnTo>
                      <a:lnTo>
                        <a:pt x="13" y="201"/>
                      </a:lnTo>
                      <a:lnTo>
                        <a:pt x="15" y="195"/>
                      </a:lnTo>
                      <a:lnTo>
                        <a:pt x="15" y="189"/>
                      </a:lnTo>
                      <a:lnTo>
                        <a:pt x="17" y="181"/>
                      </a:lnTo>
                      <a:lnTo>
                        <a:pt x="19" y="175"/>
                      </a:lnTo>
                      <a:lnTo>
                        <a:pt x="21" y="168"/>
                      </a:lnTo>
                      <a:lnTo>
                        <a:pt x="21" y="162"/>
                      </a:lnTo>
                      <a:lnTo>
                        <a:pt x="23" y="154"/>
                      </a:lnTo>
                      <a:lnTo>
                        <a:pt x="25" y="146"/>
                      </a:lnTo>
                      <a:lnTo>
                        <a:pt x="27" y="138"/>
                      </a:lnTo>
                      <a:lnTo>
                        <a:pt x="27" y="130"/>
                      </a:lnTo>
                      <a:lnTo>
                        <a:pt x="29" y="125"/>
                      </a:lnTo>
                      <a:lnTo>
                        <a:pt x="31" y="117"/>
                      </a:lnTo>
                      <a:lnTo>
                        <a:pt x="31" y="113"/>
                      </a:lnTo>
                      <a:lnTo>
                        <a:pt x="32" y="109"/>
                      </a:lnTo>
                      <a:lnTo>
                        <a:pt x="32" y="103"/>
                      </a:lnTo>
                      <a:lnTo>
                        <a:pt x="32" y="99"/>
                      </a:lnTo>
                      <a:lnTo>
                        <a:pt x="34" y="95"/>
                      </a:lnTo>
                      <a:lnTo>
                        <a:pt x="34" y="91"/>
                      </a:lnTo>
                      <a:lnTo>
                        <a:pt x="34" y="88"/>
                      </a:lnTo>
                      <a:lnTo>
                        <a:pt x="36" y="84"/>
                      </a:lnTo>
                      <a:lnTo>
                        <a:pt x="36" y="78"/>
                      </a:lnTo>
                      <a:lnTo>
                        <a:pt x="38" y="72"/>
                      </a:lnTo>
                      <a:lnTo>
                        <a:pt x="40" y="66"/>
                      </a:lnTo>
                      <a:lnTo>
                        <a:pt x="40" y="60"/>
                      </a:lnTo>
                      <a:lnTo>
                        <a:pt x="42" y="54"/>
                      </a:lnTo>
                      <a:lnTo>
                        <a:pt x="42" y="49"/>
                      </a:lnTo>
                      <a:lnTo>
                        <a:pt x="44" y="43"/>
                      </a:lnTo>
                      <a:lnTo>
                        <a:pt x="46" y="37"/>
                      </a:lnTo>
                      <a:lnTo>
                        <a:pt x="46" y="33"/>
                      </a:lnTo>
                      <a:lnTo>
                        <a:pt x="48" y="27"/>
                      </a:lnTo>
                      <a:lnTo>
                        <a:pt x="48" y="21"/>
                      </a:lnTo>
                      <a:lnTo>
                        <a:pt x="50" y="15"/>
                      </a:lnTo>
                      <a:lnTo>
                        <a:pt x="50" y="9"/>
                      </a:lnTo>
                      <a:lnTo>
                        <a:pt x="52" y="6"/>
                      </a:lnTo>
                      <a:lnTo>
                        <a:pt x="55" y="2"/>
                      </a:lnTo>
                      <a:lnTo>
                        <a:pt x="59" y="0"/>
                      </a:lnTo>
                      <a:lnTo>
                        <a:pt x="63" y="0"/>
                      </a:lnTo>
                      <a:lnTo>
                        <a:pt x="67" y="2"/>
                      </a:lnTo>
                      <a:lnTo>
                        <a:pt x="69" y="6"/>
                      </a:lnTo>
                      <a:lnTo>
                        <a:pt x="73" y="11"/>
                      </a:lnTo>
                      <a:lnTo>
                        <a:pt x="75" y="15"/>
                      </a:lnTo>
                      <a:lnTo>
                        <a:pt x="77" y="21"/>
                      </a:lnTo>
                      <a:lnTo>
                        <a:pt x="77" y="27"/>
                      </a:lnTo>
                      <a:lnTo>
                        <a:pt x="78" y="31"/>
                      </a:lnTo>
                      <a:lnTo>
                        <a:pt x="84" y="50"/>
                      </a:lnTo>
                      <a:lnTo>
                        <a:pt x="88" y="70"/>
                      </a:lnTo>
                      <a:lnTo>
                        <a:pt x="94" y="89"/>
                      </a:lnTo>
                      <a:lnTo>
                        <a:pt x="98" y="109"/>
                      </a:lnTo>
                      <a:lnTo>
                        <a:pt x="102" y="129"/>
                      </a:lnTo>
                      <a:lnTo>
                        <a:pt x="105" y="148"/>
                      </a:lnTo>
                      <a:lnTo>
                        <a:pt x="109" y="168"/>
                      </a:lnTo>
                      <a:lnTo>
                        <a:pt x="113" y="187"/>
                      </a:lnTo>
                      <a:lnTo>
                        <a:pt x="117" y="205"/>
                      </a:lnTo>
                      <a:lnTo>
                        <a:pt x="121" y="220"/>
                      </a:lnTo>
                      <a:lnTo>
                        <a:pt x="125" y="238"/>
                      </a:lnTo>
                      <a:lnTo>
                        <a:pt x="128" y="255"/>
                      </a:lnTo>
                      <a:lnTo>
                        <a:pt x="132" y="271"/>
                      </a:lnTo>
                      <a:lnTo>
                        <a:pt x="134" y="288"/>
                      </a:lnTo>
                      <a:lnTo>
                        <a:pt x="138" y="304"/>
                      </a:lnTo>
                      <a:lnTo>
                        <a:pt x="138" y="322"/>
                      </a:lnTo>
                      <a:lnTo>
                        <a:pt x="140" y="333"/>
                      </a:lnTo>
                      <a:lnTo>
                        <a:pt x="140" y="345"/>
                      </a:lnTo>
                      <a:lnTo>
                        <a:pt x="142" y="357"/>
                      </a:lnTo>
                      <a:lnTo>
                        <a:pt x="142" y="368"/>
                      </a:lnTo>
                      <a:lnTo>
                        <a:pt x="140" y="380"/>
                      </a:lnTo>
                      <a:lnTo>
                        <a:pt x="138" y="390"/>
                      </a:lnTo>
                      <a:lnTo>
                        <a:pt x="136" y="402"/>
                      </a:lnTo>
                      <a:lnTo>
                        <a:pt x="132" y="413"/>
                      </a:lnTo>
                      <a:lnTo>
                        <a:pt x="130" y="417"/>
                      </a:lnTo>
                      <a:lnTo>
                        <a:pt x="126" y="423"/>
                      </a:lnTo>
                      <a:lnTo>
                        <a:pt x="123" y="429"/>
                      </a:lnTo>
                      <a:lnTo>
                        <a:pt x="117" y="433"/>
                      </a:lnTo>
                      <a:lnTo>
                        <a:pt x="113" y="437"/>
                      </a:lnTo>
                      <a:lnTo>
                        <a:pt x="105" y="439"/>
                      </a:lnTo>
                      <a:lnTo>
                        <a:pt x="100" y="441"/>
                      </a:lnTo>
                      <a:lnTo>
                        <a:pt x="94" y="443"/>
                      </a:lnTo>
                      <a:lnTo>
                        <a:pt x="86" y="443"/>
                      </a:lnTo>
                      <a:lnTo>
                        <a:pt x="78" y="443"/>
                      </a:lnTo>
                      <a:lnTo>
                        <a:pt x="69" y="441"/>
                      </a:lnTo>
                      <a:lnTo>
                        <a:pt x="61" y="439"/>
                      </a:lnTo>
                      <a:lnTo>
                        <a:pt x="54" y="435"/>
                      </a:lnTo>
                      <a:lnTo>
                        <a:pt x="46" y="433"/>
                      </a:lnTo>
                      <a:lnTo>
                        <a:pt x="38" y="429"/>
                      </a:lnTo>
                      <a:lnTo>
                        <a:pt x="31" y="425"/>
                      </a:lnTo>
                      <a:lnTo>
                        <a:pt x="27" y="421"/>
                      </a:lnTo>
                      <a:lnTo>
                        <a:pt x="25" y="419"/>
                      </a:lnTo>
                      <a:lnTo>
                        <a:pt x="23" y="415"/>
                      </a:lnTo>
                      <a:lnTo>
                        <a:pt x="21" y="411"/>
                      </a:lnTo>
                      <a:lnTo>
                        <a:pt x="21" y="407"/>
                      </a:lnTo>
                      <a:lnTo>
                        <a:pt x="19" y="404"/>
                      </a:lnTo>
                      <a:lnTo>
                        <a:pt x="17" y="400"/>
                      </a:lnTo>
                      <a:lnTo>
                        <a:pt x="17" y="396"/>
                      </a:lnTo>
                      <a:close/>
                    </a:path>
                  </a:pathLst>
                </a:custGeom>
                <a:solidFill>
                  <a:srgbClr val="B8BACC"/>
                </a:solidFill>
                <a:ln w="9525">
                  <a:noFill/>
                  <a:round/>
                  <a:headEnd/>
                  <a:tailEnd/>
                </a:ln>
              </p:spPr>
              <p:txBody>
                <a:bodyPr/>
                <a:lstStyle/>
                <a:p>
                  <a:endParaRPr lang="en-US"/>
                </a:p>
              </p:txBody>
            </p:sp>
            <p:sp>
              <p:nvSpPr>
                <p:cNvPr id="38975" name="Freeform 63"/>
                <p:cNvSpPr>
                  <a:spLocks/>
                </p:cNvSpPr>
                <p:nvPr/>
              </p:nvSpPr>
              <p:spPr bwMode="auto">
                <a:xfrm>
                  <a:off x="2182" y="1322"/>
                  <a:ext cx="130" cy="203"/>
                </a:xfrm>
                <a:custGeom>
                  <a:avLst/>
                  <a:gdLst/>
                  <a:ahLst/>
                  <a:cxnLst>
                    <a:cxn ang="0">
                      <a:pos x="15" y="359"/>
                    </a:cxn>
                    <a:cxn ang="0">
                      <a:pos x="11" y="349"/>
                    </a:cxn>
                    <a:cxn ang="0">
                      <a:pos x="7" y="340"/>
                    </a:cxn>
                    <a:cxn ang="0">
                      <a:pos x="5" y="330"/>
                    </a:cxn>
                    <a:cxn ang="0">
                      <a:pos x="4" y="318"/>
                    </a:cxn>
                    <a:cxn ang="0">
                      <a:pos x="2" y="304"/>
                    </a:cxn>
                    <a:cxn ang="0">
                      <a:pos x="0" y="291"/>
                    </a:cxn>
                    <a:cxn ang="0">
                      <a:pos x="0" y="277"/>
                    </a:cxn>
                    <a:cxn ang="0">
                      <a:pos x="2" y="262"/>
                    </a:cxn>
                    <a:cxn ang="0">
                      <a:pos x="4" y="246"/>
                    </a:cxn>
                    <a:cxn ang="0">
                      <a:pos x="5" y="230"/>
                    </a:cxn>
                    <a:cxn ang="0">
                      <a:pos x="7" y="215"/>
                    </a:cxn>
                    <a:cxn ang="0">
                      <a:pos x="11" y="201"/>
                    </a:cxn>
                    <a:cxn ang="0">
                      <a:pos x="13" y="189"/>
                    </a:cxn>
                    <a:cxn ang="0">
                      <a:pos x="15" y="180"/>
                    </a:cxn>
                    <a:cxn ang="0">
                      <a:pos x="17" y="168"/>
                    </a:cxn>
                    <a:cxn ang="0">
                      <a:pos x="19" y="154"/>
                    </a:cxn>
                    <a:cxn ang="0">
                      <a:pos x="23" y="141"/>
                    </a:cxn>
                    <a:cxn ang="0">
                      <a:pos x="25" y="129"/>
                    </a:cxn>
                    <a:cxn ang="0">
                      <a:pos x="29" y="115"/>
                    </a:cxn>
                    <a:cxn ang="0">
                      <a:pos x="30" y="104"/>
                    </a:cxn>
                    <a:cxn ang="0">
                      <a:pos x="30" y="96"/>
                    </a:cxn>
                    <a:cxn ang="0">
                      <a:pos x="32" y="88"/>
                    </a:cxn>
                    <a:cxn ang="0">
                      <a:pos x="34" y="80"/>
                    </a:cxn>
                    <a:cxn ang="0">
                      <a:pos x="36" y="72"/>
                    </a:cxn>
                    <a:cxn ang="0">
                      <a:pos x="38" y="61"/>
                    </a:cxn>
                    <a:cxn ang="0">
                      <a:pos x="40" y="51"/>
                    </a:cxn>
                    <a:cxn ang="0">
                      <a:pos x="42" y="41"/>
                    </a:cxn>
                    <a:cxn ang="0">
                      <a:pos x="44" y="31"/>
                    </a:cxn>
                    <a:cxn ang="0">
                      <a:pos x="46" y="20"/>
                    </a:cxn>
                    <a:cxn ang="0">
                      <a:pos x="48" y="10"/>
                    </a:cxn>
                    <a:cxn ang="0">
                      <a:pos x="52" y="2"/>
                    </a:cxn>
                    <a:cxn ang="0">
                      <a:pos x="59" y="2"/>
                    </a:cxn>
                    <a:cxn ang="0">
                      <a:pos x="65" y="6"/>
                    </a:cxn>
                    <a:cxn ang="0">
                      <a:pos x="69" y="16"/>
                    </a:cxn>
                    <a:cxn ang="0">
                      <a:pos x="73" y="25"/>
                    </a:cxn>
                    <a:cxn ang="0">
                      <a:pos x="78" y="47"/>
                    </a:cxn>
                    <a:cxn ang="0">
                      <a:pos x="86" y="84"/>
                    </a:cxn>
                    <a:cxn ang="0">
                      <a:pos x="94" y="119"/>
                    </a:cxn>
                    <a:cxn ang="0">
                      <a:pos x="101" y="154"/>
                    </a:cxn>
                    <a:cxn ang="0">
                      <a:pos x="109" y="187"/>
                    </a:cxn>
                    <a:cxn ang="0">
                      <a:pos x="115" y="219"/>
                    </a:cxn>
                    <a:cxn ang="0">
                      <a:pos x="123" y="250"/>
                    </a:cxn>
                    <a:cxn ang="0">
                      <a:pos x="126" y="279"/>
                    </a:cxn>
                    <a:cxn ang="0">
                      <a:pos x="130" y="306"/>
                    </a:cxn>
                    <a:cxn ang="0">
                      <a:pos x="130" y="328"/>
                    </a:cxn>
                    <a:cxn ang="0">
                      <a:pos x="130" y="347"/>
                    </a:cxn>
                    <a:cxn ang="0">
                      <a:pos x="126" y="369"/>
                    </a:cxn>
                    <a:cxn ang="0">
                      <a:pos x="121" y="384"/>
                    </a:cxn>
                    <a:cxn ang="0">
                      <a:pos x="113" y="392"/>
                    </a:cxn>
                    <a:cxn ang="0">
                      <a:pos x="103" y="400"/>
                    </a:cxn>
                    <a:cxn ang="0">
                      <a:pos x="94" y="404"/>
                    </a:cxn>
                    <a:cxn ang="0">
                      <a:pos x="80" y="406"/>
                    </a:cxn>
                    <a:cxn ang="0">
                      <a:pos x="65" y="404"/>
                    </a:cxn>
                    <a:cxn ang="0">
                      <a:pos x="50" y="400"/>
                    </a:cxn>
                    <a:cxn ang="0">
                      <a:pos x="36" y="392"/>
                    </a:cxn>
                    <a:cxn ang="0">
                      <a:pos x="27" y="386"/>
                    </a:cxn>
                    <a:cxn ang="0">
                      <a:pos x="23" y="382"/>
                    </a:cxn>
                    <a:cxn ang="0">
                      <a:pos x="21" y="375"/>
                    </a:cxn>
                    <a:cxn ang="0">
                      <a:pos x="17" y="367"/>
                    </a:cxn>
                  </a:cxnLst>
                  <a:rect l="0" t="0" r="r" b="b"/>
                  <a:pathLst>
                    <a:path w="130" h="406">
                      <a:moveTo>
                        <a:pt x="17" y="365"/>
                      </a:moveTo>
                      <a:lnTo>
                        <a:pt x="15" y="359"/>
                      </a:lnTo>
                      <a:lnTo>
                        <a:pt x="13" y="355"/>
                      </a:lnTo>
                      <a:lnTo>
                        <a:pt x="11" y="349"/>
                      </a:lnTo>
                      <a:lnTo>
                        <a:pt x="9" y="345"/>
                      </a:lnTo>
                      <a:lnTo>
                        <a:pt x="7" y="340"/>
                      </a:lnTo>
                      <a:lnTo>
                        <a:pt x="7" y="334"/>
                      </a:lnTo>
                      <a:lnTo>
                        <a:pt x="5" y="330"/>
                      </a:lnTo>
                      <a:lnTo>
                        <a:pt x="4" y="324"/>
                      </a:lnTo>
                      <a:lnTo>
                        <a:pt x="4" y="318"/>
                      </a:lnTo>
                      <a:lnTo>
                        <a:pt x="2" y="310"/>
                      </a:lnTo>
                      <a:lnTo>
                        <a:pt x="2" y="304"/>
                      </a:lnTo>
                      <a:lnTo>
                        <a:pt x="2" y="297"/>
                      </a:lnTo>
                      <a:lnTo>
                        <a:pt x="0" y="291"/>
                      </a:lnTo>
                      <a:lnTo>
                        <a:pt x="0" y="283"/>
                      </a:lnTo>
                      <a:lnTo>
                        <a:pt x="0" y="277"/>
                      </a:lnTo>
                      <a:lnTo>
                        <a:pt x="2" y="269"/>
                      </a:lnTo>
                      <a:lnTo>
                        <a:pt x="2" y="262"/>
                      </a:lnTo>
                      <a:lnTo>
                        <a:pt x="2" y="254"/>
                      </a:lnTo>
                      <a:lnTo>
                        <a:pt x="4" y="246"/>
                      </a:lnTo>
                      <a:lnTo>
                        <a:pt x="4" y="238"/>
                      </a:lnTo>
                      <a:lnTo>
                        <a:pt x="5" y="230"/>
                      </a:lnTo>
                      <a:lnTo>
                        <a:pt x="7" y="223"/>
                      </a:lnTo>
                      <a:lnTo>
                        <a:pt x="7" y="215"/>
                      </a:lnTo>
                      <a:lnTo>
                        <a:pt x="9" y="207"/>
                      </a:lnTo>
                      <a:lnTo>
                        <a:pt x="11" y="201"/>
                      </a:lnTo>
                      <a:lnTo>
                        <a:pt x="11" y="195"/>
                      </a:lnTo>
                      <a:lnTo>
                        <a:pt x="13" y="189"/>
                      </a:lnTo>
                      <a:lnTo>
                        <a:pt x="13" y="183"/>
                      </a:lnTo>
                      <a:lnTo>
                        <a:pt x="15" y="180"/>
                      </a:lnTo>
                      <a:lnTo>
                        <a:pt x="17" y="174"/>
                      </a:lnTo>
                      <a:lnTo>
                        <a:pt x="17" y="168"/>
                      </a:lnTo>
                      <a:lnTo>
                        <a:pt x="19" y="162"/>
                      </a:lnTo>
                      <a:lnTo>
                        <a:pt x="19" y="154"/>
                      </a:lnTo>
                      <a:lnTo>
                        <a:pt x="21" y="148"/>
                      </a:lnTo>
                      <a:lnTo>
                        <a:pt x="23" y="141"/>
                      </a:lnTo>
                      <a:lnTo>
                        <a:pt x="25" y="135"/>
                      </a:lnTo>
                      <a:lnTo>
                        <a:pt x="25" y="129"/>
                      </a:lnTo>
                      <a:lnTo>
                        <a:pt x="27" y="121"/>
                      </a:lnTo>
                      <a:lnTo>
                        <a:pt x="29" y="115"/>
                      </a:lnTo>
                      <a:lnTo>
                        <a:pt x="29" y="107"/>
                      </a:lnTo>
                      <a:lnTo>
                        <a:pt x="30" y="104"/>
                      </a:lnTo>
                      <a:lnTo>
                        <a:pt x="30" y="100"/>
                      </a:lnTo>
                      <a:lnTo>
                        <a:pt x="30" y="96"/>
                      </a:lnTo>
                      <a:lnTo>
                        <a:pt x="32" y="92"/>
                      </a:lnTo>
                      <a:lnTo>
                        <a:pt x="32" y="88"/>
                      </a:lnTo>
                      <a:lnTo>
                        <a:pt x="32" y="84"/>
                      </a:lnTo>
                      <a:lnTo>
                        <a:pt x="34" y="80"/>
                      </a:lnTo>
                      <a:lnTo>
                        <a:pt x="34" y="76"/>
                      </a:lnTo>
                      <a:lnTo>
                        <a:pt x="36" y="72"/>
                      </a:lnTo>
                      <a:lnTo>
                        <a:pt x="36" y="66"/>
                      </a:lnTo>
                      <a:lnTo>
                        <a:pt x="38" y="61"/>
                      </a:lnTo>
                      <a:lnTo>
                        <a:pt x="38" y="57"/>
                      </a:lnTo>
                      <a:lnTo>
                        <a:pt x="40" y="51"/>
                      </a:lnTo>
                      <a:lnTo>
                        <a:pt x="40" y="45"/>
                      </a:lnTo>
                      <a:lnTo>
                        <a:pt x="42" y="41"/>
                      </a:lnTo>
                      <a:lnTo>
                        <a:pt x="44" y="35"/>
                      </a:lnTo>
                      <a:lnTo>
                        <a:pt x="44" y="31"/>
                      </a:lnTo>
                      <a:lnTo>
                        <a:pt x="46" y="25"/>
                      </a:lnTo>
                      <a:lnTo>
                        <a:pt x="46" y="20"/>
                      </a:lnTo>
                      <a:lnTo>
                        <a:pt x="46" y="14"/>
                      </a:lnTo>
                      <a:lnTo>
                        <a:pt x="48" y="10"/>
                      </a:lnTo>
                      <a:lnTo>
                        <a:pt x="50" y="6"/>
                      </a:lnTo>
                      <a:lnTo>
                        <a:pt x="52" y="2"/>
                      </a:lnTo>
                      <a:lnTo>
                        <a:pt x="55" y="0"/>
                      </a:lnTo>
                      <a:lnTo>
                        <a:pt x="59" y="2"/>
                      </a:lnTo>
                      <a:lnTo>
                        <a:pt x="63" y="4"/>
                      </a:lnTo>
                      <a:lnTo>
                        <a:pt x="65" y="6"/>
                      </a:lnTo>
                      <a:lnTo>
                        <a:pt x="67" y="10"/>
                      </a:lnTo>
                      <a:lnTo>
                        <a:pt x="69" y="16"/>
                      </a:lnTo>
                      <a:lnTo>
                        <a:pt x="71" y="20"/>
                      </a:lnTo>
                      <a:lnTo>
                        <a:pt x="73" y="25"/>
                      </a:lnTo>
                      <a:lnTo>
                        <a:pt x="73" y="29"/>
                      </a:lnTo>
                      <a:lnTo>
                        <a:pt x="78" y="47"/>
                      </a:lnTo>
                      <a:lnTo>
                        <a:pt x="82" y="64"/>
                      </a:lnTo>
                      <a:lnTo>
                        <a:pt x="86" y="84"/>
                      </a:lnTo>
                      <a:lnTo>
                        <a:pt x="92" y="102"/>
                      </a:lnTo>
                      <a:lnTo>
                        <a:pt x="94" y="119"/>
                      </a:lnTo>
                      <a:lnTo>
                        <a:pt x="98" y="137"/>
                      </a:lnTo>
                      <a:lnTo>
                        <a:pt x="101" y="154"/>
                      </a:lnTo>
                      <a:lnTo>
                        <a:pt x="105" y="172"/>
                      </a:lnTo>
                      <a:lnTo>
                        <a:pt x="109" y="187"/>
                      </a:lnTo>
                      <a:lnTo>
                        <a:pt x="113" y="203"/>
                      </a:lnTo>
                      <a:lnTo>
                        <a:pt x="115" y="219"/>
                      </a:lnTo>
                      <a:lnTo>
                        <a:pt x="119" y="234"/>
                      </a:lnTo>
                      <a:lnTo>
                        <a:pt x="123" y="250"/>
                      </a:lnTo>
                      <a:lnTo>
                        <a:pt x="124" y="265"/>
                      </a:lnTo>
                      <a:lnTo>
                        <a:pt x="126" y="279"/>
                      </a:lnTo>
                      <a:lnTo>
                        <a:pt x="128" y="295"/>
                      </a:lnTo>
                      <a:lnTo>
                        <a:pt x="130" y="306"/>
                      </a:lnTo>
                      <a:lnTo>
                        <a:pt x="130" y="316"/>
                      </a:lnTo>
                      <a:lnTo>
                        <a:pt x="130" y="328"/>
                      </a:lnTo>
                      <a:lnTo>
                        <a:pt x="130" y="338"/>
                      </a:lnTo>
                      <a:lnTo>
                        <a:pt x="130" y="347"/>
                      </a:lnTo>
                      <a:lnTo>
                        <a:pt x="128" y="359"/>
                      </a:lnTo>
                      <a:lnTo>
                        <a:pt x="126" y="369"/>
                      </a:lnTo>
                      <a:lnTo>
                        <a:pt x="123" y="379"/>
                      </a:lnTo>
                      <a:lnTo>
                        <a:pt x="121" y="384"/>
                      </a:lnTo>
                      <a:lnTo>
                        <a:pt x="117" y="388"/>
                      </a:lnTo>
                      <a:lnTo>
                        <a:pt x="113" y="392"/>
                      </a:lnTo>
                      <a:lnTo>
                        <a:pt x="109" y="396"/>
                      </a:lnTo>
                      <a:lnTo>
                        <a:pt x="103" y="400"/>
                      </a:lnTo>
                      <a:lnTo>
                        <a:pt x="100" y="402"/>
                      </a:lnTo>
                      <a:lnTo>
                        <a:pt x="94" y="404"/>
                      </a:lnTo>
                      <a:lnTo>
                        <a:pt x="88" y="406"/>
                      </a:lnTo>
                      <a:lnTo>
                        <a:pt x="80" y="406"/>
                      </a:lnTo>
                      <a:lnTo>
                        <a:pt x="73" y="406"/>
                      </a:lnTo>
                      <a:lnTo>
                        <a:pt x="65" y="404"/>
                      </a:lnTo>
                      <a:lnTo>
                        <a:pt x="57" y="402"/>
                      </a:lnTo>
                      <a:lnTo>
                        <a:pt x="50" y="400"/>
                      </a:lnTo>
                      <a:lnTo>
                        <a:pt x="42" y="396"/>
                      </a:lnTo>
                      <a:lnTo>
                        <a:pt x="36" y="392"/>
                      </a:lnTo>
                      <a:lnTo>
                        <a:pt x="29" y="390"/>
                      </a:lnTo>
                      <a:lnTo>
                        <a:pt x="27" y="386"/>
                      </a:lnTo>
                      <a:lnTo>
                        <a:pt x="25" y="384"/>
                      </a:lnTo>
                      <a:lnTo>
                        <a:pt x="23" y="382"/>
                      </a:lnTo>
                      <a:lnTo>
                        <a:pt x="21" y="379"/>
                      </a:lnTo>
                      <a:lnTo>
                        <a:pt x="21" y="375"/>
                      </a:lnTo>
                      <a:lnTo>
                        <a:pt x="19" y="371"/>
                      </a:lnTo>
                      <a:lnTo>
                        <a:pt x="17" y="367"/>
                      </a:lnTo>
                      <a:lnTo>
                        <a:pt x="17" y="365"/>
                      </a:lnTo>
                      <a:close/>
                    </a:path>
                  </a:pathLst>
                </a:custGeom>
                <a:solidFill>
                  <a:srgbClr val="BFC2D1"/>
                </a:solidFill>
                <a:ln w="9525">
                  <a:noFill/>
                  <a:round/>
                  <a:headEnd/>
                  <a:tailEnd/>
                </a:ln>
              </p:spPr>
              <p:txBody>
                <a:bodyPr/>
                <a:lstStyle/>
                <a:p>
                  <a:endParaRPr lang="en-US"/>
                </a:p>
              </p:txBody>
            </p:sp>
            <p:sp>
              <p:nvSpPr>
                <p:cNvPr id="38976" name="Freeform 64"/>
                <p:cNvSpPr>
                  <a:spLocks/>
                </p:cNvSpPr>
                <p:nvPr/>
              </p:nvSpPr>
              <p:spPr bwMode="auto">
                <a:xfrm>
                  <a:off x="2186" y="1336"/>
                  <a:ext cx="119" cy="183"/>
                </a:xfrm>
                <a:custGeom>
                  <a:avLst/>
                  <a:gdLst/>
                  <a:ahLst/>
                  <a:cxnLst>
                    <a:cxn ang="0">
                      <a:pos x="13" y="324"/>
                    </a:cxn>
                    <a:cxn ang="0">
                      <a:pos x="9" y="316"/>
                    </a:cxn>
                    <a:cxn ang="0">
                      <a:pos x="7" y="307"/>
                    </a:cxn>
                    <a:cxn ang="0">
                      <a:pos x="5" y="299"/>
                    </a:cxn>
                    <a:cxn ang="0">
                      <a:pos x="3" y="287"/>
                    </a:cxn>
                    <a:cxn ang="0">
                      <a:pos x="1" y="275"/>
                    </a:cxn>
                    <a:cxn ang="0">
                      <a:pos x="0" y="262"/>
                    </a:cxn>
                    <a:cxn ang="0">
                      <a:pos x="0" y="250"/>
                    </a:cxn>
                    <a:cxn ang="0">
                      <a:pos x="1" y="236"/>
                    </a:cxn>
                    <a:cxn ang="0">
                      <a:pos x="1" y="223"/>
                    </a:cxn>
                    <a:cxn ang="0">
                      <a:pos x="5" y="209"/>
                    </a:cxn>
                    <a:cxn ang="0">
                      <a:pos x="7" y="194"/>
                    </a:cxn>
                    <a:cxn ang="0">
                      <a:pos x="9" y="182"/>
                    </a:cxn>
                    <a:cxn ang="0">
                      <a:pos x="11" y="172"/>
                    </a:cxn>
                    <a:cxn ang="0">
                      <a:pos x="13" y="160"/>
                    </a:cxn>
                    <a:cxn ang="0">
                      <a:pos x="15" y="151"/>
                    </a:cxn>
                    <a:cxn ang="0">
                      <a:pos x="17" y="139"/>
                    </a:cxn>
                    <a:cxn ang="0">
                      <a:pos x="21" y="127"/>
                    </a:cxn>
                    <a:cxn ang="0">
                      <a:pos x="23" y="116"/>
                    </a:cxn>
                    <a:cxn ang="0">
                      <a:pos x="25" y="102"/>
                    </a:cxn>
                    <a:cxn ang="0">
                      <a:pos x="26" y="94"/>
                    </a:cxn>
                    <a:cxn ang="0">
                      <a:pos x="28" y="86"/>
                    </a:cxn>
                    <a:cxn ang="0">
                      <a:pos x="28" y="78"/>
                    </a:cxn>
                    <a:cxn ang="0">
                      <a:pos x="30" y="73"/>
                    </a:cxn>
                    <a:cxn ang="0">
                      <a:pos x="32" y="65"/>
                    </a:cxn>
                    <a:cxn ang="0">
                      <a:pos x="34" y="55"/>
                    </a:cxn>
                    <a:cxn ang="0">
                      <a:pos x="36" y="45"/>
                    </a:cxn>
                    <a:cxn ang="0">
                      <a:pos x="38" y="36"/>
                    </a:cxn>
                    <a:cxn ang="0">
                      <a:pos x="40" y="26"/>
                    </a:cxn>
                    <a:cxn ang="0">
                      <a:pos x="42" y="18"/>
                    </a:cxn>
                    <a:cxn ang="0">
                      <a:pos x="42" y="8"/>
                    </a:cxn>
                    <a:cxn ang="0">
                      <a:pos x="48" y="0"/>
                    </a:cxn>
                    <a:cxn ang="0">
                      <a:pos x="53" y="0"/>
                    </a:cxn>
                    <a:cxn ang="0">
                      <a:pos x="59" y="4"/>
                    </a:cxn>
                    <a:cxn ang="0">
                      <a:pos x="63" y="12"/>
                    </a:cxn>
                    <a:cxn ang="0">
                      <a:pos x="65" y="22"/>
                    </a:cxn>
                    <a:cxn ang="0">
                      <a:pos x="71" y="41"/>
                    </a:cxn>
                    <a:cxn ang="0">
                      <a:pos x="78" y="75"/>
                    </a:cxn>
                    <a:cxn ang="0">
                      <a:pos x="86" y="108"/>
                    </a:cxn>
                    <a:cxn ang="0">
                      <a:pos x="92" y="139"/>
                    </a:cxn>
                    <a:cxn ang="0">
                      <a:pos x="97" y="170"/>
                    </a:cxn>
                    <a:cxn ang="0">
                      <a:pos x="105" y="197"/>
                    </a:cxn>
                    <a:cxn ang="0">
                      <a:pos x="111" y="225"/>
                    </a:cxn>
                    <a:cxn ang="0">
                      <a:pos x="115" y="252"/>
                    </a:cxn>
                    <a:cxn ang="0">
                      <a:pos x="117" y="277"/>
                    </a:cxn>
                    <a:cxn ang="0">
                      <a:pos x="119" y="295"/>
                    </a:cxn>
                    <a:cxn ang="0">
                      <a:pos x="117" y="315"/>
                    </a:cxn>
                    <a:cxn ang="0">
                      <a:pos x="115" y="334"/>
                    </a:cxn>
                    <a:cxn ang="0">
                      <a:pos x="109" y="348"/>
                    </a:cxn>
                    <a:cxn ang="0">
                      <a:pos x="103" y="355"/>
                    </a:cxn>
                    <a:cxn ang="0">
                      <a:pos x="94" y="361"/>
                    </a:cxn>
                    <a:cxn ang="0">
                      <a:pos x="84" y="365"/>
                    </a:cxn>
                    <a:cxn ang="0">
                      <a:pos x="72" y="367"/>
                    </a:cxn>
                    <a:cxn ang="0">
                      <a:pos x="59" y="365"/>
                    </a:cxn>
                    <a:cxn ang="0">
                      <a:pos x="46" y="361"/>
                    </a:cxn>
                    <a:cxn ang="0">
                      <a:pos x="32" y="355"/>
                    </a:cxn>
                    <a:cxn ang="0">
                      <a:pos x="25" y="350"/>
                    </a:cxn>
                    <a:cxn ang="0">
                      <a:pos x="21" y="346"/>
                    </a:cxn>
                    <a:cxn ang="0">
                      <a:pos x="17" y="340"/>
                    </a:cxn>
                    <a:cxn ang="0">
                      <a:pos x="15" y="332"/>
                    </a:cxn>
                  </a:cxnLst>
                  <a:rect l="0" t="0" r="r" b="b"/>
                  <a:pathLst>
                    <a:path w="119" h="367">
                      <a:moveTo>
                        <a:pt x="15" y="330"/>
                      </a:moveTo>
                      <a:lnTo>
                        <a:pt x="13" y="324"/>
                      </a:lnTo>
                      <a:lnTo>
                        <a:pt x="11" y="320"/>
                      </a:lnTo>
                      <a:lnTo>
                        <a:pt x="9" y="316"/>
                      </a:lnTo>
                      <a:lnTo>
                        <a:pt x="9" y="313"/>
                      </a:lnTo>
                      <a:lnTo>
                        <a:pt x="7" y="307"/>
                      </a:lnTo>
                      <a:lnTo>
                        <a:pt x="5" y="303"/>
                      </a:lnTo>
                      <a:lnTo>
                        <a:pt x="5" y="299"/>
                      </a:lnTo>
                      <a:lnTo>
                        <a:pt x="3" y="293"/>
                      </a:lnTo>
                      <a:lnTo>
                        <a:pt x="3" y="287"/>
                      </a:lnTo>
                      <a:lnTo>
                        <a:pt x="1" y="281"/>
                      </a:lnTo>
                      <a:lnTo>
                        <a:pt x="1" y="275"/>
                      </a:lnTo>
                      <a:lnTo>
                        <a:pt x="1" y="270"/>
                      </a:lnTo>
                      <a:lnTo>
                        <a:pt x="0" y="262"/>
                      </a:lnTo>
                      <a:lnTo>
                        <a:pt x="0" y="256"/>
                      </a:lnTo>
                      <a:lnTo>
                        <a:pt x="0" y="250"/>
                      </a:lnTo>
                      <a:lnTo>
                        <a:pt x="0" y="244"/>
                      </a:lnTo>
                      <a:lnTo>
                        <a:pt x="1" y="236"/>
                      </a:lnTo>
                      <a:lnTo>
                        <a:pt x="1" y="231"/>
                      </a:lnTo>
                      <a:lnTo>
                        <a:pt x="1" y="223"/>
                      </a:lnTo>
                      <a:lnTo>
                        <a:pt x="3" y="215"/>
                      </a:lnTo>
                      <a:lnTo>
                        <a:pt x="5" y="209"/>
                      </a:lnTo>
                      <a:lnTo>
                        <a:pt x="5" y="201"/>
                      </a:lnTo>
                      <a:lnTo>
                        <a:pt x="7" y="194"/>
                      </a:lnTo>
                      <a:lnTo>
                        <a:pt x="9" y="188"/>
                      </a:lnTo>
                      <a:lnTo>
                        <a:pt x="9" y="182"/>
                      </a:lnTo>
                      <a:lnTo>
                        <a:pt x="11" y="176"/>
                      </a:lnTo>
                      <a:lnTo>
                        <a:pt x="11" y="172"/>
                      </a:lnTo>
                      <a:lnTo>
                        <a:pt x="13" y="166"/>
                      </a:lnTo>
                      <a:lnTo>
                        <a:pt x="13" y="160"/>
                      </a:lnTo>
                      <a:lnTo>
                        <a:pt x="15" y="156"/>
                      </a:lnTo>
                      <a:lnTo>
                        <a:pt x="15" y="151"/>
                      </a:lnTo>
                      <a:lnTo>
                        <a:pt x="17" y="147"/>
                      </a:lnTo>
                      <a:lnTo>
                        <a:pt x="17" y="139"/>
                      </a:lnTo>
                      <a:lnTo>
                        <a:pt x="19" y="133"/>
                      </a:lnTo>
                      <a:lnTo>
                        <a:pt x="21" y="127"/>
                      </a:lnTo>
                      <a:lnTo>
                        <a:pt x="21" y="121"/>
                      </a:lnTo>
                      <a:lnTo>
                        <a:pt x="23" y="116"/>
                      </a:lnTo>
                      <a:lnTo>
                        <a:pt x="25" y="110"/>
                      </a:lnTo>
                      <a:lnTo>
                        <a:pt x="25" y="102"/>
                      </a:lnTo>
                      <a:lnTo>
                        <a:pt x="26" y="96"/>
                      </a:lnTo>
                      <a:lnTo>
                        <a:pt x="26" y="94"/>
                      </a:lnTo>
                      <a:lnTo>
                        <a:pt x="26" y="90"/>
                      </a:lnTo>
                      <a:lnTo>
                        <a:pt x="28" y="86"/>
                      </a:lnTo>
                      <a:lnTo>
                        <a:pt x="28" y="82"/>
                      </a:lnTo>
                      <a:lnTo>
                        <a:pt x="28" y="78"/>
                      </a:lnTo>
                      <a:lnTo>
                        <a:pt x="30" y="77"/>
                      </a:lnTo>
                      <a:lnTo>
                        <a:pt x="30" y="73"/>
                      </a:lnTo>
                      <a:lnTo>
                        <a:pt x="30" y="69"/>
                      </a:lnTo>
                      <a:lnTo>
                        <a:pt x="32" y="65"/>
                      </a:lnTo>
                      <a:lnTo>
                        <a:pt x="32" y="59"/>
                      </a:lnTo>
                      <a:lnTo>
                        <a:pt x="34" y="55"/>
                      </a:lnTo>
                      <a:lnTo>
                        <a:pt x="34" y="49"/>
                      </a:lnTo>
                      <a:lnTo>
                        <a:pt x="36" y="45"/>
                      </a:lnTo>
                      <a:lnTo>
                        <a:pt x="36" y="39"/>
                      </a:lnTo>
                      <a:lnTo>
                        <a:pt x="38" y="36"/>
                      </a:lnTo>
                      <a:lnTo>
                        <a:pt x="40" y="32"/>
                      </a:lnTo>
                      <a:lnTo>
                        <a:pt x="40" y="26"/>
                      </a:lnTo>
                      <a:lnTo>
                        <a:pt x="40" y="22"/>
                      </a:lnTo>
                      <a:lnTo>
                        <a:pt x="42" y="18"/>
                      </a:lnTo>
                      <a:lnTo>
                        <a:pt x="42" y="12"/>
                      </a:lnTo>
                      <a:lnTo>
                        <a:pt x="42" y="8"/>
                      </a:lnTo>
                      <a:lnTo>
                        <a:pt x="44" y="4"/>
                      </a:lnTo>
                      <a:lnTo>
                        <a:pt x="48" y="0"/>
                      </a:lnTo>
                      <a:lnTo>
                        <a:pt x="49" y="0"/>
                      </a:lnTo>
                      <a:lnTo>
                        <a:pt x="53" y="0"/>
                      </a:lnTo>
                      <a:lnTo>
                        <a:pt x="57" y="2"/>
                      </a:lnTo>
                      <a:lnTo>
                        <a:pt x="59" y="4"/>
                      </a:lnTo>
                      <a:lnTo>
                        <a:pt x="61" y="8"/>
                      </a:lnTo>
                      <a:lnTo>
                        <a:pt x="63" y="12"/>
                      </a:lnTo>
                      <a:lnTo>
                        <a:pt x="65" y="18"/>
                      </a:lnTo>
                      <a:lnTo>
                        <a:pt x="65" y="22"/>
                      </a:lnTo>
                      <a:lnTo>
                        <a:pt x="67" y="26"/>
                      </a:lnTo>
                      <a:lnTo>
                        <a:pt x="71" y="41"/>
                      </a:lnTo>
                      <a:lnTo>
                        <a:pt x="74" y="59"/>
                      </a:lnTo>
                      <a:lnTo>
                        <a:pt x="78" y="75"/>
                      </a:lnTo>
                      <a:lnTo>
                        <a:pt x="82" y="90"/>
                      </a:lnTo>
                      <a:lnTo>
                        <a:pt x="86" y="108"/>
                      </a:lnTo>
                      <a:lnTo>
                        <a:pt x="88" y="123"/>
                      </a:lnTo>
                      <a:lnTo>
                        <a:pt x="92" y="139"/>
                      </a:lnTo>
                      <a:lnTo>
                        <a:pt x="96" y="156"/>
                      </a:lnTo>
                      <a:lnTo>
                        <a:pt x="97" y="170"/>
                      </a:lnTo>
                      <a:lnTo>
                        <a:pt x="101" y="184"/>
                      </a:lnTo>
                      <a:lnTo>
                        <a:pt x="105" y="197"/>
                      </a:lnTo>
                      <a:lnTo>
                        <a:pt x="107" y="211"/>
                      </a:lnTo>
                      <a:lnTo>
                        <a:pt x="111" y="225"/>
                      </a:lnTo>
                      <a:lnTo>
                        <a:pt x="113" y="238"/>
                      </a:lnTo>
                      <a:lnTo>
                        <a:pt x="115" y="252"/>
                      </a:lnTo>
                      <a:lnTo>
                        <a:pt x="117" y="268"/>
                      </a:lnTo>
                      <a:lnTo>
                        <a:pt x="117" y="277"/>
                      </a:lnTo>
                      <a:lnTo>
                        <a:pt x="119" y="285"/>
                      </a:lnTo>
                      <a:lnTo>
                        <a:pt x="119" y="295"/>
                      </a:lnTo>
                      <a:lnTo>
                        <a:pt x="119" y="305"/>
                      </a:lnTo>
                      <a:lnTo>
                        <a:pt x="117" y="315"/>
                      </a:lnTo>
                      <a:lnTo>
                        <a:pt x="117" y="324"/>
                      </a:lnTo>
                      <a:lnTo>
                        <a:pt x="115" y="334"/>
                      </a:lnTo>
                      <a:lnTo>
                        <a:pt x="111" y="342"/>
                      </a:lnTo>
                      <a:lnTo>
                        <a:pt x="109" y="348"/>
                      </a:lnTo>
                      <a:lnTo>
                        <a:pt x="107" y="352"/>
                      </a:lnTo>
                      <a:lnTo>
                        <a:pt x="103" y="355"/>
                      </a:lnTo>
                      <a:lnTo>
                        <a:pt x="99" y="359"/>
                      </a:lnTo>
                      <a:lnTo>
                        <a:pt x="94" y="361"/>
                      </a:lnTo>
                      <a:lnTo>
                        <a:pt x="90" y="365"/>
                      </a:lnTo>
                      <a:lnTo>
                        <a:pt x="84" y="365"/>
                      </a:lnTo>
                      <a:lnTo>
                        <a:pt x="80" y="367"/>
                      </a:lnTo>
                      <a:lnTo>
                        <a:pt x="72" y="367"/>
                      </a:lnTo>
                      <a:lnTo>
                        <a:pt x="65" y="367"/>
                      </a:lnTo>
                      <a:lnTo>
                        <a:pt x="59" y="365"/>
                      </a:lnTo>
                      <a:lnTo>
                        <a:pt x="51" y="363"/>
                      </a:lnTo>
                      <a:lnTo>
                        <a:pt x="46" y="361"/>
                      </a:lnTo>
                      <a:lnTo>
                        <a:pt x="38" y="359"/>
                      </a:lnTo>
                      <a:lnTo>
                        <a:pt x="32" y="355"/>
                      </a:lnTo>
                      <a:lnTo>
                        <a:pt x="26" y="352"/>
                      </a:lnTo>
                      <a:lnTo>
                        <a:pt x="25" y="350"/>
                      </a:lnTo>
                      <a:lnTo>
                        <a:pt x="21" y="348"/>
                      </a:lnTo>
                      <a:lnTo>
                        <a:pt x="21" y="346"/>
                      </a:lnTo>
                      <a:lnTo>
                        <a:pt x="19" y="342"/>
                      </a:lnTo>
                      <a:lnTo>
                        <a:pt x="17" y="340"/>
                      </a:lnTo>
                      <a:lnTo>
                        <a:pt x="17" y="336"/>
                      </a:lnTo>
                      <a:lnTo>
                        <a:pt x="15" y="332"/>
                      </a:lnTo>
                      <a:lnTo>
                        <a:pt x="15" y="330"/>
                      </a:lnTo>
                      <a:close/>
                    </a:path>
                  </a:pathLst>
                </a:custGeom>
                <a:solidFill>
                  <a:srgbClr val="CACCD9"/>
                </a:solidFill>
                <a:ln w="9525">
                  <a:noFill/>
                  <a:round/>
                  <a:headEnd/>
                  <a:tailEnd/>
                </a:ln>
              </p:spPr>
              <p:txBody>
                <a:bodyPr/>
                <a:lstStyle/>
                <a:p>
                  <a:endParaRPr lang="en-US"/>
                </a:p>
              </p:txBody>
            </p:sp>
            <p:sp>
              <p:nvSpPr>
                <p:cNvPr id="38977" name="Freeform 65"/>
                <p:cNvSpPr>
                  <a:spLocks/>
                </p:cNvSpPr>
                <p:nvPr/>
              </p:nvSpPr>
              <p:spPr bwMode="auto">
                <a:xfrm>
                  <a:off x="2189" y="1348"/>
                  <a:ext cx="106" cy="165"/>
                </a:xfrm>
                <a:custGeom>
                  <a:avLst/>
                  <a:gdLst/>
                  <a:ahLst/>
                  <a:cxnLst>
                    <a:cxn ang="0">
                      <a:pos x="12" y="292"/>
                    </a:cxn>
                    <a:cxn ang="0">
                      <a:pos x="10" y="285"/>
                    </a:cxn>
                    <a:cxn ang="0">
                      <a:pos x="6" y="275"/>
                    </a:cxn>
                    <a:cxn ang="0">
                      <a:pos x="4" y="267"/>
                    </a:cxn>
                    <a:cxn ang="0">
                      <a:pos x="2" y="257"/>
                    </a:cxn>
                    <a:cxn ang="0">
                      <a:pos x="2" y="248"/>
                    </a:cxn>
                    <a:cxn ang="0">
                      <a:pos x="0" y="236"/>
                    </a:cxn>
                    <a:cxn ang="0">
                      <a:pos x="0" y="224"/>
                    </a:cxn>
                    <a:cxn ang="0">
                      <a:pos x="0" y="212"/>
                    </a:cxn>
                    <a:cxn ang="0">
                      <a:pos x="2" y="201"/>
                    </a:cxn>
                    <a:cxn ang="0">
                      <a:pos x="4" y="187"/>
                    </a:cxn>
                    <a:cxn ang="0">
                      <a:pos x="6" y="173"/>
                    </a:cxn>
                    <a:cxn ang="0">
                      <a:pos x="8" y="164"/>
                    </a:cxn>
                    <a:cxn ang="0">
                      <a:pos x="10" y="154"/>
                    </a:cxn>
                    <a:cxn ang="0">
                      <a:pos x="12" y="144"/>
                    </a:cxn>
                    <a:cxn ang="0">
                      <a:pos x="14" y="136"/>
                    </a:cxn>
                    <a:cxn ang="0">
                      <a:pos x="16" y="125"/>
                    </a:cxn>
                    <a:cxn ang="0">
                      <a:pos x="18" y="115"/>
                    </a:cxn>
                    <a:cxn ang="0">
                      <a:pos x="22" y="103"/>
                    </a:cxn>
                    <a:cxn ang="0">
                      <a:pos x="23" y="91"/>
                    </a:cxn>
                    <a:cxn ang="0">
                      <a:pos x="25" y="84"/>
                    </a:cxn>
                    <a:cxn ang="0">
                      <a:pos x="25" y="78"/>
                    </a:cxn>
                    <a:cxn ang="0">
                      <a:pos x="27" y="72"/>
                    </a:cxn>
                    <a:cxn ang="0">
                      <a:pos x="27" y="64"/>
                    </a:cxn>
                    <a:cxn ang="0">
                      <a:pos x="29" y="58"/>
                    </a:cxn>
                    <a:cxn ang="0">
                      <a:pos x="31" y="49"/>
                    </a:cxn>
                    <a:cxn ang="0">
                      <a:pos x="33" y="41"/>
                    </a:cxn>
                    <a:cxn ang="0">
                      <a:pos x="35" y="31"/>
                    </a:cxn>
                    <a:cxn ang="0">
                      <a:pos x="37" y="23"/>
                    </a:cxn>
                    <a:cxn ang="0">
                      <a:pos x="37" y="15"/>
                    </a:cxn>
                    <a:cxn ang="0">
                      <a:pos x="39" y="8"/>
                    </a:cxn>
                    <a:cxn ang="0">
                      <a:pos x="43" y="2"/>
                    </a:cxn>
                    <a:cxn ang="0">
                      <a:pos x="48" y="0"/>
                    </a:cxn>
                    <a:cxn ang="0">
                      <a:pos x="54" y="4"/>
                    </a:cxn>
                    <a:cxn ang="0">
                      <a:pos x="56" y="11"/>
                    </a:cxn>
                    <a:cxn ang="0">
                      <a:pos x="60" y="19"/>
                    </a:cxn>
                    <a:cxn ang="0">
                      <a:pos x="64" y="37"/>
                    </a:cxn>
                    <a:cxn ang="0">
                      <a:pos x="71" y="66"/>
                    </a:cxn>
                    <a:cxn ang="0">
                      <a:pos x="77" y="95"/>
                    </a:cxn>
                    <a:cxn ang="0">
                      <a:pos x="83" y="125"/>
                    </a:cxn>
                    <a:cxn ang="0">
                      <a:pos x="89" y="152"/>
                    </a:cxn>
                    <a:cxn ang="0">
                      <a:pos x="94" y="177"/>
                    </a:cxn>
                    <a:cxn ang="0">
                      <a:pos x="100" y="203"/>
                    </a:cxn>
                    <a:cxn ang="0">
                      <a:pos x="104" y="228"/>
                    </a:cxn>
                    <a:cxn ang="0">
                      <a:pos x="106" y="248"/>
                    </a:cxn>
                    <a:cxn ang="0">
                      <a:pos x="106" y="265"/>
                    </a:cxn>
                    <a:cxn ang="0">
                      <a:pos x="106" y="283"/>
                    </a:cxn>
                    <a:cxn ang="0">
                      <a:pos x="104" y="300"/>
                    </a:cxn>
                    <a:cxn ang="0">
                      <a:pos x="98" y="312"/>
                    </a:cxn>
                    <a:cxn ang="0">
                      <a:pos x="93" y="320"/>
                    </a:cxn>
                    <a:cxn ang="0">
                      <a:pos x="85" y="326"/>
                    </a:cxn>
                    <a:cxn ang="0">
                      <a:pos x="77" y="329"/>
                    </a:cxn>
                    <a:cxn ang="0">
                      <a:pos x="66" y="329"/>
                    </a:cxn>
                    <a:cxn ang="0">
                      <a:pos x="54" y="329"/>
                    </a:cxn>
                    <a:cxn ang="0">
                      <a:pos x="41" y="326"/>
                    </a:cxn>
                    <a:cxn ang="0">
                      <a:pos x="29" y="320"/>
                    </a:cxn>
                    <a:cxn ang="0">
                      <a:pos x="22" y="314"/>
                    </a:cxn>
                    <a:cxn ang="0">
                      <a:pos x="18" y="310"/>
                    </a:cxn>
                    <a:cxn ang="0">
                      <a:pos x="16" y="304"/>
                    </a:cxn>
                    <a:cxn ang="0">
                      <a:pos x="14" y="298"/>
                    </a:cxn>
                  </a:cxnLst>
                  <a:rect l="0" t="0" r="r" b="b"/>
                  <a:pathLst>
                    <a:path w="106" h="329">
                      <a:moveTo>
                        <a:pt x="14" y="296"/>
                      </a:moveTo>
                      <a:lnTo>
                        <a:pt x="12" y="292"/>
                      </a:lnTo>
                      <a:lnTo>
                        <a:pt x="10" y="289"/>
                      </a:lnTo>
                      <a:lnTo>
                        <a:pt x="10" y="285"/>
                      </a:lnTo>
                      <a:lnTo>
                        <a:pt x="8" y="281"/>
                      </a:lnTo>
                      <a:lnTo>
                        <a:pt x="6" y="275"/>
                      </a:lnTo>
                      <a:lnTo>
                        <a:pt x="6" y="271"/>
                      </a:lnTo>
                      <a:lnTo>
                        <a:pt x="4" y="267"/>
                      </a:lnTo>
                      <a:lnTo>
                        <a:pt x="4" y="263"/>
                      </a:lnTo>
                      <a:lnTo>
                        <a:pt x="2" y="257"/>
                      </a:lnTo>
                      <a:lnTo>
                        <a:pt x="2" y="253"/>
                      </a:lnTo>
                      <a:lnTo>
                        <a:pt x="2" y="248"/>
                      </a:lnTo>
                      <a:lnTo>
                        <a:pt x="0" y="242"/>
                      </a:lnTo>
                      <a:lnTo>
                        <a:pt x="0" y="236"/>
                      </a:lnTo>
                      <a:lnTo>
                        <a:pt x="0" y="230"/>
                      </a:lnTo>
                      <a:lnTo>
                        <a:pt x="0" y="224"/>
                      </a:lnTo>
                      <a:lnTo>
                        <a:pt x="0" y="218"/>
                      </a:lnTo>
                      <a:lnTo>
                        <a:pt x="0" y="212"/>
                      </a:lnTo>
                      <a:lnTo>
                        <a:pt x="2" y="207"/>
                      </a:lnTo>
                      <a:lnTo>
                        <a:pt x="2" y="201"/>
                      </a:lnTo>
                      <a:lnTo>
                        <a:pt x="4" y="193"/>
                      </a:lnTo>
                      <a:lnTo>
                        <a:pt x="4" y="187"/>
                      </a:lnTo>
                      <a:lnTo>
                        <a:pt x="6" y="181"/>
                      </a:lnTo>
                      <a:lnTo>
                        <a:pt x="6" y="173"/>
                      </a:lnTo>
                      <a:lnTo>
                        <a:pt x="8" y="168"/>
                      </a:lnTo>
                      <a:lnTo>
                        <a:pt x="8" y="164"/>
                      </a:lnTo>
                      <a:lnTo>
                        <a:pt x="10" y="158"/>
                      </a:lnTo>
                      <a:lnTo>
                        <a:pt x="10" y="154"/>
                      </a:lnTo>
                      <a:lnTo>
                        <a:pt x="12" y="150"/>
                      </a:lnTo>
                      <a:lnTo>
                        <a:pt x="12" y="144"/>
                      </a:lnTo>
                      <a:lnTo>
                        <a:pt x="14" y="140"/>
                      </a:lnTo>
                      <a:lnTo>
                        <a:pt x="14" y="136"/>
                      </a:lnTo>
                      <a:lnTo>
                        <a:pt x="16" y="130"/>
                      </a:lnTo>
                      <a:lnTo>
                        <a:pt x="16" y="125"/>
                      </a:lnTo>
                      <a:lnTo>
                        <a:pt x="18" y="121"/>
                      </a:lnTo>
                      <a:lnTo>
                        <a:pt x="18" y="115"/>
                      </a:lnTo>
                      <a:lnTo>
                        <a:pt x="20" y="109"/>
                      </a:lnTo>
                      <a:lnTo>
                        <a:pt x="22" y="103"/>
                      </a:lnTo>
                      <a:lnTo>
                        <a:pt x="22" y="97"/>
                      </a:lnTo>
                      <a:lnTo>
                        <a:pt x="23" y="91"/>
                      </a:lnTo>
                      <a:lnTo>
                        <a:pt x="23" y="88"/>
                      </a:lnTo>
                      <a:lnTo>
                        <a:pt x="25" y="84"/>
                      </a:lnTo>
                      <a:lnTo>
                        <a:pt x="25" y="80"/>
                      </a:lnTo>
                      <a:lnTo>
                        <a:pt x="25" y="78"/>
                      </a:lnTo>
                      <a:lnTo>
                        <a:pt x="25" y="74"/>
                      </a:lnTo>
                      <a:lnTo>
                        <a:pt x="27" y="72"/>
                      </a:lnTo>
                      <a:lnTo>
                        <a:pt x="27" y="68"/>
                      </a:lnTo>
                      <a:lnTo>
                        <a:pt x="27" y="64"/>
                      </a:lnTo>
                      <a:lnTo>
                        <a:pt x="29" y="62"/>
                      </a:lnTo>
                      <a:lnTo>
                        <a:pt x="29" y="58"/>
                      </a:lnTo>
                      <a:lnTo>
                        <a:pt x="29" y="52"/>
                      </a:lnTo>
                      <a:lnTo>
                        <a:pt x="31" y="49"/>
                      </a:lnTo>
                      <a:lnTo>
                        <a:pt x="31" y="45"/>
                      </a:lnTo>
                      <a:lnTo>
                        <a:pt x="33" y="41"/>
                      </a:lnTo>
                      <a:lnTo>
                        <a:pt x="33" y="37"/>
                      </a:lnTo>
                      <a:lnTo>
                        <a:pt x="35" y="31"/>
                      </a:lnTo>
                      <a:lnTo>
                        <a:pt x="35" y="27"/>
                      </a:lnTo>
                      <a:lnTo>
                        <a:pt x="37" y="23"/>
                      </a:lnTo>
                      <a:lnTo>
                        <a:pt x="37" y="19"/>
                      </a:lnTo>
                      <a:lnTo>
                        <a:pt x="37" y="15"/>
                      </a:lnTo>
                      <a:lnTo>
                        <a:pt x="39" y="11"/>
                      </a:lnTo>
                      <a:lnTo>
                        <a:pt x="39" y="8"/>
                      </a:lnTo>
                      <a:lnTo>
                        <a:pt x="41" y="4"/>
                      </a:lnTo>
                      <a:lnTo>
                        <a:pt x="43" y="2"/>
                      </a:lnTo>
                      <a:lnTo>
                        <a:pt x="46" y="0"/>
                      </a:lnTo>
                      <a:lnTo>
                        <a:pt x="48" y="0"/>
                      </a:lnTo>
                      <a:lnTo>
                        <a:pt x="52" y="2"/>
                      </a:lnTo>
                      <a:lnTo>
                        <a:pt x="54" y="4"/>
                      </a:lnTo>
                      <a:lnTo>
                        <a:pt x="56" y="8"/>
                      </a:lnTo>
                      <a:lnTo>
                        <a:pt x="56" y="11"/>
                      </a:lnTo>
                      <a:lnTo>
                        <a:pt x="58" y="15"/>
                      </a:lnTo>
                      <a:lnTo>
                        <a:pt x="60" y="19"/>
                      </a:lnTo>
                      <a:lnTo>
                        <a:pt x="60" y="23"/>
                      </a:lnTo>
                      <a:lnTo>
                        <a:pt x="64" y="37"/>
                      </a:lnTo>
                      <a:lnTo>
                        <a:pt x="68" y="52"/>
                      </a:lnTo>
                      <a:lnTo>
                        <a:pt x="71" y="66"/>
                      </a:lnTo>
                      <a:lnTo>
                        <a:pt x="75" y="82"/>
                      </a:lnTo>
                      <a:lnTo>
                        <a:pt x="77" y="95"/>
                      </a:lnTo>
                      <a:lnTo>
                        <a:pt x="81" y="111"/>
                      </a:lnTo>
                      <a:lnTo>
                        <a:pt x="83" y="125"/>
                      </a:lnTo>
                      <a:lnTo>
                        <a:pt x="87" y="140"/>
                      </a:lnTo>
                      <a:lnTo>
                        <a:pt x="89" y="152"/>
                      </a:lnTo>
                      <a:lnTo>
                        <a:pt x="93" y="164"/>
                      </a:lnTo>
                      <a:lnTo>
                        <a:pt x="94" y="177"/>
                      </a:lnTo>
                      <a:lnTo>
                        <a:pt x="96" y="189"/>
                      </a:lnTo>
                      <a:lnTo>
                        <a:pt x="100" y="203"/>
                      </a:lnTo>
                      <a:lnTo>
                        <a:pt x="102" y="214"/>
                      </a:lnTo>
                      <a:lnTo>
                        <a:pt x="104" y="228"/>
                      </a:lnTo>
                      <a:lnTo>
                        <a:pt x="106" y="240"/>
                      </a:lnTo>
                      <a:lnTo>
                        <a:pt x="106" y="248"/>
                      </a:lnTo>
                      <a:lnTo>
                        <a:pt x="106" y="257"/>
                      </a:lnTo>
                      <a:lnTo>
                        <a:pt x="106" y="265"/>
                      </a:lnTo>
                      <a:lnTo>
                        <a:pt x="106" y="275"/>
                      </a:lnTo>
                      <a:lnTo>
                        <a:pt x="106" y="283"/>
                      </a:lnTo>
                      <a:lnTo>
                        <a:pt x="106" y="290"/>
                      </a:lnTo>
                      <a:lnTo>
                        <a:pt x="104" y="300"/>
                      </a:lnTo>
                      <a:lnTo>
                        <a:pt x="100" y="308"/>
                      </a:lnTo>
                      <a:lnTo>
                        <a:pt x="98" y="312"/>
                      </a:lnTo>
                      <a:lnTo>
                        <a:pt x="96" y="316"/>
                      </a:lnTo>
                      <a:lnTo>
                        <a:pt x="93" y="320"/>
                      </a:lnTo>
                      <a:lnTo>
                        <a:pt x="89" y="322"/>
                      </a:lnTo>
                      <a:lnTo>
                        <a:pt x="85" y="326"/>
                      </a:lnTo>
                      <a:lnTo>
                        <a:pt x="81" y="328"/>
                      </a:lnTo>
                      <a:lnTo>
                        <a:pt x="77" y="329"/>
                      </a:lnTo>
                      <a:lnTo>
                        <a:pt x="71" y="329"/>
                      </a:lnTo>
                      <a:lnTo>
                        <a:pt x="66" y="329"/>
                      </a:lnTo>
                      <a:lnTo>
                        <a:pt x="60" y="329"/>
                      </a:lnTo>
                      <a:lnTo>
                        <a:pt x="54" y="329"/>
                      </a:lnTo>
                      <a:lnTo>
                        <a:pt x="46" y="328"/>
                      </a:lnTo>
                      <a:lnTo>
                        <a:pt x="41" y="326"/>
                      </a:lnTo>
                      <a:lnTo>
                        <a:pt x="35" y="322"/>
                      </a:lnTo>
                      <a:lnTo>
                        <a:pt x="29" y="320"/>
                      </a:lnTo>
                      <a:lnTo>
                        <a:pt x="23" y="316"/>
                      </a:lnTo>
                      <a:lnTo>
                        <a:pt x="22" y="314"/>
                      </a:lnTo>
                      <a:lnTo>
                        <a:pt x="20" y="312"/>
                      </a:lnTo>
                      <a:lnTo>
                        <a:pt x="18" y="310"/>
                      </a:lnTo>
                      <a:lnTo>
                        <a:pt x="18" y="308"/>
                      </a:lnTo>
                      <a:lnTo>
                        <a:pt x="16" y="304"/>
                      </a:lnTo>
                      <a:lnTo>
                        <a:pt x="16" y="302"/>
                      </a:lnTo>
                      <a:lnTo>
                        <a:pt x="14" y="298"/>
                      </a:lnTo>
                      <a:lnTo>
                        <a:pt x="14" y="296"/>
                      </a:lnTo>
                      <a:close/>
                    </a:path>
                  </a:pathLst>
                </a:custGeom>
                <a:solidFill>
                  <a:srgbClr val="D6D6E0"/>
                </a:solidFill>
                <a:ln w="9525">
                  <a:noFill/>
                  <a:round/>
                  <a:headEnd/>
                  <a:tailEnd/>
                </a:ln>
              </p:spPr>
              <p:txBody>
                <a:bodyPr/>
                <a:lstStyle/>
                <a:p>
                  <a:endParaRPr lang="en-US"/>
                </a:p>
              </p:txBody>
            </p:sp>
            <p:sp>
              <p:nvSpPr>
                <p:cNvPr id="38978" name="Freeform 66"/>
                <p:cNvSpPr>
                  <a:spLocks/>
                </p:cNvSpPr>
                <p:nvPr/>
              </p:nvSpPr>
              <p:spPr bwMode="auto">
                <a:xfrm>
                  <a:off x="2193" y="1361"/>
                  <a:ext cx="94" cy="146"/>
                </a:xfrm>
                <a:custGeom>
                  <a:avLst/>
                  <a:gdLst/>
                  <a:ahLst/>
                  <a:cxnLst>
                    <a:cxn ang="0">
                      <a:pos x="10" y="260"/>
                    </a:cxn>
                    <a:cxn ang="0">
                      <a:pos x="8" y="252"/>
                    </a:cxn>
                    <a:cxn ang="0">
                      <a:pos x="6" y="246"/>
                    </a:cxn>
                    <a:cxn ang="0">
                      <a:pos x="4" y="238"/>
                    </a:cxn>
                    <a:cxn ang="0">
                      <a:pos x="2" y="230"/>
                    </a:cxn>
                    <a:cxn ang="0">
                      <a:pos x="0" y="221"/>
                    </a:cxn>
                    <a:cxn ang="0">
                      <a:pos x="0" y="211"/>
                    </a:cxn>
                    <a:cxn ang="0">
                      <a:pos x="0" y="201"/>
                    </a:cxn>
                    <a:cxn ang="0">
                      <a:pos x="0" y="189"/>
                    </a:cxn>
                    <a:cxn ang="0">
                      <a:pos x="2" y="178"/>
                    </a:cxn>
                    <a:cxn ang="0">
                      <a:pos x="4" y="166"/>
                    </a:cxn>
                    <a:cxn ang="0">
                      <a:pos x="6" y="154"/>
                    </a:cxn>
                    <a:cxn ang="0">
                      <a:pos x="8" y="145"/>
                    </a:cxn>
                    <a:cxn ang="0">
                      <a:pos x="10" y="137"/>
                    </a:cxn>
                    <a:cxn ang="0">
                      <a:pos x="10" y="129"/>
                    </a:cxn>
                    <a:cxn ang="0">
                      <a:pos x="12" y="121"/>
                    </a:cxn>
                    <a:cxn ang="0">
                      <a:pos x="14" y="111"/>
                    </a:cxn>
                    <a:cxn ang="0">
                      <a:pos x="16" y="102"/>
                    </a:cxn>
                    <a:cxn ang="0">
                      <a:pos x="18" y="92"/>
                    </a:cxn>
                    <a:cxn ang="0">
                      <a:pos x="19" y="82"/>
                    </a:cxn>
                    <a:cxn ang="0">
                      <a:pos x="21" y="74"/>
                    </a:cxn>
                    <a:cxn ang="0">
                      <a:pos x="23" y="68"/>
                    </a:cxn>
                    <a:cxn ang="0">
                      <a:pos x="23" y="65"/>
                    </a:cxn>
                    <a:cxn ang="0">
                      <a:pos x="23" y="59"/>
                    </a:cxn>
                    <a:cxn ang="0">
                      <a:pos x="25" y="51"/>
                    </a:cxn>
                    <a:cxn ang="0">
                      <a:pos x="27" y="45"/>
                    </a:cxn>
                    <a:cxn ang="0">
                      <a:pos x="29" y="37"/>
                    </a:cxn>
                    <a:cxn ang="0">
                      <a:pos x="31" y="29"/>
                    </a:cxn>
                    <a:cxn ang="0">
                      <a:pos x="31" y="22"/>
                    </a:cxn>
                    <a:cxn ang="0">
                      <a:pos x="33" y="14"/>
                    </a:cxn>
                    <a:cxn ang="0">
                      <a:pos x="35" y="6"/>
                    </a:cxn>
                    <a:cxn ang="0">
                      <a:pos x="37" y="2"/>
                    </a:cxn>
                    <a:cxn ang="0">
                      <a:pos x="42" y="0"/>
                    </a:cxn>
                    <a:cxn ang="0">
                      <a:pos x="46" y="4"/>
                    </a:cxn>
                    <a:cxn ang="0">
                      <a:pos x="50" y="12"/>
                    </a:cxn>
                    <a:cxn ang="0">
                      <a:pos x="52" y="18"/>
                    </a:cxn>
                    <a:cxn ang="0">
                      <a:pos x="56" y="33"/>
                    </a:cxn>
                    <a:cxn ang="0">
                      <a:pos x="64" y="61"/>
                    </a:cxn>
                    <a:cxn ang="0">
                      <a:pos x="67" y="86"/>
                    </a:cxn>
                    <a:cxn ang="0">
                      <a:pos x="73" y="111"/>
                    </a:cxn>
                    <a:cxn ang="0">
                      <a:pos x="79" y="137"/>
                    </a:cxn>
                    <a:cxn ang="0">
                      <a:pos x="83" y="158"/>
                    </a:cxn>
                    <a:cxn ang="0">
                      <a:pos x="89" y="180"/>
                    </a:cxn>
                    <a:cxn ang="0">
                      <a:pos x="92" y="203"/>
                    </a:cxn>
                    <a:cxn ang="0">
                      <a:pos x="94" y="221"/>
                    </a:cxn>
                    <a:cxn ang="0">
                      <a:pos x="94" y="236"/>
                    </a:cxn>
                    <a:cxn ang="0">
                      <a:pos x="94" y="252"/>
                    </a:cxn>
                    <a:cxn ang="0">
                      <a:pos x="90" y="267"/>
                    </a:cxn>
                    <a:cxn ang="0">
                      <a:pos x="87" y="277"/>
                    </a:cxn>
                    <a:cxn ang="0">
                      <a:pos x="83" y="283"/>
                    </a:cxn>
                    <a:cxn ang="0">
                      <a:pos x="75" y="289"/>
                    </a:cxn>
                    <a:cxn ang="0">
                      <a:pos x="67" y="293"/>
                    </a:cxn>
                    <a:cxn ang="0">
                      <a:pos x="58" y="293"/>
                    </a:cxn>
                    <a:cxn ang="0">
                      <a:pos x="46" y="293"/>
                    </a:cxn>
                    <a:cxn ang="0">
                      <a:pos x="37" y="289"/>
                    </a:cxn>
                    <a:cxn ang="0">
                      <a:pos x="25" y="285"/>
                    </a:cxn>
                    <a:cxn ang="0">
                      <a:pos x="19" y="279"/>
                    </a:cxn>
                    <a:cxn ang="0">
                      <a:pos x="16" y="275"/>
                    </a:cxn>
                    <a:cxn ang="0">
                      <a:pos x="14" y="271"/>
                    </a:cxn>
                    <a:cxn ang="0">
                      <a:pos x="14" y="265"/>
                    </a:cxn>
                  </a:cxnLst>
                  <a:rect l="0" t="0" r="r" b="b"/>
                  <a:pathLst>
                    <a:path w="94" h="293">
                      <a:moveTo>
                        <a:pt x="12" y="264"/>
                      </a:moveTo>
                      <a:lnTo>
                        <a:pt x="10" y="260"/>
                      </a:lnTo>
                      <a:lnTo>
                        <a:pt x="10" y="256"/>
                      </a:lnTo>
                      <a:lnTo>
                        <a:pt x="8" y="252"/>
                      </a:lnTo>
                      <a:lnTo>
                        <a:pt x="6" y="250"/>
                      </a:lnTo>
                      <a:lnTo>
                        <a:pt x="6" y="246"/>
                      </a:lnTo>
                      <a:lnTo>
                        <a:pt x="4" y="242"/>
                      </a:lnTo>
                      <a:lnTo>
                        <a:pt x="4" y="238"/>
                      </a:lnTo>
                      <a:lnTo>
                        <a:pt x="2" y="234"/>
                      </a:lnTo>
                      <a:lnTo>
                        <a:pt x="2" y="230"/>
                      </a:lnTo>
                      <a:lnTo>
                        <a:pt x="2" y="224"/>
                      </a:lnTo>
                      <a:lnTo>
                        <a:pt x="0" y="221"/>
                      </a:lnTo>
                      <a:lnTo>
                        <a:pt x="0" y="215"/>
                      </a:lnTo>
                      <a:lnTo>
                        <a:pt x="0" y="211"/>
                      </a:lnTo>
                      <a:lnTo>
                        <a:pt x="0" y="205"/>
                      </a:lnTo>
                      <a:lnTo>
                        <a:pt x="0" y="201"/>
                      </a:lnTo>
                      <a:lnTo>
                        <a:pt x="0" y="195"/>
                      </a:lnTo>
                      <a:lnTo>
                        <a:pt x="0" y="189"/>
                      </a:lnTo>
                      <a:lnTo>
                        <a:pt x="2" y="184"/>
                      </a:lnTo>
                      <a:lnTo>
                        <a:pt x="2" y="178"/>
                      </a:lnTo>
                      <a:lnTo>
                        <a:pt x="2" y="172"/>
                      </a:lnTo>
                      <a:lnTo>
                        <a:pt x="4" y="166"/>
                      </a:lnTo>
                      <a:lnTo>
                        <a:pt x="4" y="160"/>
                      </a:lnTo>
                      <a:lnTo>
                        <a:pt x="6" y="154"/>
                      </a:lnTo>
                      <a:lnTo>
                        <a:pt x="6" y="150"/>
                      </a:lnTo>
                      <a:lnTo>
                        <a:pt x="8" y="145"/>
                      </a:lnTo>
                      <a:lnTo>
                        <a:pt x="8" y="141"/>
                      </a:lnTo>
                      <a:lnTo>
                        <a:pt x="10" y="137"/>
                      </a:lnTo>
                      <a:lnTo>
                        <a:pt x="10" y="133"/>
                      </a:lnTo>
                      <a:lnTo>
                        <a:pt x="10" y="129"/>
                      </a:lnTo>
                      <a:lnTo>
                        <a:pt x="12" y="125"/>
                      </a:lnTo>
                      <a:lnTo>
                        <a:pt x="12" y="121"/>
                      </a:lnTo>
                      <a:lnTo>
                        <a:pt x="14" y="117"/>
                      </a:lnTo>
                      <a:lnTo>
                        <a:pt x="14" y="111"/>
                      </a:lnTo>
                      <a:lnTo>
                        <a:pt x="16" y="107"/>
                      </a:lnTo>
                      <a:lnTo>
                        <a:pt x="16" y="102"/>
                      </a:lnTo>
                      <a:lnTo>
                        <a:pt x="18" y="98"/>
                      </a:lnTo>
                      <a:lnTo>
                        <a:pt x="18" y="92"/>
                      </a:lnTo>
                      <a:lnTo>
                        <a:pt x="19" y="88"/>
                      </a:lnTo>
                      <a:lnTo>
                        <a:pt x="19" y="82"/>
                      </a:lnTo>
                      <a:lnTo>
                        <a:pt x="21" y="78"/>
                      </a:lnTo>
                      <a:lnTo>
                        <a:pt x="21" y="74"/>
                      </a:lnTo>
                      <a:lnTo>
                        <a:pt x="21" y="72"/>
                      </a:lnTo>
                      <a:lnTo>
                        <a:pt x="23" y="68"/>
                      </a:lnTo>
                      <a:lnTo>
                        <a:pt x="23" y="66"/>
                      </a:lnTo>
                      <a:lnTo>
                        <a:pt x="23" y="65"/>
                      </a:lnTo>
                      <a:lnTo>
                        <a:pt x="23" y="61"/>
                      </a:lnTo>
                      <a:lnTo>
                        <a:pt x="23" y="59"/>
                      </a:lnTo>
                      <a:lnTo>
                        <a:pt x="25" y="55"/>
                      </a:lnTo>
                      <a:lnTo>
                        <a:pt x="25" y="51"/>
                      </a:lnTo>
                      <a:lnTo>
                        <a:pt x="27" y="47"/>
                      </a:lnTo>
                      <a:lnTo>
                        <a:pt x="27" y="45"/>
                      </a:lnTo>
                      <a:lnTo>
                        <a:pt x="27" y="41"/>
                      </a:lnTo>
                      <a:lnTo>
                        <a:pt x="29" y="37"/>
                      </a:lnTo>
                      <a:lnTo>
                        <a:pt x="29" y="33"/>
                      </a:lnTo>
                      <a:lnTo>
                        <a:pt x="31" y="29"/>
                      </a:lnTo>
                      <a:lnTo>
                        <a:pt x="31" y="26"/>
                      </a:lnTo>
                      <a:lnTo>
                        <a:pt x="31" y="22"/>
                      </a:lnTo>
                      <a:lnTo>
                        <a:pt x="33" y="18"/>
                      </a:lnTo>
                      <a:lnTo>
                        <a:pt x="33" y="14"/>
                      </a:lnTo>
                      <a:lnTo>
                        <a:pt x="33" y="10"/>
                      </a:lnTo>
                      <a:lnTo>
                        <a:pt x="35" y="6"/>
                      </a:lnTo>
                      <a:lnTo>
                        <a:pt x="35" y="4"/>
                      </a:lnTo>
                      <a:lnTo>
                        <a:pt x="37" y="2"/>
                      </a:lnTo>
                      <a:lnTo>
                        <a:pt x="41" y="0"/>
                      </a:lnTo>
                      <a:lnTo>
                        <a:pt x="42" y="0"/>
                      </a:lnTo>
                      <a:lnTo>
                        <a:pt x="44" y="2"/>
                      </a:lnTo>
                      <a:lnTo>
                        <a:pt x="46" y="4"/>
                      </a:lnTo>
                      <a:lnTo>
                        <a:pt x="48" y="8"/>
                      </a:lnTo>
                      <a:lnTo>
                        <a:pt x="50" y="12"/>
                      </a:lnTo>
                      <a:lnTo>
                        <a:pt x="52" y="14"/>
                      </a:lnTo>
                      <a:lnTo>
                        <a:pt x="52" y="18"/>
                      </a:lnTo>
                      <a:lnTo>
                        <a:pt x="52" y="22"/>
                      </a:lnTo>
                      <a:lnTo>
                        <a:pt x="56" y="33"/>
                      </a:lnTo>
                      <a:lnTo>
                        <a:pt x="60" y="47"/>
                      </a:lnTo>
                      <a:lnTo>
                        <a:pt x="64" y="61"/>
                      </a:lnTo>
                      <a:lnTo>
                        <a:pt x="65" y="72"/>
                      </a:lnTo>
                      <a:lnTo>
                        <a:pt x="67" y="86"/>
                      </a:lnTo>
                      <a:lnTo>
                        <a:pt x="71" y="100"/>
                      </a:lnTo>
                      <a:lnTo>
                        <a:pt x="73" y="111"/>
                      </a:lnTo>
                      <a:lnTo>
                        <a:pt x="77" y="125"/>
                      </a:lnTo>
                      <a:lnTo>
                        <a:pt x="79" y="137"/>
                      </a:lnTo>
                      <a:lnTo>
                        <a:pt x="81" y="146"/>
                      </a:lnTo>
                      <a:lnTo>
                        <a:pt x="83" y="158"/>
                      </a:lnTo>
                      <a:lnTo>
                        <a:pt x="87" y="170"/>
                      </a:lnTo>
                      <a:lnTo>
                        <a:pt x="89" y="180"/>
                      </a:lnTo>
                      <a:lnTo>
                        <a:pt x="90" y="191"/>
                      </a:lnTo>
                      <a:lnTo>
                        <a:pt x="92" y="203"/>
                      </a:lnTo>
                      <a:lnTo>
                        <a:pt x="92" y="213"/>
                      </a:lnTo>
                      <a:lnTo>
                        <a:pt x="94" y="221"/>
                      </a:lnTo>
                      <a:lnTo>
                        <a:pt x="94" y="228"/>
                      </a:lnTo>
                      <a:lnTo>
                        <a:pt x="94" y="236"/>
                      </a:lnTo>
                      <a:lnTo>
                        <a:pt x="94" y="244"/>
                      </a:lnTo>
                      <a:lnTo>
                        <a:pt x="94" y="252"/>
                      </a:lnTo>
                      <a:lnTo>
                        <a:pt x="92" y="260"/>
                      </a:lnTo>
                      <a:lnTo>
                        <a:pt x="90" y="267"/>
                      </a:lnTo>
                      <a:lnTo>
                        <a:pt x="89" y="273"/>
                      </a:lnTo>
                      <a:lnTo>
                        <a:pt x="87" y="277"/>
                      </a:lnTo>
                      <a:lnTo>
                        <a:pt x="85" y="281"/>
                      </a:lnTo>
                      <a:lnTo>
                        <a:pt x="83" y="283"/>
                      </a:lnTo>
                      <a:lnTo>
                        <a:pt x="79" y="287"/>
                      </a:lnTo>
                      <a:lnTo>
                        <a:pt x="75" y="289"/>
                      </a:lnTo>
                      <a:lnTo>
                        <a:pt x="71" y="291"/>
                      </a:lnTo>
                      <a:lnTo>
                        <a:pt x="67" y="293"/>
                      </a:lnTo>
                      <a:lnTo>
                        <a:pt x="64" y="293"/>
                      </a:lnTo>
                      <a:lnTo>
                        <a:pt x="58" y="293"/>
                      </a:lnTo>
                      <a:lnTo>
                        <a:pt x="52" y="293"/>
                      </a:lnTo>
                      <a:lnTo>
                        <a:pt x="46" y="293"/>
                      </a:lnTo>
                      <a:lnTo>
                        <a:pt x="41" y="291"/>
                      </a:lnTo>
                      <a:lnTo>
                        <a:pt x="37" y="289"/>
                      </a:lnTo>
                      <a:lnTo>
                        <a:pt x="31" y="287"/>
                      </a:lnTo>
                      <a:lnTo>
                        <a:pt x="25" y="285"/>
                      </a:lnTo>
                      <a:lnTo>
                        <a:pt x="21" y="281"/>
                      </a:lnTo>
                      <a:lnTo>
                        <a:pt x="19" y="279"/>
                      </a:lnTo>
                      <a:lnTo>
                        <a:pt x="18" y="277"/>
                      </a:lnTo>
                      <a:lnTo>
                        <a:pt x="16" y="275"/>
                      </a:lnTo>
                      <a:lnTo>
                        <a:pt x="16" y="273"/>
                      </a:lnTo>
                      <a:lnTo>
                        <a:pt x="14" y="271"/>
                      </a:lnTo>
                      <a:lnTo>
                        <a:pt x="14" y="267"/>
                      </a:lnTo>
                      <a:lnTo>
                        <a:pt x="14" y="265"/>
                      </a:lnTo>
                      <a:lnTo>
                        <a:pt x="12" y="264"/>
                      </a:lnTo>
                      <a:close/>
                    </a:path>
                  </a:pathLst>
                </a:custGeom>
                <a:solidFill>
                  <a:srgbClr val="DEE0E8"/>
                </a:solidFill>
                <a:ln w="9525">
                  <a:noFill/>
                  <a:round/>
                  <a:headEnd/>
                  <a:tailEnd/>
                </a:ln>
              </p:spPr>
              <p:txBody>
                <a:bodyPr/>
                <a:lstStyle/>
                <a:p>
                  <a:endParaRPr lang="en-US"/>
                </a:p>
              </p:txBody>
            </p:sp>
            <p:sp>
              <p:nvSpPr>
                <p:cNvPr id="38979" name="Freeform 67"/>
                <p:cNvSpPr>
                  <a:spLocks/>
                </p:cNvSpPr>
                <p:nvPr/>
              </p:nvSpPr>
              <p:spPr bwMode="auto">
                <a:xfrm>
                  <a:off x="2197" y="1374"/>
                  <a:ext cx="83" cy="128"/>
                </a:xfrm>
                <a:custGeom>
                  <a:avLst/>
                  <a:gdLst/>
                  <a:ahLst/>
                  <a:cxnLst>
                    <a:cxn ang="0">
                      <a:pos x="10" y="226"/>
                    </a:cxn>
                    <a:cxn ang="0">
                      <a:pos x="6" y="220"/>
                    </a:cxn>
                    <a:cxn ang="0">
                      <a:pos x="4" y="214"/>
                    </a:cxn>
                    <a:cxn ang="0">
                      <a:pos x="2" y="208"/>
                    </a:cxn>
                    <a:cxn ang="0">
                      <a:pos x="2" y="200"/>
                    </a:cxn>
                    <a:cxn ang="0">
                      <a:pos x="0" y="193"/>
                    </a:cxn>
                    <a:cxn ang="0">
                      <a:pos x="0" y="183"/>
                    </a:cxn>
                    <a:cxn ang="0">
                      <a:pos x="0" y="175"/>
                    </a:cxn>
                    <a:cxn ang="0">
                      <a:pos x="0" y="165"/>
                    </a:cxn>
                    <a:cxn ang="0">
                      <a:pos x="2" y="156"/>
                    </a:cxn>
                    <a:cxn ang="0">
                      <a:pos x="2" y="146"/>
                    </a:cxn>
                    <a:cxn ang="0">
                      <a:pos x="4" y="136"/>
                    </a:cxn>
                    <a:cxn ang="0">
                      <a:pos x="6" y="126"/>
                    </a:cxn>
                    <a:cxn ang="0">
                      <a:pos x="8" y="120"/>
                    </a:cxn>
                    <a:cxn ang="0">
                      <a:pos x="10" y="113"/>
                    </a:cxn>
                    <a:cxn ang="0">
                      <a:pos x="10" y="105"/>
                    </a:cxn>
                    <a:cxn ang="0">
                      <a:pos x="12" y="97"/>
                    </a:cxn>
                    <a:cxn ang="0">
                      <a:pos x="14" y="89"/>
                    </a:cxn>
                    <a:cxn ang="0">
                      <a:pos x="15" y="81"/>
                    </a:cxn>
                    <a:cxn ang="0">
                      <a:pos x="17" y="72"/>
                    </a:cxn>
                    <a:cxn ang="0">
                      <a:pos x="17" y="66"/>
                    </a:cxn>
                    <a:cxn ang="0">
                      <a:pos x="19" y="60"/>
                    </a:cxn>
                    <a:cxn ang="0">
                      <a:pos x="19" y="56"/>
                    </a:cxn>
                    <a:cxn ang="0">
                      <a:pos x="21" y="50"/>
                    </a:cxn>
                    <a:cxn ang="0">
                      <a:pos x="21" y="44"/>
                    </a:cxn>
                    <a:cxn ang="0">
                      <a:pos x="23" y="39"/>
                    </a:cxn>
                    <a:cxn ang="0">
                      <a:pos x="25" y="33"/>
                    </a:cxn>
                    <a:cxn ang="0">
                      <a:pos x="25" y="25"/>
                    </a:cxn>
                    <a:cxn ang="0">
                      <a:pos x="27" y="19"/>
                    </a:cxn>
                    <a:cxn ang="0">
                      <a:pos x="29" y="13"/>
                    </a:cxn>
                    <a:cxn ang="0">
                      <a:pos x="29" y="5"/>
                    </a:cxn>
                    <a:cxn ang="0">
                      <a:pos x="33" y="1"/>
                    </a:cxn>
                    <a:cxn ang="0">
                      <a:pos x="37" y="1"/>
                    </a:cxn>
                    <a:cxn ang="0">
                      <a:pos x="40" y="3"/>
                    </a:cxn>
                    <a:cxn ang="0">
                      <a:pos x="42" y="9"/>
                    </a:cxn>
                    <a:cxn ang="0">
                      <a:pos x="44" y="15"/>
                    </a:cxn>
                    <a:cxn ang="0">
                      <a:pos x="48" y="31"/>
                    </a:cxn>
                    <a:cxn ang="0">
                      <a:pos x="54" y="52"/>
                    </a:cxn>
                    <a:cxn ang="0">
                      <a:pos x="60" y="76"/>
                    </a:cxn>
                    <a:cxn ang="0">
                      <a:pos x="63" y="97"/>
                    </a:cxn>
                    <a:cxn ang="0">
                      <a:pos x="67" y="119"/>
                    </a:cxn>
                    <a:cxn ang="0">
                      <a:pos x="73" y="138"/>
                    </a:cxn>
                    <a:cxn ang="0">
                      <a:pos x="77" y="158"/>
                    </a:cxn>
                    <a:cxn ang="0">
                      <a:pos x="79" y="177"/>
                    </a:cxn>
                    <a:cxn ang="0">
                      <a:pos x="81" y="193"/>
                    </a:cxn>
                    <a:cxn ang="0">
                      <a:pos x="83" y="206"/>
                    </a:cxn>
                    <a:cxn ang="0">
                      <a:pos x="81" y="220"/>
                    </a:cxn>
                    <a:cxn ang="0">
                      <a:pos x="79" y="232"/>
                    </a:cxn>
                    <a:cxn ang="0">
                      <a:pos x="75" y="241"/>
                    </a:cxn>
                    <a:cxn ang="0">
                      <a:pos x="71" y="247"/>
                    </a:cxn>
                    <a:cxn ang="0">
                      <a:pos x="65" y="253"/>
                    </a:cxn>
                    <a:cxn ang="0">
                      <a:pos x="58" y="255"/>
                    </a:cxn>
                    <a:cxn ang="0">
                      <a:pos x="50" y="255"/>
                    </a:cxn>
                    <a:cxn ang="0">
                      <a:pos x="40" y="255"/>
                    </a:cxn>
                    <a:cxn ang="0">
                      <a:pos x="31" y="251"/>
                    </a:cxn>
                    <a:cxn ang="0">
                      <a:pos x="21" y="247"/>
                    </a:cxn>
                    <a:cxn ang="0">
                      <a:pos x="15" y="243"/>
                    </a:cxn>
                    <a:cxn ang="0">
                      <a:pos x="14" y="241"/>
                    </a:cxn>
                    <a:cxn ang="0">
                      <a:pos x="12" y="236"/>
                    </a:cxn>
                    <a:cxn ang="0">
                      <a:pos x="12" y="232"/>
                    </a:cxn>
                  </a:cxnLst>
                  <a:rect l="0" t="0" r="r" b="b"/>
                  <a:pathLst>
                    <a:path w="83" h="255">
                      <a:moveTo>
                        <a:pt x="10" y="230"/>
                      </a:moveTo>
                      <a:lnTo>
                        <a:pt x="10" y="226"/>
                      </a:lnTo>
                      <a:lnTo>
                        <a:pt x="8" y="224"/>
                      </a:lnTo>
                      <a:lnTo>
                        <a:pt x="6" y="220"/>
                      </a:lnTo>
                      <a:lnTo>
                        <a:pt x="6" y="218"/>
                      </a:lnTo>
                      <a:lnTo>
                        <a:pt x="4" y="214"/>
                      </a:lnTo>
                      <a:lnTo>
                        <a:pt x="4" y="210"/>
                      </a:lnTo>
                      <a:lnTo>
                        <a:pt x="2" y="208"/>
                      </a:lnTo>
                      <a:lnTo>
                        <a:pt x="2" y="204"/>
                      </a:lnTo>
                      <a:lnTo>
                        <a:pt x="2" y="200"/>
                      </a:lnTo>
                      <a:lnTo>
                        <a:pt x="0" y="197"/>
                      </a:lnTo>
                      <a:lnTo>
                        <a:pt x="0" y="193"/>
                      </a:lnTo>
                      <a:lnTo>
                        <a:pt x="0" y="187"/>
                      </a:lnTo>
                      <a:lnTo>
                        <a:pt x="0" y="183"/>
                      </a:lnTo>
                      <a:lnTo>
                        <a:pt x="0" y="179"/>
                      </a:lnTo>
                      <a:lnTo>
                        <a:pt x="0" y="175"/>
                      </a:lnTo>
                      <a:lnTo>
                        <a:pt x="0" y="171"/>
                      </a:lnTo>
                      <a:lnTo>
                        <a:pt x="0" y="165"/>
                      </a:lnTo>
                      <a:lnTo>
                        <a:pt x="0" y="159"/>
                      </a:lnTo>
                      <a:lnTo>
                        <a:pt x="2" y="156"/>
                      </a:lnTo>
                      <a:lnTo>
                        <a:pt x="2" y="150"/>
                      </a:lnTo>
                      <a:lnTo>
                        <a:pt x="2" y="146"/>
                      </a:lnTo>
                      <a:lnTo>
                        <a:pt x="4" y="140"/>
                      </a:lnTo>
                      <a:lnTo>
                        <a:pt x="4" y="136"/>
                      </a:lnTo>
                      <a:lnTo>
                        <a:pt x="6" y="130"/>
                      </a:lnTo>
                      <a:lnTo>
                        <a:pt x="6" y="126"/>
                      </a:lnTo>
                      <a:lnTo>
                        <a:pt x="6" y="122"/>
                      </a:lnTo>
                      <a:lnTo>
                        <a:pt x="8" y="120"/>
                      </a:lnTo>
                      <a:lnTo>
                        <a:pt x="8" y="117"/>
                      </a:lnTo>
                      <a:lnTo>
                        <a:pt x="10" y="113"/>
                      </a:lnTo>
                      <a:lnTo>
                        <a:pt x="10" y="109"/>
                      </a:lnTo>
                      <a:lnTo>
                        <a:pt x="10" y="105"/>
                      </a:lnTo>
                      <a:lnTo>
                        <a:pt x="12" y="101"/>
                      </a:lnTo>
                      <a:lnTo>
                        <a:pt x="12" y="97"/>
                      </a:lnTo>
                      <a:lnTo>
                        <a:pt x="14" y="93"/>
                      </a:lnTo>
                      <a:lnTo>
                        <a:pt x="14" y="89"/>
                      </a:lnTo>
                      <a:lnTo>
                        <a:pt x="14" y="85"/>
                      </a:lnTo>
                      <a:lnTo>
                        <a:pt x="15" y="81"/>
                      </a:lnTo>
                      <a:lnTo>
                        <a:pt x="15" y="76"/>
                      </a:lnTo>
                      <a:lnTo>
                        <a:pt x="17" y="72"/>
                      </a:lnTo>
                      <a:lnTo>
                        <a:pt x="17" y="68"/>
                      </a:lnTo>
                      <a:lnTo>
                        <a:pt x="17" y="66"/>
                      </a:lnTo>
                      <a:lnTo>
                        <a:pt x="19" y="62"/>
                      </a:lnTo>
                      <a:lnTo>
                        <a:pt x="19" y="60"/>
                      </a:lnTo>
                      <a:lnTo>
                        <a:pt x="19" y="58"/>
                      </a:lnTo>
                      <a:lnTo>
                        <a:pt x="19" y="56"/>
                      </a:lnTo>
                      <a:lnTo>
                        <a:pt x="21" y="52"/>
                      </a:lnTo>
                      <a:lnTo>
                        <a:pt x="21" y="50"/>
                      </a:lnTo>
                      <a:lnTo>
                        <a:pt x="21" y="48"/>
                      </a:lnTo>
                      <a:lnTo>
                        <a:pt x="21" y="44"/>
                      </a:lnTo>
                      <a:lnTo>
                        <a:pt x="23" y="42"/>
                      </a:lnTo>
                      <a:lnTo>
                        <a:pt x="23" y="39"/>
                      </a:lnTo>
                      <a:lnTo>
                        <a:pt x="23" y="35"/>
                      </a:lnTo>
                      <a:lnTo>
                        <a:pt x="25" y="33"/>
                      </a:lnTo>
                      <a:lnTo>
                        <a:pt x="25" y="29"/>
                      </a:lnTo>
                      <a:lnTo>
                        <a:pt x="25" y="25"/>
                      </a:lnTo>
                      <a:lnTo>
                        <a:pt x="27" y="23"/>
                      </a:lnTo>
                      <a:lnTo>
                        <a:pt x="27" y="19"/>
                      </a:lnTo>
                      <a:lnTo>
                        <a:pt x="27" y="15"/>
                      </a:lnTo>
                      <a:lnTo>
                        <a:pt x="29" y="13"/>
                      </a:lnTo>
                      <a:lnTo>
                        <a:pt x="29" y="9"/>
                      </a:lnTo>
                      <a:lnTo>
                        <a:pt x="29" y="5"/>
                      </a:lnTo>
                      <a:lnTo>
                        <a:pt x="31" y="3"/>
                      </a:lnTo>
                      <a:lnTo>
                        <a:pt x="33" y="1"/>
                      </a:lnTo>
                      <a:lnTo>
                        <a:pt x="35" y="0"/>
                      </a:lnTo>
                      <a:lnTo>
                        <a:pt x="37" y="1"/>
                      </a:lnTo>
                      <a:lnTo>
                        <a:pt x="38" y="1"/>
                      </a:lnTo>
                      <a:lnTo>
                        <a:pt x="40" y="3"/>
                      </a:lnTo>
                      <a:lnTo>
                        <a:pt x="42" y="7"/>
                      </a:lnTo>
                      <a:lnTo>
                        <a:pt x="42" y="9"/>
                      </a:lnTo>
                      <a:lnTo>
                        <a:pt x="44" y="13"/>
                      </a:lnTo>
                      <a:lnTo>
                        <a:pt x="44" y="15"/>
                      </a:lnTo>
                      <a:lnTo>
                        <a:pt x="46" y="19"/>
                      </a:lnTo>
                      <a:lnTo>
                        <a:pt x="48" y="31"/>
                      </a:lnTo>
                      <a:lnTo>
                        <a:pt x="52" y="40"/>
                      </a:lnTo>
                      <a:lnTo>
                        <a:pt x="54" y="52"/>
                      </a:lnTo>
                      <a:lnTo>
                        <a:pt x="58" y="64"/>
                      </a:lnTo>
                      <a:lnTo>
                        <a:pt x="60" y="76"/>
                      </a:lnTo>
                      <a:lnTo>
                        <a:pt x="61" y="85"/>
                      </a:lnTo>
                      <a:lnTo>
                        <a:pt x="63" y="97"/>
                      </a:lnTo>
                      <a:lnTo>
                        <a:pt x="65" y="109"/>
                      </a:lnTo>
                      <a:lnTo>
                        <a:pt x="67" y="119"/>
                      </a:lnTo>
                      <a:lnTo>
                        <a:pt x="71" y="128"/>
                      </a:lnTo>
                      <a:lnTo>
                        <a:pt x="73" y="138"/>
                      </a:lnTo>
                      <a:lnTo>
                        <a:pt x="75" y="148"/>
                      </a:lnTo>
                      <a:lnTo>
                        <a:pt x="77" y="158"/>
                      </a:lnTo>
                      <a:lnTo>
                        <a:pt x="79" y="167"/>
                      </a:lnTo>
                      <a:lnTo>
                        <a:pt x="79" y="177"/>
                      </a:lnTo>
                      <a:lnTo>
                        <a:pt x="81" y="187"/>
                      </a:lnTo>
                      <a:lnTo>
                        <a:pt x="81" y="193"/>
                      </a:lnTo>
                      <a:lnTo>
                        <a:pt x="81" y="200"/>
                      </a:lnTo>
                      <a:lnTo>
                        <a:pt x="83" y="206"/>
                      </a:lnTo>
                      <a:lnTo>
                        <a:pt x="83" y="212"/>
                      </a:lnTo>
                      <a:lnTo>
                        <a:pt x="81" y="220"/>
                      </a:lnTo>
                      <a:lnTo>
                        <a:pt x="81" y="226"/>
                      </a:lnTo>
                      <a:lnTo>
                        <a:pt x="79" y="232"/>
                      </a:lnTo>
                      <a:lnTo>
                        <a:pt x="77" y="239"/>
                      </a:lnTo>
                      <a:lnTo>
                        <a:pt x="75" y="241"/>
                      </a:lnTo>
                      <a:lnTo>
                        <a:pt x="73" y="245"/>
                      </a:lnTo>
                      <a:lnTo>
                        <a:pt x="71" y="247"/>
                      </a:lnTo>
                      <a:lnTo>
                        <a:pt x="69" y="249"/>
                      </a:lnTo>
                      <a:lnTo>
                        <a:pt x="65" y="253"/>
                      </a:lnTo>
                      <a:lnTo>
                        <a:pt x="61" y="253"/>
                      </a:lnTo>
                      <a:lnTo>
                        <a:pt x="58" y="255"/>
                      </a:lnTo>
                      <a:lnTo>
                        <a:pt x="56" y="255"/>
                      </a:lnTo>
                      <a:lnTo>
                        <a:pt x="50" y="255"/>
                      </a:lnTo>
                      <a:lnTo>
                        <a:pt x="46" y="255"/>
                      </a:lnTo>
                      <a:lnTo>
                        <a:pt x="40" y="255"/>
                      </a:lnTo>
                      <a:lnTo>
                        <a:pt x="37" y="253"/>
                      </a:lnTo>
                      <a:lnTo>
                        <a:pt x="31" y="251"/>
                      </a:lnTo>
                      <a:lnTo>
                        <a:pt x="27" y="249"/>
                      </a:lnTo>
                      <a:lnTo>
                        <a:pt x="21" y="247"/>
                      </a:lnTo>
                      <a:lnTo>
                        <a:pt x="17" y="245"/>
                      </a:lnTo>
                      <a:lnTo>
                        <a:pt x="15" y="243"/>
                      </a:lnTo>
                      <a:lnTo>
                        <a:pt x="15" y="243"/>
                      </a:lnTo>
                      <a:lnTo>
                        <a:pt x="14" y="241"/>
                      </a:lnTo>
                      <a:lnTo>
                        <a:pt x="14" y="239"/>
                      </a:lnTo>
                      <a:lnTo>
                        <a:pt x="12" y="236"/>
                      </a:lnTo>
                      <a:lnTo>
                        <a:pt x="12" y="234"/>
                      </a:lnTo>
                      <a:lnTo>
                        <a:pt x="12" y="232"/>
                      </a:lnTo>
                      <a:lnTo>
                        <a:pt x="10" y="230"/>
                      </a:lnTo>
                      <a:close/>
                    </a:path>
                  </a:pathLst>
                </a:custGeom>
                <a:solidFill>
                  <a:srgbClr val="EBEBF0"/>
                </a:solidFill>
                <a:ln w="9525">
                  <a:noFill/>
                  <a:round/>
                  <a:headEnd/>
                  <a:tailEnd/>
                </a:ln>
              </p:spPr>
              <p:txBody>
                <a:bodyPr/>
                <a:lstStyle/>
                <a:p>
                  <a:endParaRPr lang="en-US"/>
                </a:p>
              </p:txBody>
            </p:sp>
            <p:sp>
              <p:nvSpPr>
                <p:cNvPr id="38980" name="Freeform 68"/>
                <p:cNvSpPr>
                  <a:spLocks/>
                </p:cNvSpPr>
                <p:nvPr/>
              </p:nvSpPr>
              <p:spPr bwMode="auto">
                <a:xfrm>
                  <a:off x="2201" y="1387"/>
                  <a:ext cx="69" cy="110"/>
                </a:xfrm>
                <a:custGeom>
                  <a:avLst/>
                  <a:gdLst/>
                  <a:ahLst/>
                  <a:cxnLst>
                    <a:cxn ang="0">
                      <a:pos x="8" y="193"/>
                    </a:cxn>
                    <a:cxn ang="0">
                      <a:pos x="6" y="187"/>
                    </a:cxn>
                    <a:cxn ang="0">
                      <a:pos x="4" y="181"/>
                    </a:cxn>
                    <a:cxn ang="0">
                      <a:pos x="2" y="175"/>
                    </a:cxn>
                    <a:cxn ang="0">
                      <a:pos x="0" y="170"/>
                    </a:cxn>
                    <a:cxn ang="0">
                      <a:pos x="0" y="162"/>
                    </a:cxn>
                    <a:cxn ang="0">
                      <a:pos x="0" y="156"/>
                    </a:cxn>
                    <a:cxn ang="0">
                      <a:pos x="0" y="148"/>
                    </a:cxn>
                    <a:cxn ang="0">
                      <a:pos x="0" y="140"/>
                    </a:cxn>
                    <a:cxn ang="0">
                      <a:pos x="0" y="131"/>
                    </a:cxn>
                    <a:cxn ang="0">
                      <a:pos x="2" y="123"/>
                    </a:cxn>
                    <a:cxn ang="0">
                      <a:pos x="4" y="115"/>
                    </a:cxn>
                    <a:cxn ang="0">
                      <a:pos x="4" y="107"/>
                    </a:cxn>
                    <a:cxn ang="0">
                      <a:pos x="6" y="101"/>
                    </a:cxn>
                    <a:cxn ang="0">
                      <a:pos x="8" y="95"/>
                    </a:cxn>
                    <a:cxn ang="0">
                      <a:pos x="8" y="90"/>
                    </a:cxn>
                    <a:cxn ang="0">
                      <a:pos x="10" y="82"/>
                    </a:cxn>
                    <a:cxn ang="0">
                      <a:pos x="11" y="76"/>
                    </a:cxn>
                    <a:cxn ang="0">
                      <a:pos x="13" y="68"/>
                    </a:cxn>
                    <a:cxn ang="0">
                      <a:pos x="13" y="60"/>
                    </a:cxn>
                    <a:cxn ang="0">
                      <a:pos x="15" y="54"/>
                    </a:cxn>
                    <a:cxn ang="0">
                      <a:pos x="15" y="51"/>
                    </a:cxn>
                    <a:cxn ang="0">
                      <a:pos x="17" y="47"/>
                    </a:cxn>
                    <a:cxn ang="0">
                      <a:pos x="17" y="43"/>
                    </a:cxn>
                    <a:cxn ang="0">
                      <a:pos x="17" y="37"/>
                    </a:cxn>
                    <a:cxn ang="0">
                      <a:pos x="19" y="31"/>
                    </a:cxn>
                    <a:cxn ang="0">
                      <a:pos x="21" y="25"/>
                    </a:cxn>
                    <a:cxn ang="0">
                      <a:pos x="21" y="21"/>
                    </a:cxn>
                    <a:cxn ang="0">
                      <a:pos x="23" y="15"/>
                    </a:cxn>
                    <a:cxn ang="0">
                      <a:pos x="23" y="10"/>
                    </a:cxn>
                    <a:cxn ang="0">
                      <a:pos x="25" y="4"/>
                    </a:cxn>
                    <a:cxn ang="0">
                      <a:pos x="27" y="0"/>
                    </a:cxn>
                    <a:cxn ang="0">
                      <a:pos x="31" y="0"/>
                    </a:cxn>
                    <a:cxn ang="0">
                      <a:pos x="34" y="2"/>
                    </a:cxn>
                    <a:cxn ang="0">
                      <a:pos x="36" y="8"/>
                    </a:cxn>
                    <a:cxn ang="0">
                      <a:pos x="38" y="12"/>
                    </a:cxn>
                    <a:cxn ang="0">
                      <a:pos x="42" y="25"/>
                    </a:cxn>
                    <a:cxn ang="0">
                      <a:pos x="46" y="43"/>
                    </a:cxn>
                    <a:cxn ang="0">
                      <a:pos x="50" y="62"/>
                    </a:cxn>
                    <a:cxn ang="0">
                      <a:pos x="54" y="82"/>
                    </a:cxn>
                    <a:cxn ang="0">
                      <a:pos x="57" y="99"/>
                    </a:cxn>
                    <a:cxn ang="0">
                      <a:pos x="61" y="117"/>
                    </a:cxn>
                    <a:cxn ang="0">
                      <a:pos x="65" y="132"/>
                    </a:cxn>
                    <a:cxn ang="0">
                      <a:pos x="67" y="150"/>
                    </a:cxn>
                    <a:cxn ang="0">
                      <a:pos x="69" y="164"/>
                    </a:cxn>
                    <a:cxn ang="0">
                      <a:pos x="69" y="175"/>
                    </a:cxn>
                    <a:cxn ang="0">
                      <a:pos x="69" y="187"/>
                    </a:cxn>
                    <a:cxn ang="0">
                      <a:pos x="67" y="197"/>
                    </a:cxn>
                    <a:cxn ang="0">
                      <a:pos x="63" y="205"/>
                    </a:cxn>
                    <a:cxn ang="0">
                      <a:pos x="59" y="211"/>
                    </a:cxn>
                    <a:cxn ang="0">
                      <a:pos x="56" y="214"/>
                    </a:cxn>
                    <a:cxn ang="0">
                      <a:pos x="50" y="216"/>
                    </a:cxn>
                    <a:cxn ang="0">
                      <a:pos x="42" y="218"/>
                    </a:cxn>
                    <a:cxn ang="0">
                      <a:pos x="34" y="216"/>
                    </a:cxn>
                    <a:cxn ang="0">
                      <a:pos x="27" y="214"/>
                    </a:cxn>
                    <a:cxn ang="0">
                      <a:pos x="19" y="211"/>
                    </a:cxn>
                    <a:cxn ang="0">
                      <a:pos x="13" y="207"/>
                    </a:cxn>
                    <a:cxn ang="0">
                      <a:pos x="11" y="205"/>
                    </a:cxn>
                    <a:cxn ang="0">
                      <a:pos x="10" y="201"/>
                    </a:cxn>
                    <a:cxn ang="0">
                      <a:pos x="10" y="197"/>
                    </a:cxn>
                  </a:cxnLst>
                  <a:rect l="0" t="0" r="r" b="b"/>
                  <a:pathLst>
                    <a:path w="69" h="218">
                      <a:moveTo>
                        <a:pt x="8" y="195"/>
                      </a:moveTo>
                      <a:lnTo>
                        <a:pt x="8" y="193"/>
                      </a:lnTo>
                      <a:lnTo>
                        <a:pt x="6" y="189"/>
                      </a:lnTo>
                      <a:lnTo>
                        <a:pt x="6" y="187"/>
                      </a:lnTo>
                      <a:lnTo>
                        <a:pt x="4" y="185"/>
                      </a:lnTo>
                      <a:lnTo>
                        <a:pt x="4" y="181"/>
                      </a:lnTo>
                      <a:lnTo>
                        <a:pt x="2" y="179"/>
                      </a:lnTo>
                      <a:lnTo>
                        <a:pt x="2" y="175"/>
                      </a:lnTo>
                      <a:lnTo>
                        <a:pt x="2" y="173"/>
                      </a:lnTo>
                      <a:lnTo>
                        <a:pt x="0" y="170"/>
                      </a:lnTo>
                      <a:lnTo>
                        <a:pt x="0" y="166"/>
                      </a:lnTo>
                      <a:lnTo>
                        <a:pt x="0" y="162"/>
                      </a:lnTo>
                      <a:lnTo>
                        <a:pt x="0" y="160"/>
                      </a:lnTo>
                      <a:lnTo>
                        <a:pt x="0" y="156"/>
                      </a:lnTo>
                      <a:lnTo>
                        <a:pt x="0" y="152"/>
                      </a:lnTo>
                      <a:lnTo>
                        <a:pt x="0" y="148"/>
                      </a:lnTo>
                      <a:lnTo>
                        <a:pt x="0" y="144"/>
                      </a:lnTo>
                      <a:lnTo>
                        <a:pt x="0" y="140"/>
                      </a:lnTo>
                      <a:lnTo>
                        <a:pt x="0" y="136"/>
                      </a:lnTo>
                      <a:lnTo>
                        <a:pt x="0" y="131"/>
                      </a:lnTo>
                      <a:lnTo>
                        <a:pt x="2" y="127"/>
                      </a:lnTo>
                      <a:lnTo>
                        <a:pt x="2" y="123"/>
                      </a:lnTo>
                      <a:lnTo>
                        <a:pt x="2" y="119"/>
                      </a:lnTo>
                      <a:lnTo>
                        <a:pt x="4" y="115"/>
                      </a:lnTo>
                      <a:lnTo>
                        <a:pt x="4" y="111"/>
                      </a:lnTo>
                      <a:lnTo>
                        <a:pt x="4" y="107"/>
                      </a:lnTo>
                      <a:lnTo>
                        <a:pt x="6" y="103"/>
                      </a:lnTo>
                      <a:lnTo>
                        <a:pt x="6" y="101"/>
                      </a:lnTo>
                      <a:lnTo>
                        <a:pt x="6" y="97"/>
                      </a:lnTo>
                      <a:lnTo>
                        <a:pt x="8" y="95"/>
                      </a:lnTo>
                      <a:lnTo>
                        <a:pt x="8" y="92"/>
                      </a:lnTo>
                      <a:lnTo>
                        <a:pt x="8" y="90"/>
                      </a:lnTo>
                      <a:lnTo>
                        <a:pt x="10" y="86"/>
                      </a:lnTo>
                      <a:lnTo>
                        <a:pt x="10" y="82"/>
                      </a:lnTo>
                      <a:lnTo>
                        <a:pt x="10" y="78"/>
                      </a:lnTo>
                      <a:lnTo>
                        <a:pt x="11" y="76"/>
                      </a:lnTo>
                      <a:lnTo>
                        <a:pt x="11" y="72"/>
                      </a:lnTo>
                      <a:lnTo>
                        <a:pt x="13" y="68"/>
                      </a:lnTo>
                      <a:lnTo>
                        <a:pt x="13" y="64"/>
                      </a:lnTo>
                      <a:lnTo>
                        <a:pt x="13" y="60"/>
                      </a:lnTo>
                      <a:lnTo>
                        <a:pt x="15" y="56"/>
                      </a:lnTo>
                      <a:lnTo>
                        <a:pt x="15" y="54"/>
                      </a:lnTo>
                      <a:lnTo>
                        <a:pt x="15" y="52"/>
                      </a:lnTo>
                      <a:lnTo>
                        <a:pt x="15" y="51"/>
                      </a:lnTo>
                      <a:lnTo>
                        <a:pt x="15" y="49"/>
                      </a:lnTo>
                      <a:lnTo>
                        <a:pt x="17" y="47"/>
                      </a:lnTo>
                      <a:lnTo>
                        <a:pt x="17" y="45"/>
                      </a:lnTo>
                      <a:lnTo>
                        <a:pt x="17" y="43"/>
                      </a:lnTo>
                      <a:lnTo>
                        <a:pt x="17" y="41"/>
                      </a:lnTo>
                      <a:lnTo>
                        <a:pt x="17" y="37"/>
                      </a:lnTo>
                      <a:lnTo>
                        <a:pt x="19" y="35"/>
                      </a:lnTo>
                      <a:lnTo>
                        <a:pt x="19" y="31"/>
                      </a:lnTo>
                      <a:lnTo>
                        <a:pt x="19" y="29"/>
                      </a:lnTo>
                      <a:lnTo>
                        <a:pt x="21" y="25"/>
                      </a:lnTo>
                      <a:lnTo>
                        <a:pt x="21" y="23"/>
                      </a:lnTo>
                      <a:lnTo>
                        <a:pt x="21" y="21"/>
                      </a:lnTo>
                      <a:lnTo>
                        <a:pt x="23" y="17"/>
                      </a:lnTo>
                      <a:lnTo>
                        <a:pt x="23" y="15"/>
                      </a:lnTo>
                      <a:lnTo>
                        <a:pt x="23" y="12"/>
                      </a:lnTo>
                      <a:lnTo>
                        <a:pt x="23" y="10"/>
                      </a:lnTo>
                      <a:lnTo>
                        <a:pt x="25" y="6"/>
                      </a:lnTo>
                      <a:lnTo>
                        <a:pt x="25" y="4"/>
                      </a:lnTo>
                      <a:lnTo>
                        <a:pt x="25" y="2"/>
                      </a:lnTo>
                      <a:lnTo>
                        <a:pt x="27" y="0"/>
                      </a:lnTo>
                      <a:lnTo>
                        <a:pt x="29" y="0"/>
                      </a:lnTo>
                      <a:lnTo>
                        <a:pt x="31" y="0"/>
                      </a:lnTo>
                      <a:lnTo>
                        <a:pt x="33" y="0"/>
                      </a:lnTo>
                      <a:lnTo>
                        <a:pt x="34" y="2"/>
                      </a:lnTo>
                      <a:lnTo>
                        <a:pt x="36" y="4"/>
                      </a:lnTo>
                      <a:lnTo>
                        <a:pt x="36" y="8"/>
                      </a:lnTo>
                      <a:lnTo>
                        <a:pt x="36" y="10"/>
                      </a:lnTo>
                      <a:lnTo>
                        <a:pt x="38" y="12"/>
                      </a:lnTo>
                      <a:lnTo>
                        <a:pt x="38" y="15"/>
                      </a:lnTo>
                      <a:lnTo>
                        <a:pt x="42" y="25"/>
                      </a:lnTo>
                      <a:lnTo>
                        <a:pt x="44" y="33"/>
                      </a:lnTo>
                      <a:lnTo>
                        <a:pt x="46" y="43"/>
                      </a:lnTo>
                      <a:lnTo>
                        <a:pt x="48" y="52"/>
                      </a:lnTo>
                      <a:lnTo>
                        <a:pt x="50" y="62"/>
                      </a:lnTo>
                      <a:lnTo>
                        <a:pt x="52" y="72"/>
                      </a:lnTo>
                      <a:lnTo>
                        <a:pt x="54" y="82"/>
                      </a:lnTo>
                      <a:lnTo>
                        <a:pt x="56" y="92"/>
                      </a:lnTo>
                      <a:lnTo>
                        <a:pt x="57" y="99"/>
                      </a:lnTo>
                      <a:lnTo>
                        <a:pt x="59" y="109"/>
                      </a:lnTo>
                      <a:lnTo>
                        <a:pt x="61" y="117"/>
                      </a:lnTo>
                      <a:lnTo>
                        <a:pt x="63" y="125"/>
                      </a:lnTo>
                      <a:lnTo>
                        <a:pt x="65" y="132"/>
                      </a:lnTo>
                      <a:lnTo>
                        <a:pt x="67" y="140"/>
                      </a:lnTo>
                      <a:lnTo>
                        <a:pt x="67" y="150"/>
                      </a:lnTo>
                      <a:lnTo>
                        <a:pt x="69" y="158"/>
                      </a:lnTo>
                      <a:lnTo>
                        <a:pt x="69" y="164"/>
                      </a:lnTo>
                      <a:lnTo>
                        <a:pt x="69" y="170"/>
                      </a:lnTo>
                      <a:lnTo>
                        <a:pt x="69" y="175"/>
                      </a:lnTo>
                      <a:lnTo>
                        <a:pt x="69" y="181"/>
                      </a:lnTo>
                      <a:lnTo>
                        <a:pt x="69" y="187"/>
                      </a:lnTo>
                      <a:lnTo>
                        <a:pt x="69" y="191"/>
                      </a:lnTo>
                      <a:lnTo>
                        <a:pt x="67" y="197"/>
                      </a:lnTo>
                      <a:lnTo>
                        <a:pt x="65" y="203"/>
                      </a:lnTo>
                      <a:lnTo>
                        <a:pt x="63" y="205"/>
                      </a:lnTo>
                      <a:lnTo>
                        <a:pt x="63" y="209"/>
                      </a:lnTo>
                      <a:lnTo>
                        <a:pt x="59" y="211"/>
                      </a:lnTo>
                      <a:lnTo>
                        <a:pt x="57" y="212"/>
                      </a:lnTo>
                      <a:lnTo>
                        <a:pt x="56" y="214"/>
                      </a:lnTo>
                      <a:lnTo>
                        <a:pt x="52" y="216"/>
                      </a:lnTo>
                      <a:lnTo>
                        <a:pt x="50" y="216"/>
                      </a:lnTo>
                      <a:lnTo>
                        <a:pt x="46" y="216"/>
                      </a:lnTo>
                      <a:lnTo>
                        <a:pt x="42" y="218"/>
                      </a:lnTo>
                      <a:lnTo>
                        <a:pt x="38" y="216"/>
                      </a:lnTo>
                      <a:lnTo>
                        <a:pt x="34" y="216"/>
                      </a:lnTo>
                      <a:lnTo>
                        <a:pt x="31" y="216"/>
                      </a:lnTo>
                      <a:lnTo>
                        <a:pt x="27" y="214"/>
                      </a:lnTo>
                      <a:lnTo>
                        <a:pt x="23" y="212"/>
                      </a:lnTo>
                      <a:lnTo>
                        <a:pt x="19" y="211"/>
                      </a:lnTo>
                      <a:lnTo>
                        <a:pt x="15" y="209"/>
                      </a:lnTo>
                      <a:lnTo>
                        <a:pt x="13" y="207"/>
                      </a:lnTo>
                      <a:lnTo>
                        <a:pt x="11" y="207"/>
                      </a:lnTo>
                      <a:lnTo>
                        <a:pt x="11" y="205"/>
                      </a:lnTo>
                      <a:lnTo>
                        <a:pt x="10" y="203"/>
                      </a:lnTo>
                      <a:lnTo>
                        <a:pt x="10" y="201"/>
                      </a:lnTo>
                      <a:lnTo>
                        <a:pt x="10" y="199"/>
                      </a:lnTo>
                      <a:lnTo>
                        <a:pt x="10" y="197"/>
                      </a:lnTo>
                      <a:lnTo>
                        <a:pt x="8" y="195"/>
                      </a:lnTo>
                      <a:close/>
                    </a:path>
                  </a:pathLst>
                </a:custGeom>
                <a:solidFill>
                  <a:srgbClr val="F4F4F7"/>
                </a:solidFill>
                <a:ln w="9525">
                  <a:noFill/>
                  <a:round/>
                  <a:headEnd/>
                  <a:tailEnd/>
                </a:ln>
              </p:spPr>
              <p:txBody>
                <a:bodyPr/>
                <a:lstStyle/>
                <a:p>
                  <a:endParaRPr lang="en-US"/>
                </a:p>
              </p:txBody>
            </p:sp>
            <p:sp>
              <p:nvSpPr>
                <p:cNvPr id="38981" name="Freeform 69"/>
                <p:cNvSpPr>
                  <a:spLocks/>
                </p:cNvSpPr>
                <p:nvPr/>
              </p:nvSpPr>
              <p:spPr bwMode="auto">
                <a:xfrm>
                  <a:off x="2205" y="1400"/>
                  <a:ext cx="57" cy="91"/>
                </a:xfrm>
                <a:custGeom>
                  <a:avLst/>
                  <a:gdLst/>
                  <a:ahLst/>
                  <a:cxnLst>
                    <a:cxn ang="0">
                      <a:pos x="6" y="160"/>
                    </a:cxn>
                    <a:cxn ang="0">
                      <a:pos x="4" y="156"/>
                    </a:cxn>
                    <a:cxn ang="0">
                      <a:pos x="2" y="150"/>
                    </a:cxn>
                    <a:cxn ang="0">
                      <a:pos x="2" y="146"/>
                    </a:cxn>
                    <a:cxn ang="0">
                      <a:pos x="0" y="141"/>
                    </a:cxn>
                    <a:cxn ang="0">
                      <a:pos x="0" y="135"/>
                    </a:cxn>
                    <a:cxn ang="0">
                      <a:pos x="0" y="129"/>
                    </a:cxn>
                    <a:cxn ang="0">
                      <a:pos x="0" y="123"/>
                    </a:cxn>
                    <a:cxn ang="0">
                      <a:pos x="0" y="117"/>
                    </a:cxn>
                    <a:cxn ang="0">
                      <a:pos x="0" y="109"/>
                    </a:cxn>
                    <a:cxn ang="0">
                      <a:pos x="2" y="104"/>
                    </a:cxn>
                    <a:cxn ang="0">
                      <a:pos x="2" y="96"/>
                    </a:cxn>
                    <a:cxn ang="0">
                      <a:pos x="4" y="90"/>
                    </a:cxn>
                    <a:cxn ang="0">
                      <a:pos x="4" y="84"/>
                    </a:cxn>
                    <a:cxn ang="0">
                      <a:pos x="6" y="80"/>
                    </a:cxn>
                    <a:cxn ang="0">
                      <a:pos x="6" y="74"/>
                    </a:cxn>
                    <a:cxn ang="0">
                      <a:pos x="7" y="68"/>
                    </a:cxn>
                    <a:cxn ang="0">
                      <a:pos x="9" y="63"/>
                    </a:cxn>
                    <a:cxn ang="0">
                      <a:pos x="9" y="57"/>
                    </a:cxn>
                    <a:cxn ang="0">
                      <a:pos x="11" y="51"/>
                    </a:cxn>
                    <a:cxn ang="0">
                      <a:pos x="11" y="45"/>
                    </a:cxn>
                    <a:cxn ang="0">
                      <a:pos x="13" y="43"/>
                    </a:cxn>
                    <a:cxn ang="0">
                      <a:pos x="13" y="39"/>
                    </a:cxn>
                    <a:cxn ang="0">
                      <a:pos x="13" y="35"/>
                    </a:cxn>
                    <a:cxn ang="0">
                      <a:pos x="15" y="31"/>
                    </a:cxn>
                    <a:cxn ang="0">
                      <a:pos x="15" y="27"/>
                    </a:cxn>
                    <a:cxn ang="0">
                      <a:pos x="17" y="22"/>
                    </a:cxn>
                    <a:cxn ang="0">
                      <a:pos x="17" y="18"/>
                    </a:cxn>
                    <a:cxn ang="0">
                      <a:pos x="19" y="14"/>
                    </a:cxn>
                    <a:cxn ang="0">
                      <a:pos x="19" y="8"/>
                    </a:cxn>
                    <a:cxn ang="0">
                      <a:pos x="19" y="4"/>
                    </a:cxn>
                    <a:cxn ang="0">
                      <a:pos x="23" y="0"/>
                    </a:cxn>
                    <a:cxn ang="0">
                      <a:pos x="25" y="0"/>
                    </a:cxn>
                    <a:cxn ang="0">
                      <a:pos x="29" y="2"/>
                    </a:cxn>
                    <a:cxn ang="0">
                      <a:pos x="30" y="6"/>
                    </a:cxn>
                    <a:cxn ang="0">
                      <a:pos x="30" y="12"/>
                    </a:cxn>
                    <a:cxn ang="0">
                      <a:pos x="34" y="22"/>
                    </a:cxn>
                    <a:cxn ang="0">
                      <a:pos x="38" y="37"/>
                    </a:cxn>
                    <a:cxn ang="0">
                      <a:pos x="40" y="53"/>
                    </a:cxn>
                    <a:cxn ang="0">
                      <a:pos x="44" y="68"/>
                    </a:cxn>
                    <a:cxn ang="0">
                      <a:pos x="48" y="84"/>
                    </a:cxn>
                    <a:cxn ang="0">
                      <a:pos x="50" y="98"/>
                    </a:cxn>
                    <a:cxn ang="0">
                      <a:pos x="53" y="111"/>
                    </a:cxn>
                    <a:cxn ang="0">
                      <a:pos x="55" y="125"/>
                    </a:cxn>
                    <a:cxn ang="0">
                      <a:pos x="57" y="137"/>
                    </a:cxn>
                    <a:cxn ang="0">
                      <a:pos x="57" y="146"/>
                    </a:cxn>
                    <a:cxn ang="0">
                      <a:pos x="57" y="154"/>
                    </a:cxn>
                    <a:cxn ang="0">
                      <a:pos x="55" y="164"/>
                    </a:cxn>
                    <a:cxn ang="0">
                      <a:pos x="53" y="172"/>
                    </a:cxn>
                    <a:cxn ang="0">
                      <a:pos x="50" y="176"/>
                    </a:cxn>
                    <a:cxn ang="0">
                      <a:pos x="46" y="178"/>
                    </a:cxn>
                    <a:cxn ang="0">
                      <a:pos x="40" y="180"/>
                    </a:cxn>
                    <a:cxn ang="0">
                      <a:pos x="34" y="182"/>
                    </a:cxn>
                    <a:cxn ang="0">
                      <a:pos x="29" y="180"/>
                    </a:cxn>
                    <a:cxn ang="0">
                      <a:pos x="21" y="178"/>
                    </a:cxn>
                    <a:cxn ang="0">
                      <a:pos x="15" y="176"/>
                    </a:cxn>
                    <a:cxn ang="0">
                      <a:pos x="11" y="172"/>
                    </a:cxn>
                    <a:cxn ang="0">
                      <a:pos x="9" y="170"/>
                    </a:cxn>
                    <a:cxn ang="0">
                      <a:pos x="7" y="168"/>
                    </a:cxn>
                    <a:cxn ang="0">
                      <a:pos x="7" y="164"/>
                    </a:cxn>
                  </a:cxnLst>
                  <a:rect l="0" t="0" r="r" b="b"/>
                  <a:pathLst>
                    <a:path w="57" h="182">
                      <a:moveTo>
                        <a:pt x="6" y="162"/>
                      </a:moveTo>
                      <a:lnTo>
                        <a:pt x="6" y="160"/>
                      </a:lnTo>
                      <a:lnTo>
                        <a:pt x="4" y="158"/>
                      </a:lnTo>
                      <a:lnTo>
                        <a:pt x="4" y="156"/>
                      </a:lnTo>
                      <a:lnTo>
                        <a:pt x="4" y="154"/>
                      </a:lnTo>
                      <a:lnTo>
                        <a:pt x="2" y="150"/>
                      </a:lnTo>
                      <a:lnTo>
                        <a:pt x="2" y="148"/>
                      </a:lnTo>
                      <a:lnTo>
                        <a:pt x="2" y="146"/>
                      </a:lnTo>
                      <a:lnTo>
                        <a:pt x="0" y="145"/>
                      </a:lnTo>
                      <a:lnTo>
                        <a:pt x="0" y="141"/>
                      </a:lnTo>
                      <a:lnTo>
                        <a:pt x="0" y="139"/>
                      </a:lnTo>
                      <a:lnTo>
                        <a:pt x="0" y="135"/>
                      </a:lnTo>
                      <a:lnTo>
                        <a:pt x="0" y="133"/>
                      </a:lnTo>
                      <a:lnTo>
                        <a:pt x="0" y="129"/>
                      </a:lnTo>
                      <a:lnTo>
                        <a:pt x="0" y="127"/>
                      </a:lnTo>
                      <a:lnTo>
                        <a:pt x="0" y="123"/>
                      </a:lnTo>
                      <a:lnTo>
                        <a:pt x="0" y="121"/>
                      </a:lnTo>
                      <a:lnTo>
                        <a:pt x="0" y="117"/>
                      </a:lnTo>
                      <a:lnTo>
                        <a:pt x="0" y="113"/>
                      </a:lnTo>
                      <a:lnTo>
                        <a:pt x="0" y="109"/>
                      </a:lnTo>
                      <a:lnTo>
                        <a:pt x="0" y="106"/>
                      </a:lnTo>
                      <a:lnTo>
                        <a:pt x="2" y="104"/>
                      </a:lnTo>
                      <a:lnTo>
                        <a:pt x="2" y="100"/>
                      </a:lnTo>
                      <a:lnTo>
                        <a:pt x="2" y="96"/>
                      </a:lnTo>
                      <a:lnTo>
                        <a:pt x="4" y="92"/>
                      </a:lnTo>
                      <a:lnTo>
                        <a:pt x="4" y="90"/>
                      </a:lnTo>
                      <a:lnTo>
                        <a:pt x="4" y="88"/>
                      </a:lnTo>
                      <a:lnTo>
                        <a:pt x="4" y="84"/>
                      </a:lnTo>
                      <a:lnTo>
                        <a:pt x="6" y="82"/>
                      </a:lnTo>
                      <a:lnTo>
                        <a:pt x="6" y="80"/>
                      </a:lnTo>
                      <a:lnTo>
                        <a:pt x="6" y="76"/>
                      </a:lnTo>
                      <a:lnTo>
                        <a:pt x="6" y="74"/>
                      </a:lnTo>
                      <a:lnTo>
                        <a:pt x="7" y="72"/>
                      </a:lnTo>
                      <a:lnTo>
                        <a:pt x="7" y="68"/>
                      </a:lnTo>
                      <a:lnTo>
                        <a:pt x="7" y="67"/>
                      </a:lnTo>
                      <a:lnTo>
                        <a:pt x="9" y="63"/>
                      </a:lnTo>
                      <a:lnTo>
                        <a:pt x="9" y="61"/>
                      </a:lnTo>
                      <a:lnTo>
                        <a:pt x="9" y="57"/>
                      </a:lnTo>
                      <a:lnTo>
                        <a:pt x="11" y="53"/>
                      </a:lnTo>
                      <a:lnTo>
                        <a:pt x="11" y="51"/>
                      </a:lnTo>
                      <a:lnTo>
                        <a:pt x="11" y="47"/>
                      </a:lnTo>
                      <a:lnTo>
                        <a:pt x="11" y="45"/>
                      </a:lnTo>
                      <a:lnTo>
                        <a:pt x="13" y="45"/>
                      </a:lnTo>
                      <a:lnTo>
                        <a:pt x="13" y="43"/>
                      </a:lnTo>
                      <a:lnTo>
                        <a:pt x="13" y="41"/>
                      </a:lnTo>
                      <a:lnTo>
                        <a:pt x="13" y="39"/>
                      </a:lnTo>
                      <a:lnTo>
                        <a:pt x="13" y="37"/>
                      </a:lnTo>
                      <a:lnTo>
                        <a:pt x="13" y="35"/>
                      </a:lnTo>
                      <a:lnTo>
                        <a:pt x="13" y="33"/>
                      </a:lnTo>
                      <a:lnTo>
                        <a:pt x="15" y="31"/>
                      </a:lnTo>
                      <a:lnTo>
                        <a:pt x="15" y="29"/>
                      </a:lnTo>
                      <a:lnTo>
                        <a:pt x="15" y="27"/>
                      </a:lnTo>
                      <a:lnTo>
                        <a:pt x="15" y="26"/>
                      </a:lnTo>
                      <a:lnTo>
                        <a:pt x="17" y="22"/>
                      </a:lnTo>
                      <a:lnTo>
                        <a:pt x="17" y="20"/>
                      </a:lnTo>
                      <a:lnTo>
                        <a:pt x="17" y="18"/>
                      </a:lnTo>
                      <a:lnTo>
                        <a:pt x="17" y="16"/>
                      </a:lnTo>
                      <a:lnTo>
                        <a:pt x="19" y="14"/>
                      </a:lnTo>
                      <a:lnTo>
                        <a:pt x="19" y="12"/>
                      </a:lnTo>
                      <a:lnTo>
                        <a:pt x="19" y="8"/>
                      </a:lnTo>
                      <a:lnTo>
                        <a:pt x="19" y="6"/>
                      </a:lnTo>
                      <a:lnTo>
                        <a:pt x="19" y="4"/>
                      </a:lnTo>
                      <a:lnTo>
                        <a:pt x="21" y="2"/>
                      </a:lnTo>
                      <a:lnTo>
                        <a:pt x="23" y="0"/>
                      </a:lnTo>
                      <a:lnTo>
                        <a:pt x="23" y="0"/>
                      </a:lnTo>
                      <a:lnTo>
                        <a:pt x="25" y="0"/>
                      </a:lnTo>
                      <a:lnTo>
                        <a:pt x="27" y="0"/>
                      </a:lnTo>
                      <a:lnTo>
                        <a:pt x="29" y="2"/>
                      </a:lnTo>
                      <a:lnTo>
                        <a:pt x="29" y="4"/>
                      </a:lnTo>
                      <a:lnTo>
                        <a:pt x="30" y="6"/>
                      </a:lnTo>
                      <a:lnTo>
                        <a:pt x="30" y="8"/>
                      </a:lnTo>
                      <a:lnTo>
                        <a:pt x="30" y="12"/>
                      </a:lnTo>
                      <a:lnTo>
                        <a:pt x="32" y="14"/>
                      </a:lnTo>
                      <a:lnTo>
                        <a:pt x="34" y="22"/>
                      </a:lnTo>
                      <a:lnTo>
                        <a:pt x="36" y="29"/>
                      </a:lnTo>
                      <a:lnTo>
                        <a:pt x="38" y="37"/>
                      </a:lnTo>
                      <a:lnTo>
                        <a:pt x="40" y="45"/>
                      </a:lnTo>
                      <a:lnTo>
                        <a:pt x="40" y="53"/>
                      </a:lnTo>
                      <a:lnTo>
                        <a:pt x="42" y="61"/>
                      </a:lnTo>
                      <a:lnTo>
                        <a:pt x="44" y="68"/>
                      </a:lnTo>
                      <a:lnTo>
                        <a:pt x="46" y="76"/>
                      </a:lnTo>
                      <a:lnTo>
                        <a:pt x="48" y="84"/>
                      </a:lnTo>
                      <a:lnTo>
                        <a:pt x="50" y="90"/>
                      </a:lnTo>
                      <a:lnTo>
                        <a:pt x="50" y="98"/>
                      </a:lnTo>
                      <a:lnTo>
                        <a:pt x="52" y="104"/>
                      </a:lnTo>
                      <a:lnTo>
                        <a:pt x="53" y="111"/>
                      </a:lnTo>
                      <a:lnTo>
                        <a:pt x="53" y="117"/>
                      </a:lnTo>
                      <a:lnTo>
                        <a:pt x="55" y="125"/>
                      </a:lnTo>
                      <a:lnTo>
                        <a:pt x="55" y="131"/>
                      </a:lnTo>
                      <a:lnTo>
                        <a:pt x="57" y="137"/>
                      </a:lnTo>
                      <a:lnTo>
                        <a:pt x="57" y="141"/>
                      </a:lnTo>
                      <a:lnTo>
                        <a:pt x="57" y="146"/>
                      </a:lnTo>
                      <a:lnTo>
                        <a:pt x="57" y="150"/>
                      </a:lnTo>
                      <a:lnTo>
                        <a:pt x="57" y="154"/>
                      </a:lnTo>
                      <a:lnTo>
                        <a:pt x="55" y="160"/>
                      </a:lnTo>
                      <a:lnTo>
                        <a:pt x="55" y="164"/>
                      </a:lnTo>
                      <a:lnTo>
                        <a:pt x="53" y="168"/>
                      </a:lnTo>
                      <a:lnTo>
                        <a:pt x="53" y="172"/>
                      </a:lnTo>
                      <a:lnTo>
                        <a:pt x="52" y="174"/>
                      </a:lnTo>
                      <a:lnTo>
                        <a:pt x="50" y="176"/>
                      </a:lnTo>
                      <a:lnTo>
                        <a:pt x="48" y="178"/>
                      </a:lnTo>
                      <a:lnTo>
                        <a:pt x="46" y="178"/>
                      </a:lnTo>
                      <a:lnTo>
                        <a:pt x="42" y="180"/>
                      </a:lnTo>
                      <a:lnTo>
                        <a:pt x="40" y="180"/>
                      </a:lnTo>
                      <a:lnTo>
                        <a:pt x="38" y="182"/>
                      </a:lnTo>
                      <a:lnTo>
                        <a:pt x="34" y="182"/>
                      </a:lnTo>
                      <a:lnTo>
                        <a:pt x="30" y="182"/>
                      </a:lnTo>
                      <a:lnTo>
                        <a:pt x="29" y="180"/>
                      </a:lnTo>
                      <a:lnTo>
                        <a:pt x="25" y="180"/>
                      </a:lnTo>
                      <a:lnTo>
                        <a:pt x="21" y="178"/>
                      </a:lnTo>
                      <a:lnTo>
                        <a:pt x="17" y="178"/>
                      </a:lnTo>
                      <a:lnTo>
                        <a:pt x="15" y="176"/>
                      </a:lnTo>
                      <a:lnTo>
                        <a:pt x="11" y="174"/>
                      </a:lnTo>
                      <a:lnTo>
                        <a:pt x="11" y="172"/>
                      </a:lnTo>
                      <a:lnTo>
                        <a:pt x="9" y="172"/>
                      </a:lnTo>
                      <a:lnTo>
                        <a:pt x="9" y="170"/>
                      </a:lnTo>
                      <a:lnTo>
                        <a:pt x="7" y="168"/>
                      </a:lnTo>
                      <a:lnTo>
                        <a:pt x="7" y="168"/>
                      </a:lnTo>
                      <a:lnTo>
                        <a:pt x="7" y="166"/>
                      </a:lnTo>
                      <a:lnTo>
                        <a:pt x="7" y="164"/>
                      </a:lnTo>
                      <a:lnTo>
                        <a:pt x="6" y="162"/>
                      </a:lnTo>
                      <a:close/>
                    </a:path>
                  </a:pathLst>
                </a:custGeom>
                <a:solidFill>
                  <a:srgbClr val="FFFFFF"/>
                </a:solidFill>
                <a:ln w="9525">
                  <a:noFill/>
                  <a:round/>
                  <a:headEnd/>
                  <a:tailEnd/>
                </a:ln>
              </p:spPr>
              <p:txBody>
                <a:bodyPr/>
                <a:lstStyle/>
                <a:p>
                  <a:endParaRPr lang="en-US"/>
                </a:p>
              </p:txBody>
            </p:sp>
          </p:grpSp>
        </p:grpSp>
        <p:pic>
          <p:nvPicPr>
            <p:cNvPr id="38983" name="Picture 71" descr="BD05219_"/>
            <p:cNvPicPr>
              <a:picLocks noChangeAspect="1" noChangeArrowheads="1"/>
            </p:cNvPicPr>
            <p:nvPr/>
          </p:nvPicPr>
          <p:blipFill>
            <a:blip r:embed="rId4"/>
            <a:srcRect/>
            <a:stretch>
              <a:fillRect/>
            </a:stretch>
          </p:blipFill>
          <p:spPr bwMode="auto">
            <a:xfrm>
              <a:off x="288" y="2688"/>
              <a:ext cx="432" cy="405"/>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57200" y="762000"/>
            <a:ext cx="6400800" cy="955675"/>
          </a:xfrm>
          <a:prstGeom prst="rect">
            <a:avLst/>
          </a:prstGeom>
          <a:noFill/>
          <a:ln w="9525">
            <a:solidFill>
              <a:srgbClr val="0000FF"/>
            </a:solidFill>
            <a:miter lim="800000"/>
            <a:headEnd/>
            <a:tailEnd/>
          </a:ln>
          <a:effectLst/>
        </p:spPr>
        <p:txBody>
          <a:bodyPr>
            <a:spAutoFit/>
          </a:bodyPr>
          <a:lstStyle/>
          <a:p>
            <a:pPr>
              <a:spcBef>
                <a:spcPct val="50000"/>
              </a:spcBef>
            </a:pPr>
            <a:r>
              <a:rPr lang="en-US" altLang="zh-CN" sz="2800">
                <a:ea typeface="宋体" pitchFamily="2" charset="-122"/>
              </a:rPr>
              <a:t>The hare woke up and realized that he'd lost the race.</a:t>
            </a:r>
          </a:p>
        </p:txBody>
      </p:sp>
      <p:grpSp>
        <p:nvGrpSpPr>
          <p:cNvPr id="2" name="Group 119"/>
          <p:cNvGrpSpPr>
            <a:grpSpLocks/>
          </p:cNvGrpSpPr>
          <p:nvPr/>
        </p:nvGrpSpPr>
        <p:grpSpPr bwMode="auto">
          <a:xfrm>
            <a:off x="457200" y="2971800"/>
            <a:ext cx="8305800" cy="3276600"/>
            <a:chOff x="288" y="1872"/>
            <a:chExt cx="5232" cy="2064"/>
          </a:xfrm>
        </p:grpSpPr>
        <p:pic>
          <p:nvPicPr>
            <p:cNvPr id="39997" name="Picture 61" descr="BD05219_"/>
            <p:cNvPicPr>
              <a:picLocks noChangeAspect="1" noChangeArrowheads="1"/>
            </p:cNvPicPr>
            <p:nvPr/>
          </p:nvPicPr>
          <p:blipFill>
            <a:blip r:embed="rId2"/>
            <a:srcRect/>
            <a:stretch>
              <a:fillRect/>
            </a:stretch>
          </p:blipFill>
          <p:spPr bwMode="auto">
            <a:xfrm>
              <a:off x="288" y="2068"/>
              <a:ext cx="249" cy="236"/>
            </a:xfrm>
            <a:prstGeom prst="rect">
              <a:avLst/>
            </a:prstGeom>
            <a:noFill/>
            <a:ln w="9525">
              <a:noFill/>
              <a:miter lim="800000"/>
              <a:headEnd/>
              <a:tailEnd/>
            </a:ln>
          </p:spPr>
        </p:pic>
        <p:grpSp>
          <p:nvGrpSpPr>
            <p:cNvPr id="3" name="Group 62"/>
            <p:cNvGrpSpPr>
              <a:grpSpLocks/>
            </p:cNvGrpSpPr>
            <p:nvPr/>
          </p:nvGrpSpPr>
          <p:grpSpPr bwMode="auto">
            <a:xfrm>
              <a:off x="484" y="1872"/>
              <a:ext cx="5036" cy="2064"/>
              <a:chOff x="384" y="1680"/>
              <a:chExt cx="4859" cy="1968"/>
            </a:xfrm>
          </p:grpSpPr>
          <p:pic>
            <p:nvPicPr>
              <p:cNvPr id="39999" name="Picture 63" descr="j0110869"/>
              <p:cNvPicPr>
                <a:picLocks noChangeAspect="1" noChangeArrowheads="1"/>
              </p:cNvPicPr>
              <p:nvPr/>
            </p:nvPicPr>
            <p:blipFill>
              <a:blip r:embed="rId3"/>
              <a:srcRect/>
              <a:stretch>
                <a:fillRect/>
              </a:stretch>
            </p:blipFill>
            <p:spPr bwMode="auto">
              <a:xfrm>
                <a:off x="3840" y="1680"/>
                <a:ext cx="1403" cy="1968"/>
              </a:xfrm>
              <a:prstGeom prst="rect">
                <a:avLst/>
              </a:prstGeom>
              <a:noFill/>
              <a:ln w="9525">
                <a:noFill/>
                <a:miter lim="800000"/>
                <a:headEnd/>
                <a:tailEnd/>
              </a:ln>
            </p:spPr>
          </p:pic>
          <p:pic>
            <p:nvPicPr>
              <p:cNvPr id="40000" name="Picture 64" descr="j0137165"/>
              <p:cNvPicPr>
                <a:picLocks noChangeAspect="1" noChangeArrowheads="1"/>
              </p:cNvPicPr>
              <p:nvPr/>
            </p:nvPicPr>
            <p:blipFill>
              <a:blip r:embed="rId4"/>
              <a:srcRect/>
              <a:stretch>
                <a:fillRect/>
              </a:stretch>
            </p:blipFill>
            <p:spPr bwMode="auto">
              <a:xfrm>
                <a:off x="384" y="1920"/>
                <a:ext cx="320" cy="261"/>
              </a:xfrm>
              <a:prstGeom prst="rect">
                <a:avLst/>
              </a:prstGeom>
              <a:noFill/>
            </p:spPr>
          </p:pic>
          <p:grpSp>
            <p:nvGrpSpPr>
              <p:cNvPr id="4" name="Group 65"/>
              <p:cNvGrpSpPr>
                <a:grpSpLocks/>
              </p:cNvGrpSpPr>
              <p:nvPr/>
            </p:nvGrpSpPr>
            <p:grpSpPr bwMode="auto">
              <a:xfrm rot="-24847">
                <a:off x="4080" y="2448"/>
                <a:ext cx="207" cy="371"/>
                <a:chOff x="2145" y="1187"/>
                <a:chExt cx="223" cy="371"/>
              </a:xfrm>
            </p:grpSpPr>
            <p:sp>
              <p:nvSpPr>
                <p:cNvPr id="40002" name="Freeform 66"/>
                <p:cNvSpPr>
                  <a:spLocks/>
                </p:cNvSpPr>
                <p:nvPr/>
              </p:nvSpPr>
              <p:spPr bwMode="auto">
                <a:xfrm>
                  <a:off x="2145" y="1187"/>
                  <a:ext cx="223" cy="371"/>
                </a:xfrm>
                <a:custGeom>
                  <a:avLst/>
                  <a:gdLst/>
                  <a:ahLst/>
                  <a:cxnLst>
                    <a:cxn ang="0">
                      <a:pos x="121" y="64"/>
                    </a:cxn>
                    <a:cxn ang="0">
                      <a:pos x="135" y="142"/>
                    </a:cxn>
                    <a:cxn ang="0">
                      <a:pos x="148" y="220"/>
                    </a:cxn>
                    <a:cxn ang="0">
                      <a:pos x="163" y="300"/>
                    </a:cxn>
                    <a:cxn ang="0">
                      <a:pos x="179" y="374"/>
                    </a:cxn>
                    <a:cxn ang="0">
                      <a:pos x="194" y="445"/>
                    </a:cxn>
                    <a:cxn ang="0">
                      <a:pos x="209" y="515"/>
                    </a:cxn>
                    <a:cxn ang="0">
                      <a:pos x="219" y="585"/>
                    </a:cxn>
                    <a:cxn ang="0">
                      <a:pos x="219" y="636"/>
                    </a:cxn>
                    <a:cxn ang="0">
                      <a:pos x="213" y="669"/>
                    </a:cxn>
                    <a:cxn ang="0">
                      <a:pos x="204" y="698"/>
                    </a:cxn>
                    <a:cxn ang="0">
                      <a:pos x="190" y="718"/>
                    </a:cxn>
                    <a:cxn ang="0">
                      <a:pos x="179" y="728"/>
                    </a:cxn>
                    <a:cxn ang="0">
                      <a:pos x="160" y="737"/>
                    </a:cxn>
                    <a:cxn ang="0">
                      <a:pos x="135" y="741"/>
                    </a:cxn>
                    <a:cxn ang="0">
                      <a:pos x="110" y="737"/>
                    </a:cxn>
                    <a:cxn ang="0">
                      <a:pos x="85" y="730"/>
                    </a:cxn>
                    <a:cxn ang="0">
                      <a:pos x="54" y="710"/>
                    </a:cxn>
                    <a:cxn ang="0">
                      <a:pos x="25" y="673"/>
                    </a:cxn>
                    <a:cxn ang="0">
                      <a:pos x="10" y="634"/>
                    </a:cxn>
                    <a:cxn ang="0">
                      <a:pos x="2" y="593"/>
                    </a:cxn>
                    <a:cxn ang="0">
                      <a:pos x="4" y="527"/>
                    </a:cxn>
                    <a:cxn ang="0">
                      <a:pos x="18" y="437"/>
                    </a:cxn>
                    <a:cxn ang="0">
                      <a:pos x="27" y="378"/>
                    </a:cxn>
                    <a:cxn ang="0">
                      <a:pos x="31" y="347"/>
                    </a:cxn>
                    <a:cxn ang="0">
                      <a:pos x="35" y="316"/>
                    </a:cxn>
                    <a:cxn ang="0">
                      <a:pos x="41" y="287"/>
                    </a:cxn>
                    <a:cxn ang="0">
                      <a:pos x="44" y="269"/>
                    </a:cxn>
                    <a:cxn ang="0">
                      <a:pos x="46" y="261"/>
                    </a:cxn>
                    <a:cxn ang="0">
                      <a:pos x="50" y="252"/>
                    </a:cxn>
                    <a:cxn ang="0">
                      <a:pos x="54" y="244"/>
                    </a:cxn>
                    <a:cxn ang="0">
                      <a:pos x="58" y="214"/>
                    </a:cxn>
                    <a:cxn ang="0">
                      <a:pos x="67" y="164"/>
                    </a:cxn>
                    <a:cxn ang="0">
                      <a:pos x="73" y="111"/>
                    </a:cxn>
                    <a:cxn ang="0">
                      <a:pos x="79" y="60"/>
                    </a:cxn>
                    <a:cxn ang="0">
                      <a:pos x="85" y="29"/>
                    </a:cxn>
                    <a:cxn ang="0">
                      <a:pos x="89" y="17"/>
                    </a:cxn>
                    <a:cxn ang="0">
                      <a:pos x="90" y="8"/>
                    </a:cxn>
                    <a:cxn ang="0">
                      <a:pos x="96" y="0"/>
                    </a:cxn>
                    <a:cxn ang="0">
                      <a:pos x="115" y="23"/>
                    </a:cxn>
                  </a:cxnLst>
                  <a:rect l="0" t="0" r="r" b="b"/>
                  <a:pathLst>
                    <a:path w="223" h="741">
                      <a:moveTo>
                        <a:pt x="115" y="23"/>
                      </a:moveTo>
                      <a:lnTo>
                        <a:pt x="121" y="64"/>
                      </a:lnTo>
                      <a:lnTo>
                        <a:pt x="127" y="103"/>
                      </a:lnTo>
                      <a:lnTo>
                        <a:pt x="135" y="142"/>
                      </a:lnTo>
                      <a:lnTo>
                        <a:pt x="142" y="181"/>
                      </a:lnTo>
                      <a:lnTo>
                        <a:pt x="148" y="220"/>
                      </a:lnTo>
                      <a:lnTo>
                        <a:pt x="156" y="259"/>
                      </a:lnTo>
                      <a:lnTo>
                        <a:pt x="163" y="300"/>
                      </a:lnTo>
                      <a:lnTo>
                        <a:pt x="171" y="339"/>
                      </a:lnTo>
                      <a:lnTo>
                        <a:pt x="179" y="374"/>
                      </a:lnTo>
                      <a:lnTo>
                        <a:pt x="186" y="410"/>
                      </a:lnTo>
                      <a:lnTo>
                        <a:pt x="194" y="445"/>
                      </a:lnTo>
                      <a:lnTo>
                        <a:pt x="202" y="480"/>
                      </a:lnTo>
                      <a:lnTo>
                        <a:pt x="209" y="515"/>
                      </a:lnTo>
                      <a:lnTo>
                        <a:pt x="215" y="550"/>
                      </a:lnTo>
                      <a:lnTo>
                        <a:pt x="219" y="585"/>
                      </a:lnTo>
                      <a:lnTo>
                        <a:pt x="223" y="620"/>
                      </a:lnTo>
                      <a:lnTo>
                        <a:pt x="219" y="636"/>
                      </a:lnTo>
                      <a:lnTo>
                        <a:pt x="217" y="651"/>
                      </a:lnTo>
                      <a:lnTo>
                        <a:pt x="213" y="669"/>
                      </a:lnTo>
                      <a:lnTo>
                        <a:pt x="209" y="685"/>
                      </a:lnTo>
                      <a:lnTo>
                        <a:pt x="204" y="698"/>
                      </a:lnTo>
                      <a:lnTo>
                        <a:pt x="194" y="712"/>
                      </a:lnTo>
                      <a:lnTo>
                        <a:pt x="190" y="718"/>
                      </a:lnTo>
                      <a:lnTo>
                        <a:pt x="184" y="722"/>
                      </a:lnTo>
                      <a:lnTo>
                        <a:pt x="179" y="728"/>
                      </a:lnTo>
                      <a:lnTo>
                        <a:pt x="171" y="731"/>
                      </a:lnTo>
                      <a:lnTo>
                        <a:pt x="160" y="737"/>
                      </a:lnTo>
                      <a:lnTo>
                        <a:pt x="148" y="741"/>
                      </a:lnTo>
                      <a:lnTo>
                        <a:pt x="135" y="741"/>
                      </a:lnTo>
                      <a:lnTo>
                        <a:pt x="123" y="741"/>
                      </a:lnTo>
                      <a:lnTo>
                        <a:pt x="110" y="737"/>
                      </a:lnTo>
                      <a:lnTo>
                        <a:pt x="96" y="733"/>
                      </a:lnTo>
                      <a:lnTo>
                        <a:pt x="85" y="730"/>
                      </a:lnTo>
                      <a:lnTo>
                        <a:pt x="73" y="726"/>
                      </a:lnTo>
                      <a:lnTo>
                        <a:pt x="54" y="710"/>
                      </a:lnTo>
                      <a:lnTo>
                        <a:pt x="39" y="692"/>
                      </a:lnTo>
                      <a:lnTo>
                        <a:pt x="25" y="673"/>
                      </a:lnTo>
                      <a:lnTo>
                        <a:pt x="16" y="653"/>
                      </a:lnTo>
                      <a:lnTo>
                        <a:pt x="10" y="634"/>
                      </a:lnTo>
                      <a:lnTo>
                        <a:pt x="4" y="614"/>
                      </a:lnTo>
                      <a:lnTo>
                        <a:pt x="2" y="593"/>
                      </a:lnTo>
                      <a:lnTo>
                        <a:pt x="0" y="570"/>
                      </a:lnTo>
                      <a:lnTo>
                        <a:pt x="4" y="527"/>
                      </a:lnTo>
                      <a:lnTo>
                        <a:pt x="10" y="482"/>
                      </a:lnTo>
                      <a:lnTo>
                        <a:pt x="18" y="437"/>
                      </a:lnTo>
                      <a:lnTo>
                        <a:pt x="23" y="394"/>
                      </a:lnTo>
                      <a:lnTo>
                        <a:pt x="27" y="378"/>
                      </a:lnTo>
                      <a:lnTo>
                        <a:pt x="29" y="363"/>
                      </a:lnTo>
                      <a:lnTo>
                        <a:pt x="31" y="347"/>
                      </a:lnTo>
                      <a:lnTo>
                        <a:pt x="33" y="332"/>
                      </a:lnTo>
                      <a:lnTo>
                        <a:pt x="35" y="316"/>
                      </a:lnTo>
                      <a:lnTo>
                        <a:pt x="37" y="302"/>
                      </a:lnTo>
                      <a:lnTo>
                        <a:pt x="41" y="287"/>
                      </a:lnTo>
                      <a:lnTo>
                        <a:pt x="46" y="273"/>
                      </a:lnTo>
                      <a:lnTo>
                        <a:pt x="44" y="269"/>
                      </a:lnTo>
                      <a:lnTo>
                        <a:pt x="44" y="265"/>
                      </a:lnTo>
                      <a:lnTo>
                        <a:pt x="46" y="261"/>
                      </a:lnTo>
                      <a:lnTo>
                        <a:pt x="48" y="255"/>
                      </a:lnTo>
                      <a:lnTo>
                        <a:pt x="50" y="252"/>
                      </a:lnTo>
                      <a:lnTo>
                        <a:pt x="52" y="248"/>
                      </a:lnTo>
                      <a:lnTo>
                        <a:pt x="54" y="244"/>
                      </a:lnTo>
                      <a:lnTo>
                        <a:pt x="54" y="240"/>
                      </a:lnTo>
                      <a:lnTo>
                        <a:pt x="58" y="214"/>
                      </a:lnTo>
                      <a:lnTo>
                        <a:pt x="64" y="189"/>
                      </a:lnTo>
                      <a:lnTo>
                        <a:pt x="67" y="164"/>
                      </a:lnTo>
                      <a:lnTo>
                        <a:pt x="69" y="136"/>
                      </a:lnTo>
                      <a:lnTo>
                        <a:pt x="73" y="111"/>
                      </a:lnTo>
                      <a:lnTo>
                        <a:pt x="77" y="86"/>
                      </a:lnTo>
                      <a:lnTo>
                        <a:pt x="79" y="60"/>
                      </a:lnTo>
                      <a:lnTo>
                        <a:pt x="81" y="33"/>
                      </a:lnTo>
                      <a:lnTo>
                        <a:pt x="85" y="29"/>
                      </a:lnTo>
                      <a:lnTo>
                        <a:pt x="87" y="23"/>
                      </a:lnTo>
                      <a:lnTo>
                        <a:pt x="89" y="17"/>
                      </a:lnTo>
                      <a:lnTo>
                        <a:pt x="89" y="12"/>
                      </a:lnTo>
                      <a:lnTo>
                        <a:pt x="90" y="8"/>
                      </a:lnTo>
                      <a:lnTo>
                        <a:pt x="92" y="4"/>
                      </a:lnTo>
                      <a:lnTo>
                        <a:pt x="96" y="0"/>
                      </a:lnTo>
                      <a:lnTo>
                        <a:pt x="104" y="0"/>
                      </a:lnTo>
                      <a:lnTo>
                        <a:pt x="115" y="23"/>
                      </a:lnTo>
                      <a:close/>
                    </a:path>
                  </a:pathLst>
                </a:custGeom>
                <a:solidFill>
                  <a:srgbClr val="000000"/>
                </a:solidFill>
                <a:ln w="9525">
                  <a:noFill/>
                  <a:round/>
                  <a:headEnd/>
                  <a:tailEnd/>
                </a:ln>
              </p:spPr>
              <p:txBody>
                <a:bodyPr/>
                <a:lstStyle/>
                <a:p>
                  <a:endParaRPr lang="en-US"/>
                </a:p>
              </p:txBody>
            </p:sp>
            <p:sp>
              <p:nvSpPr>
                <p:cNvPr id="40003" name="Freeform 67"/>
                <p:cNvSpPr>
                  <a:spLocks/>
                </p:cNvSpPr>
                <p:nvPr/>
              </p:nvSpPr>
              <p:spPr bwMode="auto">
                <a:xfrm>
                  <a:off x="2166" y="1226"/>
                  <a:ext cx="181" cy="322"/>
                </a:xfrm>
                <a:custGeom>
                  <a:avLst/>
                  <a:gdLst/>
                  <a:ahLst/>
                  <a:cxnLst>
                    <a:cxn ang="0">
                      <a:pos x="169" y="417"/>
                    </a:cxn>
                    <a:cxn ang="0">
                      <a:pos x="171" y="443"/>
                    </a:cxn>
                    <a:cxn ang="0">
                      <a:pos x="175" y="468"/>
                    </a:cxn>
                    <a:cxn ang="0">
                      <a:pos x="179" y="495"/>
                    </a:cxn>
                    <a:cxn ang="0">
                      <a:pos x="181" y="523"/>
                    </a:cxn>
                    <a:cxn ang="0">
                      <a:pos x="181" y="548"/>
                    </a:cxn>
                    <a:cxn ang="0">
                      <a:pos x="177" y="573"/>
                    </a:cxn>
                    <a:cxn ang="0">
                      <a:pos x="175" y="585"/>
                    </a:cxn>
                    <a:cxn ang="0">
                      <a:pos x="171" y="599"/>
                    </a:cxn>
                    <a:cxn ang="0">
                      <a:pos x="167" y="611"/>
                    </a:cxn>
                    <a:cxn ang="0">
                      <a:pos x="160" y="622"/>
                    </a:cxn>
                    <a:cxn ang="0">
                      <a:pos x="154" y="626"/>
                    </a:cxn>
                    <a:cxn ang="0">
                      <a:pos x="148" y="630"/>
                    </a:cxn>
                    <a:cxn ang="0">
                      <a:pos x="142" y="634"/>
                    </a:cxn>
                    <a:cxn ang="0">
                      <a:pos x="135" y="636"/>
                    </a:cxn>
                    <a:cxn ang="0">
                      <a:pos x="129" y="638"/>
                    </a:cxn>
                    <a:cxn ang="0">
                      <a:pos x="121" y="640"/>
                    </a:cxn>
                    <a:cxn ang="0">
                      <a:pos x="116" y="642"/>
                    </a:cxn>
                    <a:cxn ang="0">
                      <a:pos x="108" y="644"/>
                    </a:cxn>
                    <a:cxn ang="0">
                      <a:pos x="92" y="640"/>
                    </a:cxn>
                    <a:cxn ang="0">
                      <a:pos x="77" y="634"/>
                    </a:cxn>
                    <a:cxn ang="0">
                      <a:pos x="64" y="628"/>
                    </a:cxn>
                    <a:cxn ang="0">
                      <a:pos x="48" y="620"/>
                    </a:cxn>
                    <a:cxn ang="0">
                      <a:pos x="35" y="611"/>
                    </a:cxn>
                    <a:cxn ang="0">
                      <a:pos x="25" y="599"/>
                    </a:cxn>
                    <a:cxn ang="0">
                      <a:pos x="20" y="591"/>
                    </a:cxn>
                    <a:cxn ang="0">
                      <a:pos x="16" y="585"/>
                    </a:cxn>
                    <a:cxn ang="0">
                      <a:pos x="14" y="577"/>
                    </a:cxn>
                    <a:cxn ang="0">
                      <a:pos x="12" y="568"/>
                    </a:cxn>
                    <a:cxn ang="0">
                      <a:pos x="6" y="544"/>
                    </a:cxn>
                    <a:cxn ang="0">
                      <a:pos x="2" y="519"/>
                    </a:cxn>
                    <a:cxn ang="0">
                      <a:pos x="0" y="493"/>
                    </a:cxn>
                    <a:cxn ang="0">
                      <a:pos x="0" y="468"/>
                    </a:cxn>
                    <a:cxn ang="0">
                      <a:pos x="4" y="419"/>
                    </a:cxn>
                    <a:cxn ang="0">
                      <a:pos x="12" y="369"/>
                    </a:cxn>
                    <a:cxn ang="0">
                      <a:pos x="21" y="318"/>
                    </a:cxn>
                    <a:cxn ang="0">
                      <a:pos x="31" y="267"/>
                    </a:cxn>
                    <a:cxn ang="0">
                      <a:pos x="41" y="216"/>
                    </a:cxn>
                    <a:cxn ang="0">
                      <a:pos x="46" y="168"/>
                    </a:cxn>
                    <a:cxn ang="0">
                      <a:pos x="52" y="146"/>
                    </a:cxn>
                    <a:cxn ang="0">
                      <a:pos x="56" y="127"/>
                    </a:cxn>
                    <a:cxn ang="0">
                      <a:pos x="60" y="105"/>
                    </a:cxn>
                    <a:cxn ang="0">
                      <a:pos x="64" y="84"/>
                    </a:cxn>
                    <a:cxn ang="0">
                      <a:pos x="68" y="64"/>
                    </a:cxn>
                    <a:cxn ang="0">
                      <a:pos x="71" y="43"/>
                    </a:cxn>
                    <a:cxn ang="0">
                      <a:pos x="75" y="21"/>
                    </a:cxn>
                    <a:cxn ang="0">
                      <a:pos x="77" y="0"/>
                    </a:cxn>
                    <a:cxn ang="0">
                      <a:pos x="91" y="51"/>
                    </a:cxn>
                    <a:cxn ang="0">
                      <a:pos x="102" y="103"/>
                    </a:cxn>
                    <a:cxn ang="0">
                      <a:pos x="114" y="156"/>
                    </a:cxn>
                    <a:cxn ang="0">
                      <a:pos x="123" y="209"/>
                    </a:cxn>
                    <a:cxn ang="0">
                      <a:pos x="133" y="261"/>
                    </a:cxn>
                    <a:cxn ang="0">
                      <a:pos x="142" y="314"/>
                    </a:cxn>
                    <a:cxn ang="0">
                      <a:pos x="154" y="367"/>
                    </a:cxn>
                    <a:cxn ang="0">
                      <a:pos x="169" y="417"/>
                    </a:cxn>
                  </a:cxnLst>
                  <a:rect l="0" t="0" r="r" b="b"/>
                  <a:pathLst>
                    <a:path w="181" h="644">
                      <a:moveTo>
                        <a:pt x="169" y="417"/>
                      </a:moveTo>
                      <a:lnTo>
                        <a:pt x="171" y="443"/>
                      </a:lnTo>
                      <a:lnTo>
                        <a:pt x="175" y="468"/>
                      </a:lnTo>
                      <a:lnTo>
                        <a:pt x="179" y="495"/>
                      </a:lnTo>
                      <a:lnTo>
                        <a:pt x="181" y="523"/>
                      </a:lnTo>
                      <a:lnTo>
                        <a:pt x="181" y="548"/>
                      </a:lnTo>
                      <a:lnTo>
                        <a:pt x="177" y="573"/>
                      </a:lnTo>
                      <a:lnTo>
                        <a:pt x="175" y="585"/>
                      </a:lnTo>
                      <a:lnTo>
                        <a:pt x="171" y="599"/>
                      </a:lnTo>
                      <a:lnTo>
                        <a:pt x="167" y="611"/>
                      </a:lnTo>
                      <a:lnTo>
                        <a:pt x="160" y="622"/>
                      </a:lnTo>
                      <a:lnTo>
                        <a:pt x="154" y="626"/>
                      </a:lnTo>
                      <a:lnTo>
                        <a:pt x="148" y="630"/>
                      </a:lnTo>
                      <a:lnTo>
                        <a:pt x="142" y="634"/>
                      </a:lnTo>
                      <a:lnTo>
                        <a:pt x="135" y="636"/>
                      </a:lnTo>
                      <a:lnTo>
                        <a:pt x="129" y="638"/>
                      </a:lnTo>
                      <a:lnTo>
                        <a:pt x="121" y="640"/>
                      </a:lnTo>
                      <a:lnTo>
                        <a:pt x="116" y="642"/>
                      </a:lnTo>
                      <a:lnTo>
                        <a:pt x="108" y="644"/>
                      </a:lnTo>
                      <a:lnTo>
                        <a:pt x="92" y="640"/>
                      </a:lnTo>
                      <a:lnTo>
                        <a:pt x="77" y="634"/>
                      </a:lnTo>
                      <a:lnTo>
                        <a:pt x="64" y="628"/>
                      </a:lnTo>
                      <a:lnTo>
                        <a:pt x="48" y="620"/>
                      </a:lnTo>
                      <a:lnTo>
                        <a:pt x="35" y="611"/>
                      </a:lnTo>
                      <a:lnTo>
                        <a:pt x="25" y="599"/>
                      </a:lnTo>
                      <a:lnTo>
                        <a:pt x="20" y="591"/>
                      </a:lnTo>
                      <a:lnTo>
                        <a:pt x="16" y="585"/>
                      </a:lnTo>
                      <a:lnTo>
                        <a:pt x="14" y="577"/>
                      </a:lnTo>
                      <a:lnTo>
                        <a:pt x="12" y="568"/>
                      </a:lnTo>
                      <a:lnTo>
                        <a:pt x="6" y="544"/>
                      </a:lnTo>
                      <a:lnTo>
                        <a:pt x="2" y="519"/>
                      </a:lnTo>
                      <a:lnTo>
                        <a:pt x="0" y="493"/>
                      </a:lnTo>
                      <a:lnTo>
                        <a:pt x="0" y="468"/>
                      </a:lnTo>
                      <a:lnTo>
                        <a:pt x="4" y="419"/>
                      </a:lnTo>
                      <a:lnTo>
                        <a:pt x="12" y="369"/>
                      </a:lnTo>
                      <a:lnTo>
                        <a:pt x="21" y="318"/>
                      </a:lnTo>
                      <a:lnTo>
                        <a:pt x="31" y="267"/>
                      </a:lnTo>
                      <a:lnTo>
                        <a:pt x="41" y="216"/>
                      </a:lnTo>
                      <a:lnTo>
                        <a:pt x="46" y="168"/>
                      </a:lnTo>
                      <a:lnTo>
                        <a:pt x="52" y="146"/>
                      </a:lnTo>
                      <a:lnTo>
                        <a:pt x="56" y="127"/>
                      </a:lnTo>
                      <a:lnTo>
                        <a:pt x="60" y="105"/>
                      </a:lnTo>
                      <a:lnTo>
                        <a:pt x="64" y="84"/>
                      </a:lnTo>
                      <a:lnTo>
                        <a:pt x="68" y="64"/>
                      </a:lnTo>
                      <a:lnTo>
                        <a:pt x="71" y="43"/>
                      </a:lnTo>
                      <a:lnTo>
                        <a:pt x="75" y="21"/>
                      </a:lnTo>
                      <a:lnTo>
                        <a:pt x="77" y="0"/>
                      </a:lnTo>
                      <a:lnTo>
                        <a:pt x="91" y="51"/>
                      </a:lnTo>
                      <a:lnTo>
                        <a:pt x="102" y="103"/>
                      </a:lnTo>
                      <a:lnTo>
                        <a:pt x="114" y="156"/>
                      </a:lnTo>
                      <a:lnTo>
                        <a:pt x="123" y="209"/>
                      </a:lnTo>
                      <a:lnTo>
                        <a:pt x="133" y="261"/>
                      </a:lnTo>
                      <a:lnTo>
                        <a:pt x="142" y="314"/>
                      </a:lnTo>
                      <a:lnTo>
                        <a:pt x="154" y="367"/>
                      </a:lnTo>
                      <a:lnTo>
                        <a:pt x="169" y="417"/>
                      </a:lnTo>
                      <a:close/>
                    </a:path>
                  </a:pathLst>
                </a:custGeom>
                <a:solidFill>
                  <a:srgbClr val="A1A5BB"/>
                </a:solidFill>
                <a:ln w="9525">
                  <a:noFill/>
                  <a:round/>
                  <a:headEnd/>
                  <a:tailEnd/>
                </a:ln>
              </p:spPr>
              <p:txBody>
                <a:bodyPr/>
                <a:lstStyle/>
                <a:p>
                  <a:endParaRPr lang="en-US"/>
                </a:p>
              </p:txBody>
            </p:sp>
            <p:sp>
              <p:nvSpPr>
                <p:cNvPr id="40004" name="Freeform 68"/>
                <p:cNvSpPr>
                  <a:spLocks/>
                </p:cNvSpPr>
                <p:nvPr/>
              </p:nvSpPr>
              <p:spPr bwMode="auto">
                <a:xfrm>
                  <a:off x="2172" y="1284"/>
                  <a:ext cx="165" cy="259"/>
                </a:xfrm>
                <a:custGeom>
                  <a:avLst/>
                  <a:gdLst/>
                  <a:ahLst/>
                  <a:cxnLst>
                    <a:cxn ang="0">
                      <a:pos x="17" y="457"/>
                    </a:cxn>
                    <a:cxn ang="0">
                      <a:pos x="14" y="445"/>
                    </a:cxn>
                    <a:cxn ang="0">
                      <a:pos x="10" y="431"/>
                    </a:cxn>
                    <a:cxn ang="0">
                      <a:pos x="6" y="419"/>
                    </a:cxn>
                    <a:cxn ang="0">
                      <a:pos x="4" y="404"/>
                    </a:cxn>
                    <a:cxn ang="0">
                      <a:pos x="2" y="386"/>
                    </a:cxn>
                    <a:cxn ang="0">
                      <a:pos x="0" y="369"/>
                    </a:cxn>
                    <a:cxn ang="0">
                      <a:pos x="0" y="351"/>
                    </a:cxn>
                    <a:cxn ang="0">
                      <a:pos x="0" y="334"/>
                    </a:cxn>
                    <a:cxn ang="0">
                      <a:pos x="4" y="312"/>
                    </a:cxn>
                    <a:cxn ang="0">
                      <a:pos x="6" y="293"/>
                    </a:cxn>
                    <a:cxn ang="0">
                      <a:pos x="10" y="273"/>
                    </a:cxn>
                    <a:cxn ang="0">
                      <a:pos x="14" y="256"/>
                    </a:cxn>
                    <a:cxn ang="0">
                      <a:pos x="15" y="240"/>
                    </a:cxn>
                    <a:cxn ang="0">
                      <a:pos x="17" y="226"/>
                    </a:cxn>
                    <a:cxn ang="0">
                      <a:pos x="21" y="213"/>
                    </a:cxn>
                    <a:cxn ang="0">
                      <a:pos x="25" y="197"/>
                    </a:cxn>
                    <a:cxn ang="0">
                      <a:pos x="27" y="180"/>
                    </a:cxn>
                    <a:cxn ang="0">
                      <a:pos x="31" y="162"/>
                    </a:cxn>
                    <a:cxn ang="0">
                      <a:pos x="35" y="144"/>
                    </a:cxn>
                    <a:cxn ang="0">
                      <a:pos x="37" y="131"/>
                    </a:cxn>
                    <a:cxn ang="0">
                      <a:pos x="39" y="121"/>
                    </a:cxn>
                    <a:cxn ang="0">
                      <a:pos x="40" y="111"/>
                    </a:cxn>
                    <a:cxn ang="0">
                      <a:pos x="42" y="101"/>
                    </a:cxn>
                    <a:cxn ang="0">
                      <a:pos x="44" y="90"/>
                    </a:cxn>
                    <a:cxn ang="0">
                      <a:pos x="46" y="76"/>
                    </a:cxn>
                    <a:cxn ang="0">
                      <a:pos x="50" y="62"/>
                    </a:cxn>
                    <a:cxn ang="0">
                      <a:pos x="52" y="51"/>
                    </a:cxn>
                    <a:cxn ang="0">
                      <a:pos x="56" y="37"/>
                    </a:cxn>
                    <a:cxn ang="0">
                      <a:pos x="58" y="23"/>
                    </a:cxn>
                    <a:cxn ang="0">
                      <a:pos x="60" y="10"/>
                    </a:cxn>
                    <a:cxn ang="0">
                      <a:pos x="65" y="2"/>
                    </a:cxn>
                    <a:cxn ang="0">
                      <a:pos x="75" y="0"/>
                    </a:cxn>
                    <a:cxn ang="0">
                      <a:pos x="83" y="6"/>
                    </a:cxn>
                    <a:cxn ang="0">
                      <a:pos x="88" y="18"/>
                    </a:cxn>
                    <a:cxn ang="0">
                      <a:pos x="92" y="31"/>
                    </a:cxn>
                    <a:cxn ang="0">
                      <a:pos x="100" y="59"/>
                    </a:cxn>
                    <a:cxn ang="0">
                      <a:pos x="110" y="103"/>
                    </a:cxn>
                    <a:cxn ang="0">
                      <a:pos x="119" y="150"/>
                    </a:cxn>
                    <a:cxn ang="0">
                      <a:pos x="129" y="195"/>
                    </a:cxn>
                    <a:cxn ang="0">
                      <a:pos x="138" y="238"/>
                    </a:cxn>
                    <a:cxn ang="0">
                      <a:pos x="146" y="277"/>
                    </a:cxn>
                    <a:cxn ang="0">
                      <a:pos x="156" y="316"/>
                    </a:cxn>
                    <a:cxn ang="0">
                      <a:pos x="161" y="355"/>
                    </a:cxn>
                    <a:cxn ang="0">
                      <a:pos x="165" y="388"/>
                    </a:cxn>
                    <a:cxn ang="0">
                      <a:pos x="165" y="416"/>
                    </a:cxn>
                    <a:cxn ang="0">
                      <a:pos x="165" y="443"/>
                    </a:cxn>
                    <a:cxn ang="0">
                      <a:pos x="161" y="468"/>
                    </a:cxn>
                    <a:cxn ang="0">
                      <a:pos x="154" y="488"/>
                    </a:cxn>
                    <a:cxn ang="0">
                      <a:pos x="144" y="499"/>
                    </a:cxn>
                    <a:cxn ang="0">
                      <a:pos x="133" y="509"/>
                    </a:cxn>
                    <a:cxn ang="0">
                      <a:pos x="119" y="515"/>
                    </a:cxn>
                    <a:cxn ang="0">
                      <a:pos x="102" y="517"/>
                    </a:cxn>
                    <a:cxn ang="0">
                      <a:pos x="83" y="515"/>
                    </a:cxn>
                    <a:cxn ang="0">
                      <a:pos x="63" y="509"/>
                    </a:cxn>
                    <a:cxn ang="0">
                      <a:pos x="44" y="499"/>
                    </a:cxn>
                    <a:cxn ang="0">
                      <a:pos x="33" y="492"/>
                    </a:cxn>
                    <a:cxn ang="0">
                      <a:pos x="29" y="486"/>
                    </a:cxn>
                    <a:cxn ang="0">
                      <a:pos x="25" y="476"/>
                    </a:cxn>
                    <a:cxn ang="0">
                      <a:pos x="21" y="468"/>
                    </a:cxn>
                  </a:cxnLst>
                  <a:rect l="0" t="0" r="r" b="b"/>
                  <a:pathLst>
                    <a:path w="165" h="517">
                      <a:moveTo>
                        <a:pt x="21" y="462"/>
                      </a:moveTo>
                      <a:lnTo>
                        <a:pt x="17" y="457"/>
                      </a:lnTo>
                      <a:lnTo>
                        <a:pt x="15" y="451"/>
                      </a:lnTo>
                      <a:lnTo>
                        <a:pt x="14" y="445"/>
                      </a:lnTo>
                      <a:lnTo>
                        <a:pt x="12" y="437"/>
                      </a:lnTo>
                      <a:lnTo>
                        <a:pt x="10" y="431"/>
                      </a:lnTo>
                      <a:lnTo>
                        <a:pt x="8" y="425"/>
                      </a:lnTo>
                      <a:lnTo>
                        <a:pt x="6" y="419"/>
                      </a:lnTo>
                      <a:lnTo>
                        <a:pt x="4" y="412"/>
                      </a:lnTo>
                      <a:lnTo>
                        <a:pt x="4" y="404"/>
                      </a:lnTo>
                      <a:lnTo>
                        <a:pt x="2" y="396"/>
                      </a:lnTo>
                      <a:lnTo>
                        <a:pt x="2" y="386"/>
                      </a:lnTo>
                      <a:lnTo>
                        <a:pt x="0" y="378"/>
                      </a:lnTo>
                      <a:lnTo>
                        <a:pt x="0" y="369"/>
                      </a:lnTo>
                      <a:lnTo>
                        <a:pt x="0" y="361"/>
                      </a:lnTo>
                      <a:lnTo>
                        <a:pt x="0" y="351"/>
                      </a:lnTo>
                      <a:lnTo>
                        <a:pt x="0" y="343"/>
                      </a:lnTo>
                      <a:lnTo>
                        <a:pt x="0" y="334"/>
                      </a:lnTo>
                      <a:lnTo>
                        <a:pt x="2" y="322"/>
                      </a:lnTo>
                      <a:lnTo>
                        <a:pt x="4" y="312"/>
                      </a:lnTo>
                      <a:lnTo>
                        <a:pt x="4" y="302"/>
                      </a:lnTo>
                      <a:lnTo>
                        <a:pt x="6" y="293"/>
                      </a:lnTo>
                      <a:lnTo>
                        <a:pt x="8" y="283"/>
                      </a:lnTo>
                      <a:lnTo>
                        <a:pt x="10" y="273"/>
                      </a:lnTo>
                      <a:lnTo>
                        <a:pt x="12" y="261"/>
                      </a:lnTo>
                      <a:lnTo>
                        <a:pt x="14" y="256"/>
                      </a:lnTo>
                      <a:lnTo>
                        <a:pt x="14" y="248"/>
                      </a:lnTo>
                      <a:lnTo>
                        <a:pt x="15" y="240"/>
                      </a:lnTo>
                      <a:lnTo>
                        <a:pt x="17" y="234"/>
                      </a:lnTo>
                      <a:lnTo>
                        <a:pt x="17" y="226"/>
                      </a:lnTo>
                      <a:lnTo>
                        <a:pt x="19" y="219"/>
                      </a:lnTo>
                      <a:lnTo>
                        <a:pt x="21" y="213"/>
                      </a:lnTo>
                      <a:lnTo>
                        <a:pt x="23" y="205"/>
                      </a:lnTo>
                      <a:lnTo>
                        <a:pt x="25" y="197"/>
                      </a:lnTo>
                      <a:lnTo>
                        <a:pt x="27" y="187"/>
                      </a:lnTo>
                      <a:lnTo>
                        <a:pt x="27" y="180"/>
                      </a:lnTo>
                      <a:lnTo>
                        <a:pt x="29" y="170"/>
                      </a:lnTo>
                      <a:lnTo>
                        <a:pt x="31" y="162"/>
                      </a:lnTo>
                      <a:lnTo>
                        <a:pt x="33" y="152"/>
                      </a:lnTo>
                      <a:lnTo>
                        <a:pt x="35" y="144"/>
                      </a:lnTo>
                      <a:lnTo>
                        <a:pt x="37" y="135"/>
                      </a:lnTo>
                      <a:lnTo>
                        <a:pt x="37" y="131"/>
                      </a:lnTo>
                      <a:lnTo>
                        <a:pt x="39" y="125"/>
                      </a:lnTo>
                      <a:lnTo>
                        <a:pt x="39" y="121"/>
                      </a:lnTo>
                      <a:lnTo>
                        <a:pt x="40" y="115"/>
                      </a:lnTo>
                      <a:lnTo>
                        <a:pt x="40" y="111"/>
                      </a:lnTo>
                      <a:lnTo>
                        <a:pt x="40" y="105"/>
                      </a:lnTo>
                      <a:lnTo>
                        <a:pt x="42" y="101"/>
                      </a:lnTo>
                      <a:lnTo>
                        <a:pt x="42" y="96"/>
                      </a:lnTo>
                      <a:lnTo>
                        <a:pt x="44" y="90"/>
                      </a:lnTo>
                      <a:lnTo>
                        <a:pt x="46" y="84"/>
                      </a:lnTo>
                      <a:lnTo>
                        <a:pt x="46" y="76"/>
                      </a:lnTo>
                      <a:lnTo>
                        <a:pt x="48" y="70"/>
                      </a:lnTo>
                      <a:lnTo>
                        <a:pt x="50" y="62"/>
                      </a:lnTo>
                      <a:lnTo>
                        <a:pt x="52" y="57"/>
                      </a:lnTo>
                      <a:lnTo>
                        <a:pt x="52" y="51"/>
                      </a:lnTo>
                      <a:lnTo>
                        <a:pt x="54" y="43"/>
                      </a:lnTo>
                      <a:lnTo>
                        <a:pt x="56" y="37"/>
                      </a:lnTo>
                      <a:lnTo>
                        <a:pt x="56" y="31"/>
                      </a:lnTo>
                      <a:lnTo>
                        <a:pt x="58" y="23"/>
                      </a:lnTo>
                      <a:lnTo>
                        <a:pt x="58" y="18"/>
                      </a:lnTo>
                      <a:lnTo>
                        <a:pt x="60" y="10"/>
                      </a:lnTo>
                      <a:lnTo>
                        <a:pt x="62" y="6"/>
                      </a:lnTo>
                      <a:lnTo>
                        <a:pt x="65" y="2"/>
                      </a:lnTo>
                      <a:lnTo>
                        <a:pt x="71" y="0"/>
                      </a:lnTo>
                      <a:lnTo>
                        <a:pt x="75" y="0"/>
                      </a:lnTo>
                      <a:lnTo>
                        <a:pt x="79" y="2"/>
                      </a:lnTo>
                      <a:lnTo>
                        <a:pt x="83" y="6"/>
                      </a:lnTo>
                      <a:lnTo>
                        <a:pt x="85" y="12"/>
                      </a:lnTo>
                      <a:lnTo>
                        <a:pt x="88" y="18"/>
                      </a:lnTo>
                      <a:lnTo>
                        <a:pt x="90" y="25"/>
                      </a:lnTo>
                      <a:lnTo>
                        <a:pt x="92" y="31"/>
                      </a:lnTo>
                      <a:lnTo>
                        <a:pt x="92" y="37"/>
                      </a:lnTo>
                      <a:lnTo>
                        <a:pt x="100" y="59"/>
                      </a:lnTo>
                      <a:lnTo>
                        <a:pt x="106" y="82"/>
                      </a:lnTo>
                      <a:lnTo>
                        <a:pt x="110" y="103"/>
                      </a:lnTo>
                      <a:lnTo>
                        <a:pt x="115" y="127"/>
                      </a:lnTo>
                      <a:lnTo>
                        <a:pt x="119" y="150"/>
                      </a:lnTo>
                      <a:lnTo>
                        <a:pt x="125" y="174"/>
                      </a:lnTo>
                      <a:lnTo>
                        <a:pt x="129" y="195"/>
                      </a:lnTo>
                      <a:lnTo>
                        <a:pt x="134" y="219"/>
                      </a:lnTo>
                      <a:lnTo>
                        <a:pt x="138" y="238"/>
                      </a:lnTo>
                      <a:lnTo>
                        <a:pt x="142" y="258"/>
                      </a:lnTo>
                      <a:lnTo>
                        <a:pt x="146" y="277"/>
                      </a:lnTo>
                      <a:lnTo>
                        <a:pt x="152" y="297"/>
                      </a:lnTo>
                      <a:lnTo>
                        <a:pt x="156" y="316"/>
                      </a:lnTo>
                      <a:lnTo>
                        <a:pt x="157" y="336"/>
                      </a:lnTo>
                      <a:lnTo>
                        <a:pt x="161" y="355"/>
                      </a:lnTo>
                      <a:lnTo>
                        <a:pt x="163" y="375"/>
                      </a:lnTo>
                      <a:lnTo>
                        <a:pt x="165" y="388"/>
                      </a:lnTo>
                      <a:lnTo>
                        <a:pt x="165" y="402"/>
                      </a:lnTo>
                      <a:lnTo>
                        <a:pt x="165" y="416"/>
                      </a:lnTo>
                      <a:lnTo>
                        <a:pt x="165" y="429"/>
                      </a:lnTo>
                      <a:lnTo>
                        <a:pt x="165" y="443"/>
                      </a:lnTo>
                      <a:lnTo>
                        <a:pt x="163" y="457"/>
                      </a:lnTo>
                      <a:lnTo>
                        <a:pt x="161" y="468"/>
                      </a:lnTo>
                      <a:lnTo>
                        <a:pt x="157" y="482"/>
                      </a:lnTo>
                      <a:lnTo>
                        <a:pt x="154" y="488"/>
                      </a:lnTo>
                      <a:lnTo>
                        <a:pt x="150" y="494"/>
                      </a:lnTo>
                      <a:lnTo>
                        <a:pt x="144" y="499"/>
                      </a:lnTo>
                      <a:lnTo>
                        <a:pt x="138" y="505"/>
                      </a:lnTo>
                      <a:lnTo>
                        <a:pt x="133" y="509"/>
                      </a:lnTo>
                      <a:lnTo>
                        <a:pt x="125" y="513"/>
                      </a:lnTo>
                      <a:lnTo>
                        <a:pt x="119" y="515"/>
                      </a:lnTo>
                      <a:lnTo>
                        <a:pt x="111" y="515"/>
                      </a:lnTo>
                      <a:lnTo>
                        <a:pt x="102" y="517"/>
                      </a:lnTo>
                      <a:lnTo>
                        <a:pt x="92" y="515"/>
                      </a:lnTo>
                      <a:lnTo>
                        <a:pt x="83" y="515"/>
                      </a:lnTo>
                      <a:lnTo>
                        <a:pt x="73" y="511"/>
                      </a:lnTo>
                      <a:lnTo>
                        <a:pt x="63" y="509"/>
                      </a:lnTo>
                      <a:lnTo>
                        <a:pt x="54" y="505"/>
                      </a:lnTo>
                      <a:lnTo>
                        <a:pt x="44" y="499"/>
                      </a:lnTo>
                      <a:lnTo>
                        <a:pt x="37" y="496"/>
                      </a:lnTo>
                      <a:lnTo>
                        <a:pt x="33" y="492"/>
                      </a:lnTo>
                      <a:lnTo>
                        <a:pt x="31" y="490"/>
                      </a:lnTo>
                      <a:lnTo>
                        <a:pt x="29" y="486"/>
                      </a:lnTo>
                      <a:lnTo>
                        <a:pt x="27" y="482"/>
                      </a:lnTo>
                      <a:lnTo>
                        <a:pt x="25" y="476"/>
                      </a:lnTo>
                      <a:lnTo>
                        <a:pt x="23" y="472"/>
                      </a:lnTo>
                      <a:lnTo>
                        <a:pt x="21" y="468"/>
                      </a:lnTo>
                      <a:lnTo>
                        <a:pt x="21" y="462"/>
                      </a:lnTo>
                      <a:close/>
                    </a:path>
                  </a:pathLst>
                </a:custGeom>
                <a:solidFill>
                  <a:srgbClr val="A1A5BB"/>
                </a:solidFill>
                <a:ln w="9525">
                  <a:noFill/>
                  <a:round/>
                  <a:headEnd/>
                  <a:tailEnd/>
                </a:ln>
              </p:spPr>
              <p:txBody>
                <a:bodyPr/>
                <a:lstStyle/>
                <a:p>
                  <a:endParaRPr lang="en-US"/>
                </a:p>
              </p:txBody>
            </p:sp>
            <p:sp>
              <p:nvSpPr>
                <p:cNvPr id="40005" name="Freeform 69"/>
                <p:cNvSpPr>
                  <a:spLocks/>
                </p:cNvSpPr>
                <p:nvPr/>
              </p:nvSpPr>
              <p:spPr bwMode="auto">
                <a:xfrm>
                  <a:off x="2176" y="1297"/>
                  <a:ext cx="153" cy="240"/>
                </a:xfrm>
                <a:custGeom>
                  <a:avLst/>
                  <a:gdLst/>
                  <a:ahLst/>
                  <a:cxnLst>
                    <a:cxn ang="0">
                      <a:pos x="17" y="424"/>
                    </a:cxn>
                    <a:cxn ang="0">
                      <a:pos x="11" y="412"/>
                    </a:cxn>
                    <a:cxn ang="0">
                      <a:pos x="8" y="400"/>
                    </a:cxn>
                    <a:cxn ang="0">
                      <a:pos x="6" y="389"/>
                    </a:cxn>
                    <a:cxn ang="0">
                      <a:pos x="2" y="375"/>
                    </a:cxn>
                    <a:cxn ang="0">
                      <a:pos x="0" y="359"/>
                    </a:cxn>
                    <a:cxn ang="0">
                      <a:pos x="0" y="344"/>
                    </a:cxn>
                    <a:cxn ang="0">
                      <a:pos x="0" y="326"/>
                    </a:cxn>
                    <a:cxn ang="0">
                      <a:pos x="0" y="311"/>
                    </a:cxn>
                    <a:cxn ang="0">
                      <a:pos x="2" y="291"/>
                    </a:cxn>
                    <a:cxn ang="0">
                      <a:pos x="6" y="272"/>
                    </a:cxn>
                    <a:cxn ang="0">
                      <a:pos x="8" y="254"/>
                    </a:cxn>
                    <a:cxn ang="0">
                      <a:pos x="11" y="238"/>
                    </a:cxn>
                    <a:cxn ang="0">
                      <a:pos x="13" y="225"/>
                    </a:cxn>
                    <a:cxn ang="0">
                      <a:pos x="17" y="211"/>
                    </a:cxn>
                    <a:cxn ang="0">
                      <a:pos x="19" y="197"/>
                    </a:cxn>
                    <a:cxn ang="0">
                      <a:pos x="23" y="182"/>
                    </a:cxn>
                    <a:cxn ang="0">
                      <a:pos x="25" y="166"/>
                    </a:cxn>
                    <a:cxn ang="0">
                      <a:pos x="29" y="151"/>
                    </a:cxn>
                    <a:cxn ang="0">
                      <a:pos x="33" y="135"/>
                    </a:cxn>
                    <a:cxn ang="0">
                      <a:pos x="35" y="121"/>
                    </a:cxn>
                    <a:cxn ang="0">
                      <a:pos x="36" y="114"/>
                    </a:cxn>
                    <a:cxn ang="0">
                      <a:pos x="36" y="104"/>
                    </a:cxn>
                    <a:cxn ang="0">
                      <a:pos x="38" y="94"/>
                    </a:cxn>
                    <a:cxn ang="0">
                      <a:pos x="40" y="84"/>
                    </a:cxn>
                    <a:cxn ang="0">
                      <a:pos x="44" y="73"/>
                    </a:cxn>
                    <a:cxn ang="0">
                      <a:pos x="46" y="59"/>
                    </a:cxn>
                    <a:cxn ang="0">
                      <a:pos x="48" y="47"/>
                    </a:cxn>
                    <a:cxn ang="0">
                      <a:pos x="52" y="35"/>
                    </a:cxn>
                    <a:cxn ang="0">
                      <a:pos x="54" y="22"/>
                    </a:cxn>
                    <a:cxn ang="0">
                      <a:pos x="56" y="10"/>
                    </a:cxn>
                    <a:cxn ang="0">
                      <a:pos x="59" y="2"/>
                    </a:cxn>
                    <a:cxn ang="0">
                      <a:pos x="69" y="0"/>
                    </a:cxn>
                    <a:cxn ang="0">
                      <a:pos x="77" y="6"/>
                    </a:cxn>
                    <a:cxn ang="0">
                      <a:pos x="81" y="18"/>
                    </a:cxn>
                    <a:cxn ang="0">
                      <a:pos x="84" y="30"/>
                    </a:cxn>
                    <a:cxn ang="0">
                      <a:pos x="92" y="55"/>
                    </a:cxn>
                    <a:cxn ang="0">
                      <a:pos x="102" y="98"/>
                    </a:cxn>
                    <a:cxn ang="0">
                      <a:pos x="111" y="141"/>
                    </a:cxn>
                    <a:cxn ang="0">
                      <a:pos x="119" y="182"/>
                    </a:cxn>
                    <a:cxn ang="0">
                      <a:pos x="129" y="221"/>
                    </a:cxn>
                    <a:cxn ang="0">
                      <a:pos x="136" y="258"/>
                    </a:cxn>
                    <a:cxn ang="0">
                      <a:pos x="144" y="295"/>
                    </a:cxn>
                    <a:cxn ang="0">
                      <a:pos x="150" y="330"/>
                    </a:cxn>
                    <a:cxn ang="0">
                      <a:pos x="152" y="361"/>
                    </a:cxn>
                    <a:cxn ang="0">
                      <a:pos x="153" y="387"/>
                    </a:cxn>
                    <a:cxn ang="0">
                      <a:pos x="153" y="412"/>
                    </a:cxn>
                    <a:cxn ang="0">
                      <a:pos x="148" y="435"/>
                    </a:cxn>
                    <a:cxn ang="0">
                      <a:pos x="142" y="453"/>
                    </a:cxn>
                    <a:cxn ang="0">
                      <a:pos x="134" y="465"/>
                    </a:cxn>
                    <a:cxn ang="0">
                      <a:pos x="123" y="472"/>
                    </a:cxn>
                    <a:cxn ang="0">
                      <a:pos x="109" y="478"/>
                    </a:cxn>
                    <a:cxn ang="0">
                      <a:pos x="94" y="480"/>
                    </a:cxn>
                    <a:cxn ang="0">
                      <a:pos x="75" y="478"/>
                    </a:cxn>
                    <a:cxn ang="0">
                      <a:pos x="58" y="472"/>
                    </a:cxn>
                    <a:cxn ang="0">
                      <a:pos x="42" y="465"/>
                    </a:cxn>
                    <a:cxn ang="0">
                      <a:pos x="31" y="457"/>
                    </a:cxn>
                    <a:cxn ang="0">
                      <a:pos x="25" y="451"/>
                    </a:cxn>
                    <a:cxn ang="0">
                      <a:pos x="23" y="443"/>
                    </a:cxn>
                    <a:cxn ang="0">
                      <a:pos x="19" y="433"/>
                    </a:cxn>
                  </a:cxnLst>
                  <a:rect l="0" t="0" r="r" b="b"/>
                  <a:pathLst>
                    <a:path w="153" h="480">
                      <a:moveTo>
                        <a:pt x="19" y="430"/>
                      </a:moveTo>
                      <a:lnTo>
                        <a:pt x="17" y="424"/>
                      </a:lnTo>
                      <a:lnTo>
                        <a:pt x="13" y="418"/>
                      </a:lnTo>
                      <a:lnTo>
                        <a:pt x="11" y="412"/>
                      </a:lnTo>
                      <a:lnTo>
                        <a:pt x="10" y="406"/>
                      </a:lnTo>
                      <a:lnTo>
                        <a:pt x="8" y="400"/>
                      </a:lnTo>
                      <a:lnTo>
                        <a:pt x="6" y="394"/>
                      </a:lnTo>
                      <a:lnTo>
                        <a:pt x="6" y="389"/>
                      </a:lnTo>
                      <a:lnTo>
                        <a:pt x="4" y="383"/>
                      </a:lnTo>
                      <a:lnTo>
                        <a:pt x="2" y="375"/>
                      </a:lnTo>
                      <a:lnTo>
                        <a:pt x="2" y="367"/>
                      </a:lnTo>
                      <a:lnTo>
                        <a:pt x="0" y="359"/>
                      </a:lnTo>
                      <a:lnTo>
                        <a:pt x="0" y="352"/>
                      </a:lnTo>
                      <a:lnTo>
                        <a:pt x="0" y="344"/>
                      </a:lnTo>
                      <a:lnTo>
                        <a:pt x="0" y="336"/>
                      </a:lnTo>
                      <a:lnTo>
                        <a:pt x="0" y="326"/>
                      </a:lnTo>
                      <a:lnTo>
                        <a:pt x="0" y="318"/>
                      </a:lnTo>
                      <a:lnTo>
                        <a:pt x="0" y="311"/>
                      </a:lnTo>
                      <a:lnTo>
                        <a:pt x="2" y="301"/>
                      </a:lnTo>
                      <a:lnTo>
                        <a:pt x="2" y="291"/>
                      </a:lnTo>
                      <a:lnTo>
                        <a:pt x="4" y="281"/>
                      </a:lnTo>
                      <a:lnTo>
                        <a:pt x="6" y="272"/>
                      </a:lnTo>
                      <a:lnTo>
                        <a:pt x="8" y="264"/>
                      </a:lnTo>
                      <a:lnTo>
                        <a:pt x="8" y="254"/>
                      </a:lnTo>
                      <a:lnTo>
                        <a:pt x="10" y="244"/>
                      </a:lnTo>
                      <a:lnTo>
                        <a:pt x="11" y="238"/>
                      </a:lnTo>
                      <a:lnTo>
                        <a:pt x="13" y="231"/>
                      </a:lnTo>
                      <a:lnTo>
                        <a:pt x="13" y="225"/>
                      </a:lnTo>
                      <a:lnTo>
                        <a:pt x="15" y="217"/>
                      </a:lnTo>
                      <a:lnTo>
                        <a:pt x="17" y="211"/>
                      </a:lnTo>
                      <a:lnTo>
                        <a:pt x="17" y="203"/>
                      </a:lnTo>
                      <a:lnTo>
                        <a:pt x="19" y="197"/>
                      </a:lnTo>
                      <a:lnTo>
                        <a:pt x="21" y="192"/>
                      </a:lnTo>
                      <a:lnTo>
                        <a:pt x="23" y="182"/>
                      </a:lnTo>
                      <a:lnTo>
                        <a:pt x="23" y="174"/>
                      </a:lnTo>
                      <a:lnTo>
                        <a:pt x="25" y="166"/>
                      </a:lnTo>
                      <a:lnTo>
                        <a:pt x="27" y="158"/>
                      </a:lnTo>
                      <a:lnTo>
                        <a:pt x="29" y="151"/>
                      </a:lnTo>
                      <a:lnTo>
                        <a:pt x="31" y="143"/>
                      </a:lnTo>
                      <a:lnTo>
                        <a:pt x="33" y="135"/>
                      </a:lnTo>
                      <a:lnTo>
                        <a:pt x="33" y="127"/>
                      </a:lnTo>
                      <a:lnTo>
                        <a:pt x="35" y="121"/>
                      </a:lnTo>
                      <a:lnTo>
                        <a:pt x="35" y="117"/>
                      </a:lnTo>
                      <a:lnTo>
                        <a:pt x="36" y="114"/>
                      </a:lnTo>
                      <a:lnTo>
                        <a:pt x="36" y="108"/>
                      </a:lnTo>
                      <a:lnTo>
                        <a:pt x="36" y="104"/>
                      </a:lnTo>
                      <a:lnTo>
                        <a:pt x="38" y="100"/>
                      </a:lnTo>
                      <a:lnTo>
                        <a:pt x="38" y="94"/>
                      </a:lnTo>
                      <a:lnTo>
                        <a:pt x="40" y="90"/>
                      </a:lnTo>
                      <a:lnTo>
                        <a:pt x="40" y="84"/>
                      </a:lnTo>
                      <a:lnTo>
                        <a:pt x="42" y="78"/>
                      </a:lnTo>
                      <a:lnTo>
                        <a:pt x="44" y="73"/>
                      </a:lnTo>
                      <a:lnTo>
                        <a:pt x="44" y="65"/>
                      </a:lnTo>
                      <a:lnTo>
                        <a:pt x="46" y="59"/>
                      </a:lnTo>
                      <a:lnTo>
                        <a:pt x="48" y="53"/>
                      </a:lnTo>
                      <a:lnTo>
                        <a:pt x="48" y="47"/>
                      </a:lnTo>
                      <a:lnTo>
                        <a:pt x="50" y="41"/>
                      </a:lnTo>
                      <a:lnTo>
                        <a:pt x="52" y="35"/>
                      </a:lnTo>
                      <a:lnTo>
                        <a:pt x="52" y="30"/>
                      </a:lnTo>
                      <a:lnTo>
                        <a:pt x="54" y="22"/>
                      </a:lnTo>
                      <a:lnTo>
                        <a:pt x="54" y="16"/>
                      </a:lnTo>
                      <a:lnTo>
                        <a:pt x="56" y="10"/>
                      </a:lnTo>
                      <a:lnTo>
                        <a:pt x="58" y="6"/>
                      </a:lnTo>
                      <a:lnTo>
                        <a:pt x="59" y="2"/>
                      </a:lnTo>
                      <a:lnTo>
                        <a:pt x="65" y="0"/>
                      </a:lnTo>
                      <a:lnTo>
                        <a:pt x="69" y="0"/>
                      </a:lnTo>
                      <a:lnTo>
                        <a:pt x="73" y="2"/>
                      </a:lnTo>
                      <a:lnTo>
                        <a:pt x="77" y="6"/>
                      </a:lnTo>
                      <a:lnTo>
                        <a:pt x="79" y="12"/>
                      </a:lnTo>
                      <a:lnTo>
                        <a:pt x="81" y="18"/>
                      </a:lnTo>
                      <a:lnTo>
                        <a:pt x="82" y="24"/>
                      </a:lnTo>
                      <a:lnTo>
                        <a:pt x="84" y="30"/>
                      </a:lnTo>
                      <a:lnTo>
                        <a:pt x="86" y="35"/>
                      </a:lnTo>
                      <a:lnTo>
                        <a:pt x="92" y="55"/>
                      </a:lnTo>
                      <a:lnTo>
                        <a:pt x="98" y="76"/>
                      </a:lnTo>
                      <a:lnTo>
                        <a:pt x="102" y="98"/>
                      </a:lnTo>
                      <a:lnTo>
                        <a:pt x="106" y="119"/>
                      </a:lnTo>
                      <a:lnTo>
                        <a:pt x="111" y="141"/>
                      </a:lnTo>
                      <a:lnTo>
                        <a:pt x="115" y="160"/>
                      </a:lnTo>
                      <a:lnTo>
                        <a:pt x="119" y="182"/>
                      </a:lnTo>
                      <a:lnTo>
                        <a:pt x="125" y="203"/>
                      </a:lnTo>
                      <a:lnTo>
                        <a:pt x="129" y="221"/>
                      </a:lnTo>
                      <a:lnTo>
                        <a:pt x="132" y="240"/>
                      </a:lnTo>
                      <a:lnTo>
                        <a:pt x="136" y="258"/>
                      </a:lnTo>
                      <a:lnTo>
                        <a:pt x="140" y="275"/>
                      </a:lnTo>
                      <a:lnTo>
                        <a:pt x="144" y="295"/>
                      </a:lnTo>
                      <a:lnTo>
                        <a:pt x="146" y="313"/>
                      </a:lnTo>
                      <a:lnTo>
                        <a:pt x="150" y="330"/>
                      </a:lnTo>
                      <a:lnTo>
                        <a:pt x="152" y="350"/>
                      </a:lnTo>
                      <a:lnTo>
                        <a:pt x="152" y="361"/>
                      </a:lnTo>
                      <a:lnTo>
                        <a:pt x="153" y="373"/>
                      </a:lnTo>
                      <a:lnTo>
                        <a:pt x="153" y="387"/>
                      </a:lnTo>
                      <a:lnTo>
                        <a:pt x="153" y="398"/>
                      </a:lnTo>
                      <a:lnTo>
                        <a:pt x="153" y="412"/>
                      </a:lnTo>
                      <a:lnTo>
                        <a:pt x="152" y="424"/>
                      </a:lnTo>
                      <a:lnTo>
                        <a:pt x="148" y="435"/>
                      </a:lnTo>
                      <a:lnTo>
                        <a:pt x="144" y="447"/>
                      </a:lnTo>
                      <a:lnTo>
                        <a:pt x="142" y="453"/>
                      </a:lnTo>
                      <a:lnTo>
                        <a:pt x="138" y="459"/>
                      </a:lnTo>
                      <a:lnTo>
                        <a:pt x="134" y="465"/>
                      </a:lnTo>
                      <a:lnTo>
                        <a:pt x="129" y="469"/>
                      </a:lnTo>
                      <a:lnTo>
                        <a:pt x="123" y="472"/>
                      </a:lnTo>
                      <a:lnTo>
                        <a:pt x="115" y="476"/>
                      </a:lnTo>
                      <a:lnTo>
                        <a:pt x="109" y="478"/>
                      </a:lnTo>
                      <a:lnTo>
                        <a:pt x="104" y="480"/>
                      </a:lnTo>
                      <a:lnTo>
                        <a:pt x="94" y="480"/>
                      </a:lnTo>
                      <a:lnTo>
                        <a:pt x="84" y="480"/>
                      </a:lnTo>
                      <a:lnTo>
                        <a:pt x="75" y="478"/>
                      </a:lnTo>
                      <a:lnTo>
                        <a:pt x="67" y="476"/>
                      </a:lnTo>
                      <a:lnTo>
                        <a:pt x="58" y="472"/>
                      </a:lnTo>
                      <a:lnTo>
                        <a:pt x="50" y="469"/>
                      </a:lnTo>
                      <a:lnTo>
                        <a:pt x="42" y="465"/>
                      </a:lnTo>
                      <a:lnTo>
                        <a:pt x="33" y="461"/>
                      </a:lnTo>
                      <a:lnTo>
                        <a:pt x="31" y="457"/>
                      </a:lnTo>
                      <a:lnTo>
                        <a:pt x="27" y="455"/>
                      </a:lnTo>
                      <a:lnTo>
                        <a:pt x="25" y="451"/>
                      </a:lnTo>
                      <a:lnTo>
                        <a:pt x="23" y="447"/>
                      </a:lnTo>
                      <a:lnTo>
                        <a:pt x="23" y="443"/>
                      </a:lnTo>
                      <a:lnTo>
                        <a:pt x="21" y="439"/>
                      </a:lnTo>
                      <a:lnTo>
                        <a:pt x="19" y="433"/>
                      </a:lnTo>
                      <a:lnTo>
                        <a:pt x="19" y="430"/>
                      </a:lnTo>
                      <a:close/>
                    </a:path>
                  </a:pathLst>
                </a:custGeom>
                <a:solidFill>
                  <a:srgbClr val="ABAEC2"/>
                </a:solidFill>
                <a:ln w="9525">
                  <a:noFill/>
                  <a:round/>
                  <a:headEnd/>
                  <a:tailEnd/>
                </a:ln>
              </p:spPr>
              <p:txBody>
                <a:bodyPr/>
                <a:lstStyle/>
                <a:p>
                  <a:endParaRPr lang="en-US"/>
                </a:p>
              </p:txBody>
            </p:sp>
            <p:sp>
              <p:nvSpPr>
                <p:cNvPr id="40006" name="Freeform 70"/>
                <p:cNvSpPr>
                  <a:spLocks/>
                </p:cNvSpPr>
                <p:nvPr/>
              </p:nvSpPr>
              <p:spPr bwMode="auto">
                <a:xfrm>
                  <a:off x="2180" y="1309"/>
                  <a:ext cx="142" cy="222"/>
                </a:xfrm>
                <a:custGeom>
                  <a:avLst/>
                  <a:gdLst/>
                  <a:ahLst/>
                  <a:cxnLst>
                    <a:cxn ang="0">
                      <a:pos x="15" y="392"/>
                    </a:cxn>
                    <a:cxn ang="0">
                      <a:pos x="11" y="380"/>
                    </a:cxn>
                    <a:cxn ang="0">
                      <a:pos x="7" y="370"/>
                    </a:cxn>
                    <a:cxn ang="0">
                      <a:pos x="4" y="359"/>
                    </a:cxn>
                    <a:cxn ang="0">
                      <a:pos x="2" y="345"/>
                    </a:cxn>
                    <a:cxn ang="0">
                      <a:pos x="0" y="331"/>
                    </a:cxn>
                    <a:cxn ang="0">
                      <a:pos x="0" y="316"/>
                    </a:cxn>
                    <a:cxn ang="0">
                      <a:pos x="0" y="302"/>
                    </a:cxn>
                    <a:cxn ang="0">
                      <a:pos x="0" y="285"/>
                    </a:cxn>
                    <a:cxn ang="0">
                      <a:pos x="2" y="269"/>
                    </a:cxn>
                    <a:cxn ang="0">
                      <a:pos x="4" y="251"/>
                    </a:cxn>
                    <a:cxn ang="0">
                      <a:pos x="7" y="234"/>
                    </a:cxn>
                    <a:cxn ang="0">
                      <a:pos x="9" y="218"/>
                    </a:cxn>
                    <a:cxn ang="0">
                      <a:pos x="11" y="207"/>
                    </a:cxn>
                    <a:cxn ang="0">
                      <a:pos x="15" y="195"/>
                    </a:cxn>
                    <a:cxn ang="0">
                      <a:pos x="17" y="181"/>
                    </a:cxn>
                    <a:cxn ang="0">
                      <a:pos x="21" y="168"/>
                    </a:cxn>
                    <a:cxn ang="0">
                      <a:pos x="23" y="154"/>
                    </a:cxn>
                    <a:cxn ang="0">
                      <a:pos x="27" y="138"/>
                    </a:cxn>
                    <a:cxn ang="0">
                      <a:pos x="29" y="125"/>
                    </a:cxn>
                    <a:cxn ang="0">
                      <a:pos x="31" y="113"/>
                    </a:cxn>
                    <a:cxn ang="0">
                      <a:pos x="32" y="103"/>
                    </a:cxn>
                    <a:cxn ang="0">
                      <a:pos x="34" y="95"/>
                    </a:cxn>
                    <a:cxn ang="0">
                      <a:pos x="34" y="88"/>
                    </a:cxn>
                    <a:cxn ang="0">
                      <a:pos x="36" y="78"/>
                    </a:cxn>
                    <a:cxn ang="0">
                      <a:pos x="40" y="66"/>
                    </a:cxn>
                    <a:cxn ang="0">
                      <a:pos x="42" y="54"/>
                    </a:cxn>
                    <a:cxn ang="0">
                      <a:pos x="44" y="43"/>
                    </a:cxn>
                    <a:cxn ang="0">
                      <a:pos x="46" y="33"/>
                    </a:cxn>
                    <a:cxn ang="0">
                      <a:pos x="48" y="21"/>
                    </a:cxn>
                    <a:cxn ang="0">
                      <a:pos x="50" y="9"/>
                    </a:cxn>
                    <a:cxn ang="0">
                      <a:pos x="55" y="2"/>
                    </a:cxn>
                    <a:cxn ang="0">
                      <a:pos x="63" y="0"/>
                    </a:cxn>
                    <a:cxn ang="0">
                      <a:pos x="69" y="6"/>
                    </a:cxn>
                    <a:cxn ang="0">
                      <a:pos x="75" y="15"/>
                    </a:cxn>
                    <a:cxn ang="0">
                      <a:pos x="77" y="27"/>
                    </a:cxn>
                    <a:cxn ang="0">
                      <a:pos x="84" y="50"/>
                    </a:cxn>
                    <a:cxn ang="0">
                      <a:pos x="94" y="89"/>
                    </a:cxn>
                    <a:cxn ang="0">
                      <a:pos x="102" y="129"/>
                    </a:cxn>
                    <a:cxn ang="0">
                      <a:pos x="109" y="168"/>
                    </a:cxn>
                    <a:cxn ang="0">
                      <a:pos x="117" y="205"/>
                    </a:cxn>
                    <a:cxn ang="0">
                      <a:pos x="125" y="238"/>
                    </a:cxn>
                    <a:cxn ang="0">
                      <a:pos x="132" y="271"/>
                    </a:cxn>
                    <a:cxn ang="0">
                      <a:pos x="138" y="304"/>
                    </a:cxn>
                    <a:cxn ang="0">
                      <a:pos x="140" y="333"/>
                    </a:cxn>
                    <a:cxn ang="0">
                      <a:pos x="142" y="357"/>
                    </a:cxn>
                    <a:cxn ang="0">
                      <a:pos x="140" y="380"/>
                    </a:cxn>
                    <a:cxn ang="0">
                      <a:pos x="136" y="402"/>
                    </a:cxn>
                    <a:cxn ang="0">
                      <a:pos x="130" y="417"/>
                    </a:cxn>
                    <a:cxn ang="0">
                      <a:pos x="123" y="429"/>
                    </a:cxn>
                    <a:cxn ang="0">
                      <a:pos x="113" y="437"/>
                    </a:cxn>
                    <a:cxn ang="0">
                      <a:pos x="100" y="441"/>
                    </a:cxn>
                    <a:cxn ang="0">
                      <a:pos x="86" y="443"/>
                    </a:cxn>
                    <a:cxn ang="0">
                      <a:pos x="69" y="441"/>
                    </a:cxn>
                    <a:cxn ang="0">
                      <a:pos x="54" y="435"/>
                    </a:cxn>
                    <a:cxn ang="0">
                      <a:pos x="38" y="429"/>
                    </a:cxn>
                    <a:cxn ang="0">
                      <a:pos x="27" y="421"/>
                    </a:cxn>
                    <a:cxn ang="0">
                      <a:pos x="23" y="415"/>
                    </a:cxn>
                    <a:cxn ang="0">
                      <a:pos x="21" y="407"/>
                    </a:cxn>
                    <a:cxn ang="0">
                      <a:pos x="17" y="400"/>
                    </a:cxn>
                  </a:cxnLst>
                  <a:rect l="0" t="0" r="r" b="b"/>
                  <a:pathLst>
                    <a:path w="142" h="443">
                      <a:moveTo>
                        <a:pt x="17" y="396"/>
                      </a:moveTo>
                      <a:lnTo>
                        <a:pt x="15" y="392"/>
                      </a:lnTo>
                      <a:lnTo>
                        <a:pt x="13" y="386"/>
                      </a:lnTo>
                      <a:lnTo>
                        <a:pt x="11" y="380"/>
                      </a:lnTo>
                      <a:lnTo>
                        <a:pt x="9" y="376"/>
                      </a:lnTo>
                      <a:lnTo>
                        <a:pt x="7" y="370"/>
                      </a:lnTo>
                      <a:lnTo>
                        <a:pt x="6" y="365"/>
                      </a:lnTo>
                      <a:lnTo>
                        <a:pt x="4" y="359"/>
                      </a:lnTo>
                      <a:lnTo>
                        <a:pt x="4" y="353"/>
                      </a:lnTo>
                      <a:lnTo>
                        <a:pt x="2" y="345"/>
                      </a:lnTo>
                      <a:lnTo>
                        <a:pt x="2" y="339"/>
                      </a:lnTo>
                      <a:lnTo>
                        <a:pt x="0" y="331"/>
                      </a:lnTo>
                      <a:lnTo>
                        <a:pt x="0" y="324"/>
                      </a:lnTo>
                      <a:lnTo>
                        <a:pt x="0" y="316"/>
                      </a:lnTo>
                      <a:lnTo>
                        <a:pt x="0" y="310"/>
                      </a:lnTo>
                      <a:lnTo>
                        <a:pt x="0" y="302"/>
                      </a:lnTo>
                      <a:lnTo>
                        <a:pt x="0" y="294"/>
                      </a:lnTo>
                      <a:lnTo>
                        <a:pt x="0" y="285"/>
                      </a:lnTo>
                      <a:lnTo>
                        <a:pt x="0" y="277"/>
                      </a:lnTo>
                      <a:lnTo>
                        <a:pt x="2" y="269"/>
                      </a:lnTo>
                      <a:lnTo>
                        <a:pt x="4" y="259"/>
                      </a:lnTo>
                      <a:lnTo>
                        <a:pt x="4" y="251"/>
                      </a:lnTo>
                      <a:lnTo>
                        <a:pt x="6" y="242"/>
                      </a:lnTo>
                      <a:lnTo>
                        <a:pt x="7" y="234"/>
                      </a:lnTo>
                      <a:lnTo>
                        <a:pt x="9" y="226"/>
                      </a:lnTo>
                      <a:lnTo>
                        <a:pt x="9" y="218"/>
                      </a:lnTo>
                      <a:lnTo>
                        <a:pt x="11" y="212"/>
                      </a:lnTo>
                      <a:lnTo>
                        <a:pt x="11" y="207"/>
                      </a:lnTo>
                      <a:lnTo>
                        <a:pt x="13" y="201"/>
                      </a:lnTo>
                      <a:lnTo>
                        <a:pt x="15" y="195"/>
                      </a:lnTo>
                      <a:lnTo>
                        <a:pt x="15" y="189"/>
                      </a:lnTo>
                      <a:lnTo>
                        <a:pt x="17" y="181"/>
                      </a:lnTo>
                      <a:lnTo>
                        <a:pt x="19" y="175"/>
                      </a:lnTo>
                      <a:lnTo>
                        <a:pt x="21" y="168"/>
                      </a:lnTo>
                      <a:lnTo>
                        <a:pt x="21" y="162"/>
                      </a:lnTo>
                      <a:lnTo>
                        <a:pt x="23" y="154"/>
                      </a:lnTo>
                      <a:lnTo>
                        <a:pt x="25" y="146"/>
                      </a:lnTo>
                      <a:lnTo>
                        <a:pt x="27" y="138"/>
                      </a:lnTo>
                      <a:lnTo>
                        <a:pt x="27" y="130"/>
                      </a:lnTo>
                      <a:lnTo>
                        <a:pt x="29" y="125"/>
                      </a:lnTo>
                      <a:lnTo>
                        <a:pt x="31" y="117"/>
                      </a:lnTo>
                      <a:lnTo>
                        <a:pt x="31" y="113"/>
                      </a:lnTo>
                      <a:lnTo>
                        <a:pt x="32" y="109"/>
                      </a:lnTo>
                      <a:lnTo>
                        <a:pt x="32" y="103"/>
                      </a:lnTo>
                      <a:lnTo>
                        <a:pt x="32" y="99"/>
                      </a:lnTo>
                      <a:lnTo>
                        <a:pt x="34" y="95"/>
                      </a:lnTo>
                      <a:lnTo>
                        <a:pt x="34" y="91"/>
                      </a:lnTo>
                      <a:lnTo>
                        <a:pt x="34" y="88"/>
                      </a:lnTo>
                      <a:lnTo>
                        <a:pt x="36" y="84"/>
                      </a:lnTo>
                      <a:lnTo>
                        <a:pt x="36" y="78"/>
                      </a:lnTo>
                      <a:lnTo>
                        <a:pt x="38" y="72"/>
                      </a:lnTo>
                      <a:lnTo>
                        <a:pt x="40" y="66"/>
                      </a:lnTo>
                      <a:lnTo>
                        <a:pt x="40" y="60"/>
                      </a:lnTo>
                      <a:lnTo>
                        <a:pt x="42" y="54"/>
                      </a:lnTo>
                      <a:lnTo>
                        <a:pt x="42" y="49"/>
                      </a:lnTo>
                      <a:lnTo>
                        <a:pt x="44" y="43"/>
                      </a:lnTo>
                      <a:lnTo>
                        <a:pt x="46" y="37"/>
                      </a:lnTo>
                      <a:lnTo>
                        <a:pt x="46" y="33"/>
                      </a:lnTo>
                      <a:lnTo>
                        <a:pt x="48" y="27"/>
                      </a:lnTo>
                      <a:lnTo>
                        <a:pt x="48" y="21"/>
                      </a:lnTo>
                      <a:lnTo>
                        <a:pt x="50" y="15"/>
                      </a:lnTo>
                      <a:lnTo>
                        <a:pt x="50" y="9"/>
                      </a:lnTo>
                      <a:lnTo>
                        <a:pt x="52" y="6"/>
                      </a:lnTo>
                      <a:lnTo>
                        <a:pt x="55" y="2"/>
                      </a:lnTo>
                      <a:lnTo>
                        <a:pt x="59" y="0"/>
                      </a:lnTo>
                      <a:lnTo>
                        <a:pt x="63" y="0"/>
                      </a:lnTo>
                      <a:lnTo>
                        <a:pt x="67" y="2"/>
                      </a:lnTo>
                      <a:lnTo>
                        <a:pt x="69" y="6"/>
                      </a:lnTo>
                      <a:lnTo>
                        <a:pt x="73" y="11"/>
                      </a:lnTo>
                      <a:lnTo>
                        <a:pt x="75" y="15"/>
                      </a:lnTo>
                      <a:lnTo>
                        <a:pt x="77" y="21"/>
                      </a:lnTo>
                      <a:lnTo>
                        <a:pt x="77" y="27"/>
                      </a:lnTo>
                      <a:lnTo>
                        <a:pt x="78" y="31"/>
                      </a:lnTo>
                      <a:lnTo>
                        <a:pt x="84" y="50"/>
                      </a:lnTo>
                      <a:lnTo>
                        <a:pt x="88" y="70"/>
                      </a:lnTo>
                      <a:lnTo>
                        <a:pt x="94" y="89"/>
                      </a:lnTo>
                      <a:lnTo>
                        <a:pt x="98" y="109"/>
                      </a:lnTo>
                      <a:lnTo>
                        <a:pt x="102" y="129"/>
                      </a:lnTo>
                      <a:lnTo>
                        <a:pt x="105" y="148"/>
                      </a:lnTo>
                      <a:lnTo>
                        <a:pt x="109" y="168"/>
                      </a:lnTo>
                      <a:lnTo>
                        <a:pt x="113" y="187"/>
                      </a:lnTo>
                      <a:lnTo>
                        <a:pt x="117" y="205"/>
                      </a:lnTo>
                      <a:lnTo>
                        <a:pt x="121" y="220"/>
                      </a:lnTo>
                      <a:lnTo>
                        <a:pt x="125" y="238"/>
                      </a:lnTo>
                      <a:lnTo>
                        <a:pt x="128" y="255"/>
                      </a:lnTo>
                      <a:lnTo>
                        <a:pt x="132" y="271"/>
                      </a:lnTo>
                      <a:lnTo>
                        <a:pt x="134" y="288"/>
                      </a:lnTo>
                      <a:lnTo>
                        <a:pt x="138" y="304"/>
                      </a:lnTo>
                      <a:lnTo>
                        <a:pt x="138" y="322"/>
                      </a:lnTo>
                      <a:lnTo>
                        <a:pt x="140" y="333"/>
                      </a:lnTo>
                      <a:lnTo>
                        <a:pt x="140" y="345"/>
                      </a:lnTo>
                      <a:lnTo>
                        <a:pt x="142" y="357"/>
                      </a:lnTo>
                      <a:lnTo>
                        <a:pt x="142" y="368"/>
                      </a:lnTo>
                      <a:lnTo>
                        <a:pt x="140" y="380"/>
                      </a:lnTo>
                      <a:lnTo>
                        <a:pt x="138" y="390"/>
                      </a:lnTo>
                      <a:lnTo>
                        <a:pt x="136" y="402"/>
                      </a:lnTo>
                      <a:lnTo>
                        <a:pt x="132" y="413"/>
                      </a:lnTo>
                      <a:lnTo>
                        <a:pt x="130" y="417"/>
                      </a:lnTo>
                      <a:lnTo>
                        <a:pt x="126" y="423"/>
                      </a:lnTo>
                      <a:lnTo>
                        <a:pt x="123" y="429"/>
                      </a:lnTo>
                      <a:lnTo>
                        <a:pt x="117" y="433"/>
                      </a:lnTo>
                      <a:lnTo>
                        <a:pt x="113" y="437"/>
                      </a:lnTo>
                      <a:lnTo>
                        <a:pt x="105" y="439"/>
                      </a:lnTo>
                      <a:lnTo>
                        <a:pt x="100" y="441"/>
                      </a:lnTo>
                      <a:lnTo>
                        <a:pt x="94" y="443"/>
                      </a:lnTo>
                      <a:lnTo>
                        <a:pt x="86" y="443"/>
                      </a:lnTo>
                      <a:lnTo>
                        <a:pt x="78" y="443"/>
                      </a:lnTo>
                      <a:lnTo>
                        <a:pt x="69" y="441"/>
                      </a:lnTo>
                      <a:lnTo>
                        <a:pt x="61" y="439"/>
                      </a:lnTo>
                      <a:lnTo>
                        <a:pt x="54" y="435"/>
                      </a:lnTo>
                      <a:lnTo>
                        <a:pt x="46" y="433"/>
                      </a:lnTo>
                      <a:lnTo>
                        <a:pt x="38" y="429"/>
                      </a:lnTo>
                      <a:lnTo>
                        <a:pt x="31" y="425"/>
                      </a:lnTo>
                      <a:lnTo>
                        <a:pt x="27" y="421"/>
                      </a:lnTo>
                      <a:lnTo>
                        <a:pt x="25" y="419"/>
                      </a:lnTo>
                      <a:lnTo>
                        <a:pt x="23" y="415"/>
                      </a:lnTo>
                      <a:lnTo>
                        <a:pt x="21" y="411"/>
                      </a:lnTo>
                      <a:lnTo>
                        <a:pt x="21" y="407"/>
                      </a:lnTo>
                      <a:lnTo>
                        <a:pt x="19" y="404"/>
                      </a:lnTo>
                      <a:lnTo>
                        <a:pt x="17" y="400"/>
                      </a:lnTo>
                      <a:lnTo>
                        <a:pt x="17" y="396"/>
                      </a:lnTo>
                      <a:close/>
                    </a:path>
                  </a:pathLst>
                </a:custGeom>
                <a:solidFill>
                  <a:srgbClr val="B8BACC"/>
                </a:solidFill>
                <a:ln w="9525">
                  <a:noFill/>
                  <a:round/>
                  <a:headEnd/>
                  <a:tailEnd/>
                </a:ln>
              </p:spPr>
              <p:txBody>
                <a:bodyPr/>
                <a:lstStyle/>
                <a:p>
                  <a:endParaRPr lang="en-US"/>
                </a:p>
              </p:txBody>
            </p:sp>
            <p:sp>
              <p:nvSpPr>
                <p:cNvPr id="40007" name="Freeform 71"/>
                <p:cNvSpPr>
                  <a:spLocks/>
                </p:cNvSpPr>
                <p:nvPr/>
              </p:nvSpPr>
              <p:spPr bwMode="auto">
                <a:xfrm>
                  <a:off x="2182" y="1322"/>
                  <a:ext cx="130" cy="203"/>
                </a:xfrm>
                <a:custGeom>
                  <a:avLst/>
                  <a:gdLst/>
                  <a:ahLst/>
                  <a:cxnLst>
                    <a:cxn ang="0">
                      <a:pos x="15" y="359"/>
                    </a:cxn>
                    <a:cxn ang="0">
                      <a:pos x="11" y="349"/>
                    </a:cxn>
                    <a:cxn ang="0">
                      <a:pos x="7" y="340"/>
                    </a:cxn>
                    <a:cxn ang="0">
                      <a:pos x="5" y="330"/>
                    </a:cxn>
                    <a:cxn ang="0">
                      <a:pos x="4" y="318"/>
                    </a:cxn>
                    <a:cxn ang="0">
                      <a:pos x="2" y="304"/>
                    </a:cxn>
                    <a:cxn ang="0">
                      <a:pos x="0" y="291"/>
                    </a:cxn>
                    <a:cxn ang="0">
                      <a:pos x="0" y="277"/>
                    </a:cxn>
                    <a:cxn ang="0">
                      <a:pos x="2" y="262"/>
                    </a:cxn>
                    <a:cxn ang="0">
                      <a:pos x="4" y="246"/>
                    </a:cxn>
                    <a:cxn ang="0">
                      <a:pos x="5" y="230"/>
                    </a:cxn>
                    <a:cxn ang="0">
                      <a:pos x="7" y="215"/>
                    </a:cxn>
                    <a:cxn ang="0">
                      <a:pos x="11" y="201"/>
                    </a:cxn>
                    <a:cxn ang="0">
                      <a:pos x="13" y="189"/>
                    </a:cxn>
                    <a:cxn ang="0">
                      <a:pos x="15" y="180"/>
                    </a:cxn>
                    <a:cxn ang="0">
                      <a:pos x="17" y="168"/>
                    </a:cxn>
                    <a:cxn ang="0">
                      <a:pos x="19" y="154"/>
                    </a:cxn>
                    <a:cxn ang="0">
                      <a:pos x="23" y="141"/>
                    </a:cxn>
                    <a:cxn ang="0">
                      <a:pos x="25" y="129"/>
                    </a:cxn>
                    <a:cxn ang="0">
                      <a:pos x="29" y="115"/>
                    </a:cxn>
                    <a:cxn ang="0">
                      <a:pos x="30" y="104"/>
                    </a:cxn>
                    <a:cxn ang="0">
                      <a:pos x="30" y="96"/>
                    </a:cxn>
                    <a:cxn ang="0">
                      <a:pos x="32" y="88"/>
                    </a:cxn>
                    <a:cxn ang="0">
                      <a:pos x="34" y="80"/>
                    </a:cxn>
                    <a:cxn ang="0">
                      <a:pos x="36" y="72"/>
                    </a:cxn>
                    <a:cxn ang="0">
                      <a:pos x="38" y="61"/>
                    </a:cxn>
                    <a:cxn ang="0">
                      <a:pos x="40" y="51"/>
                    </a:cxn>
                    <a:cxn ang="0">
                      <a:pos x="42" y="41"/>
                    </a:cxn>
                    <a:cxn ang="0">
                      <a:pos x="44" y="31"/>
                    </a:cxn>
                    <a:cxn ang="0">
                      <a:pos x="46" y="20"/>
                    </a:cxn>
                    <a:cxn ang="0">
                      <a:pos x="48" y="10"/>
                    </a:cxn>
                    <a:cxn ang="0">
                      <a:pos x="52" y="2"/>
                    </a:cxn>
                    <a:cxn ang="0">
                      <a:pos x="59" y="2"/>
                    </a:cxn>
                    <a:cxn ang="0">
                      <a:pos x="65" y="6"/>
                    </a:cxn>
                    <a:cxn ang="0">
                      <a:pos x="69" y="16"/>
                    </a:cxn>
                    <a:cxn ang="0">
                      <a:pos x="73" y="25"/>
                    </a:cxn>
                    <a:cxn ang="0">
                      <a:pos x="78" y="47"/>
                    </a:cxn>
                    <a:cxn ang="0">
                      <a:pos x="86" y="84"/>
                    </a:cxn>
                    <a:cxn ang="0">
                      <a:pos x="94" y="119"/>
                    </a:cxn>
                    <a:cxn ang="0">
                      <a:pos x="101" y="154"/>
                    </a:cxn>
                    <a:cxn ang="0">
                      <a:pos x="109" y="187"/>
                    </a:cxn>
                    <a:cxn ang="0">
                      <a:pos x="115" y="219"/>
                    </a:cxn>
                    <a:cxn ang="0">
                      <a:pos x="123" y="250"/>
                    </a:cxn>
                    <a:cxn ang="0">
                      <a:pos x="126" y="279"/>
                    </a:cxn>
                    <a:cxn ang="0">
                      <a:pos x="130" y="306"/>
                    </a:cxn>
                    <a:cxn ang="0">
                      <a:pos x="130" y="328"/>
                    </a:cxn>
                    <a:cxn ang="0">
                      <a:pos x="130" y="347"/>
                    </a:cxn>
                    <a:cxn ang="0">
                      <a:pos x="126" y="369"/>
                    </a:cxn>
                    <a:cxn ang="0">
                      <a:pos x="121" y="384"/>
                    </a:cxn>
                    <a:cxn ang="0">
                      <a:pos x="113" y="392"/>
                    </a:cxn>
                    <a:cxn ang="0">
                      <a:pos x="103" y="400"/>
                    </a:cxn>
                    <a:cxn ang="0">
                      <a:pos x="94" y="404"/>
                    </a:cxn>
                    <a:cxn ang="0">
                      <a:pos x="80" y="406"/>
                    </a:cxn>
                    <a:cxn ang="0">
                      <a:pos x="65" y="404"/>
                    </a:cxn>
                    <a:cxn ang="0">
                      <a:pos x="50" y="400"/>
                    </a:cxn>
                    <a:cxn ang="0">
                      <a:pos x="36" y="392"/>
                    </a:cxn>
                    <a:cxn ang="0">
                      <a:pos x="27" y="386"/>
                    </a:cxn>
                    <a:cxn ang="0">
                      <a:pos x="23" y="382"/>
                    </a:cxn>
                    <a:cxn ang="0">
                      <a:pos x="21" y="375"/>
                    </a:cxn>
                    <a:cxn ang="0">
                      <a:pos x="17" y="367"/>
                    </a:cxn>
                  </a:cxnLst>
                  <a:rect l="0" t="0" r="r" b="b"/>
                  <a:pathLst>
                    <a:path w="130" h="406">
                      <a:moveTo>
                        <a:pt x="17" y="365"/>
                      </a:moveTo>
                      <a:lnTo>
                        <a:pt x="15" y="359"/>
                      </a:lnTo>
                      <a:lnTo>
                        <a:pt x="13" y="355"/>
                      </a:lnTo>
                      <a:lnTo>
                        <a:pt x="11" y="349"/>
                      </a:lnTo>
                      <a:lnTo>
                        <a:pt x="9" y="345"/>
                      </a:lnTo>
                      <a:lnTo>
                        <a:pt x="7" y="340"/>
                      </a:lnTo>
                      <a:lnTo>
                        <a:pt x="7" y="334"/>
                      </a:lnTo>
                      <a:lnTo>
                        <a:pt x="5" y="330"/>
                      </a:lnTo>
                      <a:lnTo>
                        <a:pt x="4" y="324"/>
                      </a:lnTo>
                      <a:lnTo>
                        <a:pt x="4" y="318"/>
                      </a:lnTo>
                      <a:lnTo>
                        <a:pt x="2" y="310"/>
                      </a:lnTo>
                      <a:lnTo>
                        <a:pt x="2" y="304"/>
                      </a:lnTo>
                      <a:lnTo>
                        <a:pt x="2" y="297"/>
                      </a:lnTo>
                      <a:lnTo>
                        <a:pt x="0" y="291"/>
                      </a:lnTo>
                      <a:lnTo>
                        <a:pt x="0" y="283"/>
                      </a:lnTo>
                      <a:lnTo>
                        <a:pt x="0" y="277"/>
                      </a:lnTo>
                      <a:lnTo>
                        <a:pt x="2" y="269"/>
                      </a:lnTo>
                      <a:lnTo>
                        <a:pt x="2" y="262"/>
                      </a:lnTo>
                      <a:lnTo>
                        <a:pt x="2" y="254"/>
                      </a:lnTo>
                      <a:lnTo>
                        <a:pt x="4" y="246"/>
                      </a:lnTo>
                      <a:lnTo>
                        <a:pt x="4" y="238"/>
                      </a:lnTo>
                      <a:lnTo>
                        <a:pt x="5" y="230"/>
                      </a:lnTo>
                      <a:lnTo>
                        <a:pt x="7" y="223"/>
                      </a:lnTo>
                      <a:lnTo>
                        <a:pt x="7" y="215"/>
                      </a:lnTo>
                      <a:lnTo>
                        <a:pt x="9" y="207"/>
                      </a:lnTo>
                      <a:lnTo>
                        <a:pt x="11" y="201"/>
                      </a:lnTo>
                      <a:lnTo>
                        <a:pt x="11" y="195"/>
                      </a:lnTo>
                      <a:lnTo>
                        <a:pt x="13" y="189"/>
                      </a:lnTo>
                      <a:lnTo>
                        <a:pt x="13" y="183"/>
                      </a:lnTo>
                      <a:lnTo>
                        <a:pt x="15" y="180"/>
                      </a:lnTo>
                      <a:lnTo>
                        <a:pt x="17" y="174"/>
                      </a:lnTo>
                      <a:lnTo>
                        <a:pt x="17" y="168"/>
                      </a:lnTo>
                      <a:lnTo>
                        <a:pt x="19" y="162"/>
                      </a:lnTo>
                      <a:lnTo>
                        <a:pt x="19" y="154"/>
                      </a:lnTo>
                      <a:lnTo>
                        <a:pt x="21" y="148"/>
                      </a:lnTo>
                      <a:lnTo>
                        <a:pt x="23" y="141"/>
                      </a:lnTo>
                      <a:lnTo>
                        <a:pt x="25" y="135"/>
                      </a:lnTo>
                      <a:lnTo>
                        <a:pt x="25" y="129"/>
                      </a:lnTo>
                      <a:lnTo>
                        <a:pt x="27" y="121"/>
                      </a:lnTo>
                      <a:lnTo>
                        <a:pt x="29" y="115"/>
                      </a:lnTo>
                      <a:lnTo>
                        <a:pt x="29" y="107"/>
                      </a:lnTo>
                      <a:lnTo>
                        <a:pt x="30" y="104"/>
                      </a:lnTo>
                      <a:lnTo>
                        <a:pt x="30" y="100"/>
                      </a:lnTo>
                      <a:lnTo>
                        <a:pt x="30" y="96"/>
                      </a:lnTo>
                      <a:lnTo>
                        <a:pt x="32" y="92"/>
                      </a:lnTo>
                      <a:lnTo>
                        <a:pt x="32" y="88"/>
                      </a:lnTo>
                      <a:lnTo>
                        <a:pt x="32" y="84"/>
                      </a:lnTo>
                      <a:lnTo>
                        <a:pt x="34" y="80"/>
                      </a:lnTo>
                      <a:lnTo>
                        <a:pt x="34" y="76"/>
                      </a:lnTo>
                      <a:lnTo>
                        <a:pt x="36" y="72"/>
                      </a:lnTo>
                      <a:lnTo>
                        <a:pt x="36" y="66"/>
                      </a:lnTo>
                      <a:lnTo>
                        <a:pt x="38" y="61"/>
                      </a:lnTo>
                      <a:lnTo>
                        <a:pt x="38" y="57"/>
                      </a:lnTo>
                      <a:lnTo>
                        <a:pt x="40" y="51"/>
                      </a:lnTo>
                      <a:lnTo>
                        <a:pt x="40" y="45"/>
                      </a:lnTo>
                      <a:lnTo>
                        <a:pt x="42" y="41"/>
                      </a:lnTo>
                      <a:lnTo>
                        <a:pt x="44" y="35"/>
                      </a:lnTo>
                      <a:lnTo>
                        <a:pt x="44" y="31"/>
                      </a:lnTo>
                      <a:lnTo>
                        <a:pt x="46" y="25"/>
                      </a:lnTo>
                      <a:lnTo>
                        <a:pt x="46" y="20"/>
                      </a:lnTo>
                      <a:lnTo>
                        <a:pt x="46" y="14"/>
                      </a:lnTo>
                      <a:lnTo>
                        <a:pt x="48" y="10"/>
                      </a:lnTo>
                      <a:lnTo>
                        <a:pt x="50" y="6"/>
                      </a:lnTo>
                      <a:lnTo>
                        <a:pt x="52" y="2"/>
                      </a:lnTo>
                      <a:lnTo>
                        <a:pt x="55" y="0"/>
                      </a:lnTo>
                      <a:lnTo>
                        <a:pt x="59" y="2"/>
                      </a:lnTo>
                      <a:lnTo>
                        <a:pt x="63" y="4"/>
                      </a:lnTo>
                      <a:lnTo>
                        <a:pt x="65" y="6"/>
                      </a:lnTo>
                      <a:lnTo>
                        <a:pt x="67" y="10"/>
                      </a:lnTo>
                      <a:lnTo>
                        <a:pt x="69" y="16"/>
                      </a:lnTo>
                      <a:lnTo>
                        <a:pt x="71" y="20"/>
                      </a:lnTo>
                      <a:lnTo>
                        <a:pt x="73" y="25"/>
                      </a:lnTo>
                      <a:lnTo>
                        <a:pt x="73" y="29"/>
                      </a:lnTo>
                      <a:lnTo>
                        <a:pt x="78" y="47"/>
                      </a:lnTo>
                      <a:lnTo>
                        <a:pt x="82" y="64"/>
                      </a:lnTo>
                      <a:lnTo>
                        <a:pt x="86" y="84"/>
                      </a:lnTo>
                      <a:lnTo>
                        <a:pt x="92" y="102"/>
                      </a:lnTo>
                      <a:lnTo>
                        <a:pt x="94" y="119"/>
                      </a:lnTo>
                      <a:lnTo>
                        <a:pt x="98" y="137"/>
                      </a:lnTo>
                      <a:lnTo>
                        <a:pt x="101" y="154"/>
                      </a:lnTo>
                      <a:lnTo>
                        <a:pt x="105" y="172"/>
                      </a:lnTo>
                      <a:lnTo>
                        <a:pt x="109" y="187"/>
                      </a:lnTo>
                      <a:lnTo>
                        <a:pt x="113" y="203"/>
                      </a:lnTo>
                      <a:lnTo>
                        <a:pt x="115" y="219"/>
                      </a:lnTo>
                      <a:lnTo>
                        <a:pt x="119" y="234"/>
                      </a:lnTo>
                      <a:lnTo>
                        <a:pt x="123" y="250"/>
                      </a:lnTo>
                      <a:lnTo>
                        <a:pt x="124" y="265"/>
                      </a:lnTo>
                      <a:lnTo>
                        <a:pt x="126" y="279"/>
                      </a:lnTo>
                      <a:lnTo>
                        <a:pt x="128" y="295"/>
                      </a:lnTo>
                      <a:lnTo>
                        <a:pt x="130" y="306"/>
                      </a:lnTo>
                      <a:lnTo>
                        <a:pt x="130" y="316"/>
                      </a:lnTo>
                      <a:lnTo>
                        <a:pt x="130" y="328"/>
                      </a:lnTo>
                      <a:lnTo>
                        <a:pt x="130" y="338"/>
                      </a:lnTo>
                      <a:lnTo>
                        <a:pt x="130" y="347"/>
                      </a:lnTo>
                      <a:lnTo>
                        <a:pt x="128" y="359"/>
                      </a:lnTo>
                      <a:lnTo>
                        <a:pt x="126" y="369"/>
                      </a:lnTo>
                      <a:lnTo>
                        <a:pt x="123" y="379"/>
                      </a:lnTo>
                      <a:lnTo>
                        <a:pt x="121" y="384"/>
                      </a:lnTo>
                      <a:lnTo>
                        <a:pt x="117" y="388"/>
                      </a:lnTo>
                      <a:lnTo>
                        <a:pt x="113" y="392"/>
                      </a:lnTo>
                      <a:lnTo>
                        <a:pt x="109" y="396"/>
                      </a:lnTo>
                      <a:lnTo>
                        <a:pt x="103" y="400"/>
                      </a:lnTo>
                      <a:lnTo>
                        <a:pt x="100" y="402"/>
                      </a:lnTo>
                      <a:lnTo>
                        <a:pt x="94" y="404"/>
                      </a:lnTo>
                      <a:lnTo>
                        <a:pt x="88" y="406"/>
                      </a:lnTo>
                      <a:lnTo>
                        <a:pt x="80" y="406"/>
                      </a:lnTo>
                      <a:lnTo>
                        <a:pt x="73" y="406"/>
                      </a:lnTo>
                      <a:lnTo>
                        <a:pt x="65" y="404"/>
                      </a:lnTo>
                      <a:lnTo>
                        <a:pt x="57" y="402"/>
                      </a:lnTo>
                      <a:lnTo>
                        <a:pt x="50" y="400"/>
                      </a:lnTo>
                      <a:lnTo>
                        <a:pt x="42" y="396"/>
                      </a:lnTo>
                      <a:lnTo>
                        <a:pt x="36" y="392"/>
                      </a:lnTo>
                      <a:lnTo>
                        <a:pt x="29" y="390"/>
                      </a:lnTo>
                      <a:lnTo>
                        <a:pt x="27" y="386"/>
                      </a:lnTo>
                      <a:lnTo>
                        <a:pt x="25" y="384"/>
                      </a:lnTo>
                      <a:lnTo>
                        <a:pt x="23" y="382"/>
                      </a:lnTo>
                      <a:lnTo>
                        <a:pt x="21" y="379"/>
                      </a:lnTo>
                      <a:lnTo>
                        <a:pt x="21" y="375"/>
                      </a:lnTo>
                      <a:lnTo>
                        <a:pt x="19" y="371"/>
                      </a:lnTo>
                      <a:lnTo>
                        <a:pt x="17" y="367"/>
                      </a:lnTo>
                      <a:lnTo>
                        <a:pt x="17" y="365"/>
                      </a:lnTo>
                      <a:close/>
                    </a:path>
                  </a:pathLst>
                </a:custGeom>
                <a:solidFill>
                  <a:srgbClr val="BFC2D1"/>
                </a:solidFill>
                <a:ln w="9525">
                  <a:noFill/>
                  <a:round/>
                  <a:headEnd/>
                  <a:tailEnd/>
                </a:ln>
              </p:spPr>
              <p:txBody>
                <a:bodyPr/>
                <a:lstStyle/>
                <a:p>
                  <a:endParaRPr lang="en-US"/>
                </a:p>
              </p:txBody>
            </p:sp>
            <p:sp>
              <p:nvSpPr>
                <p:cNvPr id="40008" name="Freeform 72"/>
                <p:cNvSpPr>
                  <a:spLocks/>
                </p:cNvSpPr>
                <p:nvPr/>
              </p:nvSpPr>
              <p:spPr bwMode="auto">
                <a:xfrm>
                  <a:off x="2186" y="1336"/>
                  <a:ext cx="119" cy="183"/>
                </a:xfrm>
                <a:custGeom>
                  <a:avLst/>
                  <a:gdLst/>
                  <a:ahLst/>
                  <a:cxnLst>
                    <a:cxn ang="0">
                      <a:pos x="13" y="324"/>
                    </a:cxn>
                    <a:cxn ang="0">
                      <a:pos x="9" y="316"/>
                    </a:cxn>
                    <a:cxn ang="0">
                      <a:pos x="7" y="307"/>
                    </a:cxn>
                    <a:cxn ang="0">
                      <a:pos x="5" y="299"/>
                    </a:cxn>
                    <a:cxn ang="0">
                      <a:pos x="3" y="287"/>
                    </a:cxn>
                    <a:cxn ang="0">
                      <a:pos x="1" y="275"/>
                    </a:cxn>
                    <a:cxn ang="0">
                      <a:pos x="0" y="262"/>
                    </a:cxn>
                    <a:cxn ang="0">
                      <a:pos x="0" y="250"/>
                    </a:cxn>
                    <a:cxn ang="0">
                      <a:pos x="1" y="236"/>
                    </a:cxn>
                    <a:cxn ang="0">
                      <a:pos x="1" y="223"/>
                    </a:cxn>
                    <a:cxn ang="0">
                      <a:pos x="5" y="209"/>
                    </a:cxn>
                    <a:cxn ang="0">
                      <a:pos x="7" y="194"/>
                    </a:cxn>
                    <a:cxn ang="0">
                      <a:pos x="9" y="182"/>
                    </a:cxn>
                    <a:cxn ang="0">
                      <a:pos x="11" y="172"/>
                    </a:cxn>
                    <a:cxn ang="0">
                      <a:pos x="13" y="160"/>
                    </a:cxn>
                    <a:cxn ang="0">
                      <a:pos x="15" y="151"/>
                    </a:cxn>
                    <a:cxn ang="0">
                      <a:pos x="17" y="139"/>
                    </a:cxn>
                    <a:cxn ang="0">
                      <a:pos x="21" y="127"/>
                    </a:cxn>
                    <a:cxn ang="0">
                      <a:pos x="23" y="116"/>
                    </a:cxn>
                    <a:cxn ang="0">
                      <a:pos x="25" y="102"/>
                    </a:cxn>
                    <a:cxn ang="0">
                      <a:pos x="26" y="94"/>
                    </a:cxn>
                    <a:cxn ang="0">
                      <a:pos x="28" y="86"/>
                    </a:cxn>
                    <a:cxn ang="0">
                      <a:pos x="28" y="78"/>
                    </a:cxn>
                    <a:cxn ang="0">
                      <a:pos x="30" y="73"/>
                    </a:cxn>
                    <a:cxn ang="0">
                      <a:pos x="32" y="65"/>
                    </a:cxn>
                    <a:cxn ang="0">
                      <a:pos x="34" y="55"/>
                    </a:cxn>
                    <a:cxn ang="0">
                      <a:pos x="36" y="45"/>
                    </a:cxn>
                    <a:cxn ang="0">
                      <a:pos x="38" y="36"/>
                    </a:cxn>
                    <a:cxn ang="0">
                      <a:pos x="40" y="26"/>
                    </a:cxn>
                    <a:cxn ang="0">
                      <a:pos x="42" y="18"/>
                    </a:cxn>
                    <a:cxn ang="0">
                      <a:pos x="42" y="8"/>
                    </a:cxn>
                    <a:cxn ang="0">
                      <a:pos x="48" y="0"/>
                    </a:cxn>
                    <a:cxn ang="0">
                      <a:pos x="53" y="0"/>
                    </a:cxn>
                    <a:cxn ang="0">
                      <a:pos x="59" y="4"/>
                    </a:cxn>
                    <a:cxn ang="0">
                      <a:pos x="63" y="12"/>
                    </a:cxn>
                    <a:cxn ang="0">
                      <a:pos x="65" y="22"/>
                    </a:cxn>
                    <a:cxn ang="0">
                      <a:pos x="71" y="41"/>
                    </a:cxn>
                    <a:cxn ang="0">
                      <a:pos x="78" y="75"/>
                    </a:cxn>
                    <a:cxn ang="0">
                      <a:pos x="86" y="108"/>
                    </a:cxn>
                    <a:cxn ang="0">
                      <a:pos x="92" y="139"/>
                    </a:cxn>
                    <a:cxn ang="0">
                      <a:pos x="97" y="170"/>
                    </a:cxn>
                    <a:cxn ang="0">
                      <a:pos x="105" y="197"/>
                    </a:cxn>
                    <a:cxn ang="0">
                      <a:pos x="111" y="225"/>
                    </a:cxn>
                    <a:cxn ang="0">
                      <a:pos x="115" y="252"/>
                    </a:cxn>
                    <a:cxn ang="0">
                      <a:pos x="117" y="277"/>
                    </a:cxn>
                    <a:cxn ang="0">
                      <a:pos x="119" y="295"/>
                    </a:cxn>
                    <a:cxn ang="0">
                      <a:pos x="117" y="315"/>
                    </a:cxn>
                    <a:cxn ang="0">
                      <a:pos x="115" y="334"/>
                    </a:cxn>
                    <a:cxn ang="0">
                      <a:pos x="109" y="348"/>
                    </a:cxn>
                    <a:cxn ang="0">
                      <a:pos x="103" y="355"/>
                    </a:cxn>
                    <a:cxn ang="0">
                      <a:pos x="94" y="361"/>
                    </a:cxn>
                    <a:cxn ang="0">
                      <a:pos x="84" y="365"/>
                    </a:cxn>
                    <a:cxn ang="0">
                      <a:pos x="72" y="367"/>
                    </a:cxn>
                    <a:cxn ang="0">
                      <a:pos x="59" y="365"/>
                    </a:cxn>
                    <a:cxn ang="0">
                      <a:pos x="46" y="361"/>
                    </a:cxn>
                    <a:cxn ang="0">
                      <a:pos x="32" y="355"/>
                    </a:cxn>
                    <a:cxn ang="0">
                      <a:pos x="25" y="350"/>
                    </a:cxn>
                    <a:cxn ang="0">
                      <a:pos x="21" y="346"/>
                    </a:cxn>
                    <a:cxn ang="0">
                      <a:pos x="17" y="340"/>
                    </a:cxn>
                    <a:cxn ang="0">
                      <a:pos x="15" y="332"/>
                    </a:cxn>
                  </a:cxnLst>
                  <a:rect l="0" t="0" r="r" b="b"/>
                  <a:pathLst>
                    <a:path w="119" h="367">
                      <a:moveTo>
                        <a:pt x="15" y="330"/>
                      </a:moveTo>
                      <a:lnTo>
                        <a:pt x="13" y="324"/>
                      </a:lnTo>
                      <a:lnTo>
                        <a:pt x="11" y="320"/>
                      </a:lnTo>
                      <a:lnTo>
                        <a:pt x="9" y="316"/>
                      </a:lnTo>
                      <a:lnTo>
                        <a:pt x="9" y="313"/>
                      </a:lnTo>
                      <a:lnTo>
                        <a:pt x="7" y="307"/>
                      </a:lnTo>
                      <a:lnTo>
                        <a:pt x="5" y="303"/>
                      </a:lnTo>
                      <a:lnTo>
                        <a:pt x="5" y="299"/>
                      </a:lnTo>
                      <a:lnTo>
                        <a:pt x="3" y="293"/>
                      </a:lnTo>
                      <a:lnTo>
                        <a:pt x="3" y="287"/>
                      </a:lnTo>
                      <a:lnTo>
                        <a:pt x="1" y="281"/>
                      </a:lnTo>
                      <a:lnTo>
                        <a:pt x="1" y="275"/>
                      </a:lnTo>
                      <a:lnTo>
                        <a:pt x="1" y="270"/>
                      </a:lnTo>
                      <a:lnTo>
                        <a:pt x="0" y="262"/>
                      </a:lnTo>
                      <a:lnTo>
                        <a:pt x="0" y="256"/>
                      </a:lnTo>
                      <a:lnTo>
                        <a:pt x="0" y="250"/>
                      </a:lnTo>
                      <a:lnTo>
                        <a:pt x="0" y="244"/>
                      </a:lnTo>
                      <a:lnTo>
                        <a:pt x="1" y="236"/>
                      </a:lnTo>
                      <a:lnTo>
                        <a:pt x="1" y="231"/>
                      </a:lnTo>
                      <a:lnTo>
                        <a:pt x="1" y="223"/>
                      </a:lnTo>
                      <a:lnTo>
                        <a:pt x="3" y="215"/>
                      </a:lnTo>
                      <a:lnTo>
                        <a:pt x="5" y="209"/>
                      </a:lnTo>
                      <a:lnTo>
                        <a:pt x="5" y="201"/>
                      </a:lnTo>
                      <a:lnTo>
                        <a:pt x="7" y="194"/>
                      </a:lnTo>
                      <a:lnTo>
                        <a:pt x="9" y="188"/>
                      </a:lnTo>
                      <a:lnTo>
                        <a:pt x="9" y="182"/>
                      </a:lnTo>
                      <a:lnTo>
                        <a:pt x="11" y="176"/>
                      </a:lnTo>
                      <a:lnTo>
                        <a:pt x="11" y="172"/>
                      </a:lnTo>
                      <a:lnTo>
                        <a:pt x="13" y="166"/>
                      </a:lnTo>
                      <a:lnTo>
                        <a:pt x="13" y="160"/>
                      </a:lnTo>
                      <a:lnTo>
                        <a:pt x="15" y="156"/>
                      </a:lnTo>
                      <a:lnTo>
                        <a:pt x="15" y="151"/>
                      </a:lnTo>
                      <a:lnTo>
                        <a:pt x="17" y="147"/>
                      </a:lnTo>
                      <a:lnTo>
                        <a:pt x="17" y="139"/>
                      </a:lnTo>
                      <a:lnTo>
                        <a:pt x="19" y="133"/>
                      </a:lnTo>
                      <a:lnTo>
                        <a:pt x="21" y="127"/>
                      </a:lnTo>
                      <a:lnTo>
                        <a:pt x="21" y="121"/>
                      </a:lnTo>
                      <a:lnTo>
                        <a:pt x="23" y="116"/>
                      </a:lnTo>
                      <a:lnTo>
                        <a:pt x="25" y="110"/>
                      </a:lnTo>
                      <a:lnTo>
                        <a:pt x="25" y="102"/>
                      </a:lnTo>
                      <a:lnTo>
                        <a:pt x="26" y="96"/>
                      </a:lnTo>
                      <a:lnTo>
                        <a:pt x="26" y="94"/>
                      </a:lnTo>
                      <a:lnTo>
                        <a:pt x="26" y="90"/>
                      </a:lnTo>
                      <a:lnTo>
                        <a:pt x="28" y="86"/>
                      </a:lnTo>
                      <a:lnTo>
                        <a:pt x="28" y="82"/>
                      </a:lnTo>
                      <a:lnTo>
                        <a:pt x="28" y="78"/>
                      </a:lnTo>
                      <a:lnTo>
                        <a:pt x="30" y="77"/>
                      </a:lnTo>
                      <a:lnTo>
                        <a:pt x="30" y="73"/>
                      </a:lnTo>
                      <a:lnTo>
                        <a:pt x="30" y="69"/>
                      </a:lnTo>
                      <a:lnTo>
                        <a:pt x="32" y="65"/>
                      </a:lnTo>
                      <a:lnTo>
                        <a:pt x="32" y="59"/>
                      </a:lnTo>
                      <a:lnTo>
                        <a:pt x="34" y="55"/>
                      </a:lnTo>
                      <a:lnTo>
                        <a:pt x="34" y="49"/>
                      </a:lnTo>
                      <a:lnTo>
                        <a:pt x="36" y="45"/>
                      </a:lnTo>
                      <a:lnTo>
                        <a:pt x="36" y="39"/>
                      </a:lnTo>
                      <a:lnTo>
                        <a:pt x="38" y="36"/>
                      </a:lnTo>
                      <a:lnTo>
                        <a:pt x="40" y="32"/>
                      </a:lnTo>
                      <a:lnTo>
                        <a:pt x="40" y="26"/>
                      </a:lnTo>
                      <a:lnTo>
                        <a:pt x="40" y="22"/>
                      </a:lnTo>
                      <a:lnTo>
                        <a:pt x="42" y="18"/>
                      </a:lnTo>
                      <a:lnTo>
                        <a:pt x="42" y="12"/>
                      </a:lnTo>
                      <a:lnTo>
                        <a:pt x="42" y="8"/>
                      </a:lnTo>
                      <a:lnTo>
                        <a:pt x="44" y="4"/>
                      </a:lnTo>
                      <a:lnTo>
                        <a:pt x="48" y="0"/>
                      </a:lnTo>
                      <a:lnTo>
                        <a:pt x="49" y="0"/>
                      </a:lnTo>
                      <a:lnTo>
                        <a:pt x="53" y="0"/>
                      </a:lnTo>
                      <a:lnTo>
                        <a:pt x="57" y="2"/>
                      </a:lnTo>
                      <a:lnTo>
                        <a:pt x="59" y="4"/>
                      </a:lnTo>
                      <a:lnTo>
                        <a:pt x="61" y="8"/>
                      </a:lnTo>
                      <a:lnTo>
                        <a:pt x="63" y="12"/>
                      </a:lnTo>
                      <a:lnTo>
                        <a:pt x="65" y="18"/>
                      </a:lnTo>
                      <a:lnTo>
                        <a:pt x="65" y="22"/>
                      </a:lnTo>
                      <a:lnTo>
                        <a:pt x="67" y="26"/>
                      </a:lnTo>
                      <a:lnTo>
                        <a:pt x="71" y="41"/>
                      </a:lnTo>
                      <a:lnTo>
                        <a:pt x="74" y="59"/>
                      </a:lnTo>
                      <a:lnTo>
                        <a:pt x="78" y="75"/>
                      </a:lnTo>
                      <a:lnTo>
                        <a:pt x="82" y="90"/>
                      </a:lnTo>
                      <a:lnTo>
                        <a:pt x="86" y="108"/>
                      </a:lnTo>
                      <a:lnTo>
                        <a:pt x="88" y="123"/>
                      </a:lnTo>
                      <a:lnTo>
                        <a:pt x="92" y="139"/>
                      </a:lnTo>
                      <a:lnTo>
                        <a:pt x="96" y="156"/>
                      </a:lnTo>
                      <a:lnTo>
                        <a:pt x="97" y="170"/>
                      </a:lnTo>
                      <a:lnTo>
                        <a:pt x="101" y="184"/>
                      </a:lnTo>
                      <a:lnTo>
                        <a:pt x="105" y="197"/>
                      </a:lnTo>
                      <a:lnTo>
                        <a:pt x="107" y="211"/>
                      </a:lnTo>
                      <a:lnTo>
                        <a:pt x="111" y="225"/>
                      </a:lnTo>
                      <a:lnTo>
                        <a:pt x="113" y="238"/>
                      </a:lnTo>
                      <a:lnTo>
                        <a:pt x="115" y="252"/>
                      </a:lnTo>
                      <a:lnTo>
                        <a:pt x="117" y="268"/>
                      </a:lnTo>
                      <a:lnTo>
                        <a:pt x="117" y="277"/>
                      </a:lnTo>
                      <a:lnTo>
                        <a:pt x="119" y="285"/>
                      </a:lnTo>
                      <a:lnTo>
                        <a:pt x="119" y="295"/>
                      </a:lnTo>
                      <a:lnTo>
                        <a:pt x="119" y="305"/>
                      </a:lnTo>
                      <a:lnTo>
                        <a:pt x="117" y="315"/>
                      </a:lnTo>
                      <a:lnTo>
                        <a:pt x="117" y="324"/>
                      </a:lnTo>
                      <a:lnTo>
                        <a:pt x="115" y="334"/>
                      </a:lnTo>
                      <a:lnTo>
                        <a:pt x="111" y="342"/>
                      </a:lnTo>
                      <a:lnTo>
                        <a:pt x="109" y="348"/>
                      </a:lnTo>
                      <a:lnTo>
                        <a:pt x="107" y="352"/>
                      </a:lnTo>
                      <a:lnTo>
                        <a:pt x="103" y="355"/>
                      </a:lnTo>
                      <a:lnTo>
                        <a:pt x="99" y="359"/>
                      </a:lnTo>
                      <a:lnTo>
                        <a:pt x="94" y="361"/>
                      </a:lnTo>
                      <a:lnTo>
                        <a:pt x="90" y="365"/>
                      </a:lnTo>
                      <a:lnTo>
                        <a:pt x="84" y="365"/>
                      </a:lnTo>
                      <a:lnTo>
                        <a:pt x="80" y="367"/>
                      </a:lnTo>
                      <a:lnTo>
                        <a:pt x="72" y="367"/>
                      </a:lnTo>
                      <a:lnTo>
                        <a:pt x="65" y="367"/>
                      </a:lnTo>
                      <a:lnTo>
                        <a:pt x="59" y="365"/>
                      </a:lnTo>
                      <a:lnTo>
                        <a:pt x="51" y="363"/>
                      </a:lnTo>
                      <a:lnTo>
                        <a:pt x="46" y="361"/>
                      </a:lnTo>
                      <a:lnTo>
                        <a:pt x="38" y="359"/>
                      </a:lnTo>
                      <a:lnTo>
                        <a:pt x="32" y="355"/>
                      </a:lnTo>
                      <a:lnTo>
                        <a:pt x="26" y="352"/>
                      </a:lnTo>
                      <a:lnTo>
                        <a:pt x="25" y="350"/>
                      </a:lnTo>
                      <a:lnTo>
                        <a:pt x="21" y="348"/>
                      </a:lnTo>
                      <a:lnTo>
                        <a:pt x="21" y="346"/>
                      </a:lnTo>
                      <a:lnTo>
                        <a:pt x="19" y="342"/>
                      </a:lnTo>
                      <a:lnTo>
                        <a:pt x="17" y="340"/>
                      </a:lnTo>
                      <a:lnTo>
                        <a:pt x="17" y="336"/>
                      </a:lnTo>
                      <a:lnTo>
                        <a:pt x="15" y="332"/>
                      </a:lnTo>
                      <a:lnTo>
                        <a:pt x="15" y="330"/>
                      </a:lnTo>
                      <a:close/>
                    </a:path>
                  </a:pathLst>
                </a:custGeom>
                <a:solidFill>
                  <a:srgbClr val="CACCD9"/>
                </a:solidFill>
                <a:ln w="9525">
                  <a:noFill/>
                  <a:round/>
                  <a:headEnd/>
                  <a:tailEnd/>
                </a:ln>
              </p:spPr>
              <p:txBody>
                <a:bodyPr/>
                <a:lstStyle/>
                <a:p>
                  <a:endParaRPr lang="en-US"/>
                </a:p>
              </p:txBody>
            </p:sp>
            <p:sp>
              <p:nvSpPr>
                <p:cNvPr id="40009" name="Freeform 73"/>
                <p:cNvSpPr>
                  <a:spLocks/>
                </p:cNvSpPr>
                <p:nvPr/>
              </p:nvSpPr>
              <p:spPr bwMode="auto">
                <a:xfrm>
                  <a:off x="2189" y="1348"/>
                  <a:ext cx="106" cy="165"/>
                </a:xfrm>
                <a:custGeom>
                  <a:avLst/>
                  <a:gdLst/>
                  <a:ahLst/>
                  <a:cxnLst>
                    <a:cxn ang="0">
                      <a:pos x="12" y="292"/>
                    </a:cxn>
                    <a:cxn ang="0">
                      <a:pos x="10" y="285"/>
                    </a:cxn>
                    <a:cxn ang="0">
                      <a:pos x="6" y="275"/>
                    </a:cxn>
                    <a:cxn ang="0">
                      <a:pos x="4" y="267"/>
                    </a:cxn>
                    <a:cxn ang="0">
                      <a:pos x="2" y="257"/>
                    </a:cxn>
                    <a:cxn ang="0">
                      <a:pos x="2" y="248"/>
                    </a:cxn>
                    <a:cxn ang="0">
                      <a:pos x="0" y="236"/>
                    </a:cxn>
                    <a:cxn ang="0">
                      <a:pos x="0" y="224"/>
                    </a:cxn>
                    <a:cxn ang="0">
                      <a:pos x="0" y="212"/>
                    </a:cxn>
                    <a:cxn ang="0">
                      <a:pos x="2" y="201"/>
                    </a:cxn>
                    <a:cxn ang="0">
                      <a:pos x="4" y="187"/>
                    </a:cxn>
                    <a:cxn ang="0">
                      <a:pos x="6" y="173"/>
                    </a:cxn>
                    <a:cxn ang="0">
                      <a:pos x="8" y="164"/>
                    </a:cxn>
                    <a:cxn ang="0">
                      <a:pos x="10" y="154"/>
                    </a:cxn>
                    <a:cxn ang="0">
                      <a:pos x="12" y="144"/>
                    </a:cxn>
                    <a:cxn ang="0">
                      <a:pos x="14" y="136"/>
                    </a:cxn>
                    <a:cxn ang="0">
                      <a:pos x="16" y="125"/>
                    </a:cxn>
                    <a:cxn ang="0">
                      <a:pos x="18" y="115"/>
                    </a:cxn>
                    <a:cxn ang="0">
                      <a:pos x="22" y="103"/>
                    </a:cxn>
                    <a:cxn ang="0">
                      <a:pos x="23" y="91"/>
                    </a:cxn>
                    <a:cxn ang="0">
                      <a:pos x="25" y="84"/>
                    </a:cxn>
                    <a:cxn ang="0">
                      <a:pos x="25" y="78"/>
                    </a:cxn>
                    <a:cxn ang="0">
                      <a:pos x="27" y="72"/>
                    </a:cxn>
                    <a:cxn ang="0">
                      <a:pos x="27" y="64"/>
                    </a:cxn>
                    <a:cxn ang="0">
                      <a:pos x="29" y="58"/>
                    </a:cxn>
                    <a:cxn ang="0">
                      <a:pos x="31" y="49"/>
                    </a:cxn>
                    <a:cxn ang="0">
                      <a:pos x="33" y="41"/>
                    </a:cxn>
                    <a:cxn ang="0">
                      <a:pos x="35" y="31"/>
                    </a:cxn>
                    <a:cxn ang="0">
                      <a:pos x="37" y="23"/>
                    </a:cxn>
                    <a:cxn ang="0">
                      <a:pos x="37" y="15"/>
                    </a:cxn>
                    <a:cxn ang="0">
                      <a:pos x="39" y="8"/>
                    </a:cxn>
                    <a:cxn ang="0">
                      <a:pos x="43" y="2"/>
                    </a:cxn>
                    <a:cxn ang="0">
                      <a:pos x="48" y="0"/>
                    </a:cxn>
                    <a:cxn ang="0">
                      <a:pos x="54" y="4"/>
                    </a:cxn>
                    <a:cxn ang="0">
                      <a:pos x="56" y="11"/>
                    </a:cxn>
                    <a:cxn ang="0">
                      <a:pos x="60" y="19"/>
                    </a:cxn>
                    <a:cxn ang="0">
                      <a:pos x="64" y="37"/>
                    </a:cxn>
                    <a:cxn ang="0">
                      <a:pos x="71" y="66"/>
                    </a:cxn>
                    <a:cxn ang="0">
                      <a:pos x="77" y="95"/>
                    </a:cxn>
                    <a:cxn ang="0">
                      <a:pos x="83" y="125"/>
                    </a:cxn>
                    <a:cxn ang="0">
                      <a:pos x="89" y="152"/>
                    </a:cxn>
                    <a:cxn ang="0">
                      <a:pos x="94" y="177"/>
                    </a:cxn>
                    <a:cxn ang="0">
                      <a:pos x="100" y="203"/>
                    </a:cxn>
                    <a:cxn ang="0">
                      <a:pos x="104" y="228"/>
                    </a:cxn>
                    <a:cxn ang="0">
                      <a:pos x="106" y="248"/>
                    </a:cxn>
                    <a:cxn ang="0">
                      <a:pos x="106" y="265"/>
                    </a:cxn>
                    <a:cxn ang="0">
                      <a:pos x="106" y="283"/>
                    </a:cxn>
                    <a:cxn ang="0">
                      <a:pos x="104" y="300"/>
                    </a:cxn>
                    <a:cxn ang="0">
                      <a:pos x="98" y="312"/>
                    </a:cxn>
                    <a:cxn ang="0">
                      <a:pos x="93" y="320"/>
                    </a:cxn>
                    <a:cxn ang="0">
                      <a:pos x="85" y="326"/>
                    </a:cxn>
                    <a:cxn ang="0">
                      <a:pos x="77" y="329"/>
                    </a:cxn>
                    <a:cxn ang="0">
                      <a:pos x="66" y="329"/>
                    </a:cxn>
                    <a:cxn ang="0">
                      <a:pos x="54" y="329"/>
                    </a:cxn>
                    <a:cxn ang="0">
                      <a:pos x="41" y="326"/>
                    </a:cxn>
                    <a:cxn ang="0">
                      <a:pos x="29" y="320"/>
                    </a:cxn>
                    <a:cxn ang="0">
                      <a:pos x="22" y="314"/>
                    </a:cxn>
                    <a:cxn ang="0">
                      <a:pos x="18" y="310"/>
                    </a:cxn>
                    <a:cxn ang="0">
                      <a:pos x="16" y="304"/>
                    </a:cxn>
                    <a:cxn ang="0">
                      <a:pos x="14" y="298"/>
                    </a:cxn>
                  </a:cxnLst>
                  <a:rect l="0" t="0" r="r" b="b"/>
                  <a:pathLst>
                    <a:path w="106" h="329">
                      <a:moveTo>
                        <a:pt x="14" y="296"/>
                      </a:moveTo>
                      <a:lnTo>
                        <a:pt x="12" y="292"/>
                      </a:lnTo>
                      <a:lnTo>
                        <a:pt x="10" y="289"/>
                      </a:lnTo>
                      <a:lnTo>
                        <a:pt x="10" y="285"/>
                      </a:lnTo>
                      <a:lnTo>
                        <a:pt x="8" y="281"/>
                      </a:lnTo>
                      <a:lnTo>
                        <a:pt x="6" y="275"/>
                      </a:lnTo>
                      <a:lnTo>
                        <a:pt x="6" y="271"/>
                      </a:lnTo>
                      <a:lnTo>
                        <a:pt x="4" y="267"/>
                      </a:lnTo>
                      <a:lnTo>
                        <a:pt x="4" y="263"/>
                      </a:lnTo>
                      <a:lnTo>
                        <a:pt x="2" y="257"/>
                      </a:lnTo>
                      <a:lnTo>
                        <a:pt x="2" y="253"/>
                      </a:lnTo>
                      <a:lnTo>
                        <a:pt x="2" y="248"/>
                      </a:lnTo>
                      <a:lnTo>
                        <a:pt x="0" y="242"/>
                      </a:lnTo>
                      <a:lnTo>
                        <a:pt x="0" y="236"/>
                      </a:lnTo>
                      <a:lnTo>
                        <a:pt x="0" y="230"/>
                      </a:lnTo>
                      <a:lnTo>
                        <a:pt x="0" y="224"/>
                      </a:lnTo>
                      <a:lnTo>
                        <a:pt x="0" y="218"/>
                      </a:lnTo>
                      <a:lnTo>
                        <a:pt x="0" y="212"/>
                      </a:lnTo>
                      <a:lnTo>
                        <a:pt x="2" y="207"/>
                      </a:lnTo>
                      <a:lnTo>
                        <a:pt x="2" y="201"/>
                      </a:lnTo>
                      <a:lnTo>
                        <a:pt x="4" y="193"/>
                      </a:lnTo>
                      <a:lnTo>
                        <a:pt x="4" y="187"/>
                      </a:lnTo>
                      <a:lnTo>
                        <a:pt x="6" y="181"/>
                      </a:lnTo>
                      <a:lnTo>
                        <a:pt x="6" y="173"/>
                      </a:lnTo>
                      <a:lnTo>
                        <a:pt x="8" y="168"/>
                      </a:lnTo>
                      <a:lnTo>
                        <a:pt x="8" y="164"/>
                      </a:lnTo>
                      <a:lnTo>
                        <a:pt x="10" y="158"/>
                      </a:lnTo>
                      <a:lnTo>
                        <a:pt x="10" y="154"/>
                      </a:lnTo>
                      <a:lnTo>
                        <a:pt x="12" y="150"/>
                      </a:lnTo>
                      <a:lnTo>
                        <a:pt x="12" y="144"/>
                      </a:lnTo>
                      <a:lnTo>
                        <a:pt x="14" y="140"/>
                      </a:lnTo>
                      <a:lnTo>
                        <a:pt x="14" y="136"/>
                      </a:lnTo>
                      <a:lnTo>
                        <a:pt x="16" y="130"/>
                      </a:lnTo>
                      <a:lnTo>
                        <a:pt x="16" y="125"/>
                      </a:lnTo>
                      <a:lnTo>
                        <a:pt x="18" y="121"/>
                      </a:lnTo>
                      <a:lnTo>
                        <a:pt x="18" y="115"/>
                      </a:lnTo>
                      <a:lnTo>
                        <a:pt x="20" y="109"/>
                      </a:lnTo>
                      <a:lnTo>
                        <a:pt x="22" y="103"/>
                      </a:lnTo>
                      <a:lnTo>
                        <a:pt x="22" y="97"/>
                      </a:lnTo>
                      <a:lnTo>
                        <a:pt x="23" y="91"/>
                      </a:lnTo>
                      <a:lnTo>
                        <a:pt x="23" y="88"/>
                      </a:lnTo>
                      <a:lnTo>
                        <a:pt x="25" y="84"/>
                      </a:lnTo>
                      <a:lnTo>
                        <a:pt x="25" y="80"/>
                      </a:lnTo>
                      <a:lnTo>
                        <a:pt x="25" y="78"/>
                      </a:lnTo>
                      <a:lnTo>
                        <a:pt x="25" y="74"/>
                      </a:lnTo>
                      <a:lnTo>
                        <a:pt x="27" y="72"/>
                      </a:lnTo>
                      <a:lnTo>
                        <a:pt x="27" y="68"/>
                      </a:lnTo>
                      <a:lnTo>
                        <a:pt x="27" y="64"/>
                      </a:lnTo>
                      <a:lnTo>
                        <a:pt x="29" y="62"/>
                      </a:lnTo>
                      <a:lnTo>
                        <a:pt x="29" y="58"/>
                      </a:lnTo>
                      <a:lnTo>
                        <a:pt x="29" y="52"/>
                      </a:lnTo>
                      <a:lnTo>
                        <a:pt x="31" y="49"/>
                      </a:lnTo>
                      <a:lnTo>
                        <a:pt x="31" y="45"/>
                      </a:lnTo>
                      <a:lnTo>
                        <a:pt x="33" y="41"/>
                      </a:lnTo>
                      <a:lnTo>
                        <a:pt x="33" y="37"/>
                      </a:lnTo>
                      <a:lnTo>
                        <a:pt x="35" y="31"/>
                      </a:lnTo>
                      <a:lnTo>
                        <a:pt x="35" y="27"/>
                      </a:lnTo>
                      <a:lnTo>
                        <a:pt x="37" y="23"/>
                      </a:lnTo>
                      <a:lnTo>
                        <a:pt x="37" y="19"/>
                      </a:lnTo>
                      <a:lnTo>
                        <a:pt x="37" y="15"/>
                      </a:lnTo>
                      <a:lnTo>
                        <a:pt x="39" y="11"/>
                      </a:lnTo>
                      <a:lnTo>
                        <a:pt x="39" y="8"/>
                      </a:lnTo>
                      <a:lnTo>
                        <a:pt x="41" y="4"/>
                      </a:lnTo>
                      <a:lnTo>
                        <a:pt x="43" y="2"/>
                      </a:lnTo>
                      <a:lnTo>
                        <a:pt x="46" y="0"/>
                      </a:lnTo>
                      <a:lnTo>
                        <a:pt x="48" y="0"/>
                      </a:lnTo>
                      <a:lnTo>
                        <a:pt x="52" y="2"/>
                      </a:lnTo>
                      <a:lnTo>
                        <a:pt x="54" y="4"/>
                      </a:lnTo>
                      <a:lnTo>
                        <a:pt x="56" y="8"/>
                      </a:lnTo>
                      <a:lnTo>
                        <a:pt x="56" y="11"/>
                      </a:lnTo>
                      <a:lnTo>
                        <a:pt x="58" y="15"/>
                      </a:lnTo>
                      <a:lnTo>
                        <a:pt x="60" y="19"/>
                      </a:lnTo>
                      <a:lnTo>
                        <a:pt x="60" y="23"/>
                      </a:lnTo>
                      <a:lnTo>
                        <a:pt x="64" y="37"/>
                      </a:lnTo>
                      <a:lnTo>
                        <a:pt x="68" y="52"/>
                      </a:lnTo>
                      <a:lnTo>
                        <a:pt x="71" y="66"/>
                      </a:lnTo>
                      <a:lnTo>
                        <a:pt x="75" y="82"/>
                      </a:lnTo>
                      <a:lnTo>
                        <a:pt x="77" y="95"/>
                      </a:lnTo>
                      <a:lnTo>
                        <a:pt x="81" y="111"/>
                      </a:lnTo>
                      <a:lnTo>
                        <a:pt x="83" y="125"/>
                      </a:lnTo>
                      <a:lnTo>
                        <a:pt x="87" y="140"/>
                      </a:lnTo>
                      <a:lnTo>
                        <a:pt x="89" y="152"/>
                      </a:lnTo>
                      <a:lnTo>
                        <a:pt x="93" y="164"/>
                      </a:lnTo>
                      <a:lnTo>
                        <a:pt x="94" y="177"/>
                      </a:lnTo>
                      <a:lnTo>
                        <a:pt x="96" y="189"/>
                      </a:lnTo>
                      <a:lnTo>
                        <a:pt x="100" y="203"/>
                      </a:lnTo>
                      <a:lnTo>
                        <a:pt x="102" y="214"/>
                      </a:lnTo>
                      <a:lnTo>
                        <a:pt x="104" y="228"/>
                      </a:lnTo>
                      <a:lnTo>
                        <a:pt x="106" y="240"/>
                      </a:lnTo>
                      <a:lnTo>
                        <a:pt x="106" y="248"/>
                      </a:lnTo>
                      <a:lnTo>
                        <a:pt x="106" y="257"/>
                      </a:lnTo>
                      <a:lnTo>
                        <a:pt x="106" y="265"/>
                      </a:lnTo>
                      <a:lnTo>
                        <a:pt x="106" y="275"/>
                      </a:lnTo>
                      <a:lnTo>
                        <a:pt x="106" y="283"/>
                      </a:lnTo>
                      <a:lnTo>
                        <a:pt x="106" y="290"/>
                      </a:lnTo>
                      <a:lnTo>
                        <a:pt x="104" y="300"/>
                      </a:lnTo>
                      <a:lnTo>
                        <a:pt x="100" y="308"/>
                      </a:lnTo>
                      <a:lnTo>
                        <a:pt x="98" y="312"/>
                      </a:lnTo>
                      <a:lnTo>
                        <a:pt x="96" y="316"/>
                      </a:lnTo>
                      <a:lnTo>
                        <a:pt x="93" y="320"/>
                      </a:lnTo>
                      <a:lnTo>
                        <a:pt x="89" y="322"/>
                      </a:lnTo>
                      <a:lnTo>
                        <a:pt x="85" y="326"/>
                      </a:lnTo>
                      <a:lnTo>
                        <a:pt x="81" y="328"/>
                      </a:lnTo>
                      <a:lnTo>
                        <a:pt x="77" y="329"/>
                      </a:lnTo>
                      <a:lnTo>
                        <a:pt x="71" y="329"/>
                      </a:lnTo>
                      <a:lnTo>
                        <a:pt x="66" y="329"/>
                      </a:lnTo>
                      <a:lnTo>
                        <a:pt x="60" y="329"/>
                      </a:lnTo>
                      <a:lnTo>
                        <a:pt x="54" y="329"/>
                      </a:lnTo>
                      <a:lnTo>
                        <a:pt x="46" y="328"/>
                      </a:lnTo>
                      <a:lnTo>
                        <a:pt x="41" y="326"/>
                      </a:lnTo>
                      <a:lnTo>
                        <a:pt x="35" y="322"/>
                      </a:lnTo>
                      <a:lnTo>
                        <a:pt x="29" y="320"/>
                      </a:lnTo>
                      <a:lnTo>
                        <a:pt x="23" y="316"/>
                      </a:lnTo>
                      <a:lnTo>
                        <a:pt x="22" y="314"/>
                      </a:lnTo>
                      <a:lnTo>
                        <a:pt x="20" y="312"/>
                      </a:lnTo>
                      <a:lnTo>
                        <a:pt x="18" y="310"/>
                      </a:lnTo>
                      <a:lnTo>
                        <a:pt x="18" y="308"/>
                      </a:lnTo>
                      <a:lnTo>
                        <a:pt x="16" y="304"/>
                      </a:lnTo>
                      <a:lnTo>
                        <a:pt x="16" y="302"/>
                      </a:lnTo>
                      <a:lnTo>
                        <a:pt x="14" y="298"/>
                      </a:lnTo>
                      <a:lnTo>
                        <a:pt x="14" y="296"/>
                      </a:lnTo>
                      <a:close/>
                    </a:path>
                  </a:pathLst>
                </a:custGeom>
                <a:solidFill>
                  <a:srgbClr val="D6D6E0"/>
                </a:solidFill>
                <a:ln w="9525">
                  <a:noFill/>
                  <a:round/>
                  <a:headEnd/>
                  <a:tailEnd/>
                </a:ln>
              </p:spPr>
              <p:txBody>
                <a:bodyPr/>
                <a:lstStyle/>
                <a:p>
                  <a:endParaRPr lang="en-US"/>
                </a:p>
              </p:txBody>
            </p:sp>
            <p:sp>
              <p:nvSpPr>
                <p:cNvPr id="40010" name="Freeform 74"/>
                <p:cNvSpPr>
                  <a:spLocks/>
                </p:cNvSpPr>
                <p:nvPr/>
              </p:nvSpPr>
              <p:spPr bwMode="auto">
                <a:xfrm>
                  <a:off x="2193" y="1361"/>
                  <a:ext cx="94" cy="146"/>
                </a:xfrm>
                <a:custGeom>
                  <a:avLst/>
                  <a:gdLst/>
                  <a:ahLst/>
                  <a:cxnLst>
                    <a:cxn ang="0">
                      <a:pos x="10" y="260"/>
                    </a:cxn>
                    <a:cxn ang="0">
                      <a:pos x="8" y="252"/>
                    </a:cxn>
                    <a:cxn ang="0">
                      <a:pos x="6" y="246"/>
                    </a:cxn>
                    <a:cxn ang="0">
                      <a:pos x="4" y="238"/>
                    </a:cxn>
                    <a:cxn ang="0">
                      <a:pos x="2" y="230"/>
                    </a:cxn>
                    <a:cxn ang="0">
                      <a:pos x="0" y="221"/>
                    </a:cxn>
                    <a:cxn ang="0">
                      <a:pos x="0" y="211"/>
                    </a:cxn>
                    <a:cxn ang="0">
                      <a:pos x="0" y="201"/>
                    </a:cxn>
                    <a:cxn ang="0">
                      <a:pos x="0" y="189"/>
                    </a:cxn>
                    <a:cxn ang="0">
                      <a:pos x="2" y="178"/>
                    </a:cxn>
                    <a:cxn ang="0">
                      <a:pos x="4" y="166"/>
                    </a:cxn>
                    <a:cxn ang="0">
                      <a:pos x="6" y="154"/>
                    </a:cxn>
                    <a:cxn ang="0">
                      <a:pos x="8" y="145"/>
                    </a:cxn>
                    <a:cxn ang="0">
                      <a:pos x="10" y="137"/>
                    </a:cxn>
                    <a:cxn ang="0">
                      <a:pos x="10" y="129"/>
                    </a:cxn>
                    <a:cxn ang="0">
                      <a:pos x="12" y="121"/>
                    </a:cxn>
                    <a:cxn ang="0">
                      <a:pos x="14" y="111"/>
                    </a:cxn>
                    <a:cxn ang="0">
                      <a:pos x="16" y="102"/>
                    </a:cxn>
                    <a:cxn ang="0">
                      <a:pos x="18" y="92"/>
                    </a:cxn>
                    <a:cxn ang="0">
                      <a:pos x="19" y="82"/>
                    </a:cxn>
                    <a:cxn ang="0">
                      <a:pos x="21" y="74"/>
                    </a:cxn>
                    <a:cxn ang="0">
                      <a:pos x="23" y="68"/>
                    </a:cxn>
                    <a:cxn ang="0">
                      <a:pos x="23" y="65"/>
                    </a:cxn>
                    <a:cxn ang="0">
                      <a:pos x="23" y="59"/>
                    </a:cxn>
                    <a:cxn ang="0">
                      <a:pos x="25" y="51"/>
                    </a:cxn>
                    <a:cxn ang="0">
                      <a:pos x="27" y="45"/>
                    </a:cxn>
                    <a:cxn ang="0">
                      <a:pos x="29" y="37"/>
                    </a:cxn>
                    <a:cxn ang="0">
                      <a:pos x="31" y="29"/>
                    </a:cxn>
                    <a:cxn ang="0">
                      <a:pos x="31" y="22"/>
                    </a:cxn>
                    <a:cxn ang="0">
                      <a:pos x="33" y="14"/>
                    </a:cxn>
                    <a:cxn ang="0">
                      <a:pos x="35" y="6"/>
                    </a:cxn>
                    <a:cxn ang="0">
                      <a:pos x="37" y="2"/>
                    </a:cxn>
                    <a:cxn ang="0">
                      <a:pos x="42" y="0"/>
                    </a:cxn>
                    <a:cxn ang="0">
                      <a:pos x="46" y="4"/>
                    </a:cxn>
                    <a:cxn ang="0">
                      <a:pos x="50" y="12"/>
                    </a:cxn>
                    <a:cxn ang="0">
                      <a:pos x="52" y="18"/>
                    </a:cxn>
                    <a:cxn ang="0">
                      <a:pos x="56" y="33"/>
                    </a:cxn>
                    <a:cxn ang="0">
                      <a:pos x="64" y="61"/>
                    </a:cxn>
                    <a:cxn ang="0">
                      <a:pos x="67" y="86"/>
                    </a:cxn>
                    <a:cxn ang="0">
                      <a:pos x="73" y="111"/>
                    </a:cxn>
                    <a:cxn ang="0">
                      <a:pos x="79" y="137"/>
                    </a:cxn>
                    <a:cxn ang="0">
                      <a:pos x="83" y="158"/>
                    </a:cxn>
                    <a:cxn ang="0">
                      <a:pos x="89" y="180"/>
                    </a:cxn>
                    <a:cxn ang="0">
                      <a:pos x="92" y="203"/>
                    </a:cxn>
                    <a:cxn ang="0">
                      <a:pos x="94" y="221"/>
                    </a:cxn>
                    <a:cxn ang="0">
                      <a:pos x="94" y="236"/>
                    </a:cxn>
                    <a:cxn ang="0">
                      <a:pos x="94" y="252"/>
                    </a:cxn>
                    <a:cxn ang="0">
                      <a:pos x="90" y="267"/>
                    </a:cxn>
                    <a:cxn ang="0">
                      <a:pos x="87" y="277"/>
                    </a:cxn>
                    <a:cxn ang="0">
                      <a:pos x="83" y="283"/>
                    </a:cxn>
                    <a:cxn ang="0">
                      <a:pos x="75" y="289"/>
                    </a:cxn>
                    <a:cxn ang="0">
                      <a:pos x="67" y="293"/>
                    </a:cxn>
                    <a:cxn ang="0">
                      <a:pos x="58" y="293"/>
                    </a:cxn>
                    <a:cxn ang="0">
                      <a:pos x="46" y="293"/>
                    </a:cxn>
                    <a:cxn ang="0">
                      <a:pos x="37" y="289"/>
                    </a:cxn>
                    <a:cxn ang="0">
                      <a:pos x="25" y="285"/>
                    </a:cxn>
                    <a:cxn ang="0">
                      <a:pos x="19" y="279"/>
                    </a:cxn>
                    <a:cxn ang="0">
                      <a:pos x="16" y="275"/>
                    </a:cxn>
                    <a:cxn ang="0">
                      <a:pos x="14" y="271"/>
                    </a:cxn>
                    <a:cxn ang="0">
                      <a:pos x="14" y="265"/>
                    </a:cxn>
                  </a:cxnLst>
                  <a:rect l="0" t="0" r="r" b="b"/>
                  <a:pathLst>
                    <a:path w="94" h="293">
                      <a:moveTo>
                        <a:pt x="12" y="264"/>
                      </a:moveTo>
                      <a:lnTo>
                        <a:pt x="10" y="260"/>
                      </a:lnTo>
                      <a:lnTo>
                        <a:pt x="10" y="256"/>
                      </a:lnTo>
                      <a:lnTo>
                        <a:pt x="8" y="252"/>
                      </a:lnTo>
                      <a:lnTo>
                        <a:pt x="6" y="250"/>
                      </a:lnTo>
                      <a:lnTo>
                        <a:pt x="6" y="246"/>
                      </a:lnTo>
                      <a:lnTo>
                        <a:pt x="4" y="242"/>
                      </a:lnTo>
                      <a:lnTo>
                        <a:pt x="4" y="238"/>
                      </a:lnTo>
                      <a:lnTo>
                        <a:pt x="2" y="234"/>
                      </a:lnTo>
                      <a:lnTo>
                        <a:pt x="2" y="230"/>
                      </a:lnTo>
                      <a:lnTo>
                        <a:pt x="2" y="224"/>
                      </a:lnTo>
                      <a:lnTo>
                        <a:pt x="0" y="221"/>
                      </a:lnTo>
                      <a:lnTo>
                        <a:pt x="0" y="215"/>
                      </a:lnTo>
                      <a:lnTo>
                        <a:pt x="0" y="211"/>
                      </a:lnTo>
                      <a:lnTo>
                        <a:pt x="0" y="205"/>
                      </a:lnTo>
                      <a:lnTo>
                        <a:pt x="0" y="201"/>
                      </a:lnTo>
                      <a:lnTo>
                        <a:pt x="0" y="195"/>
                      </a:lnTo>
                      <a:lnTo>
                        <a:pt x="0" y="189"/>
                      </a:lnTo>
                      <a:lnTo>
                        <a:pt x="2" y="184"/>
                      </a:lnTo>
                      <a:lnTo>
                        <a:pt x="2" y="178"/>
                      </a:lnTo>
                      <a:lnTo>
                        <a:pt x="2" y="172"/>
                      </a:lnTo>
                      <a:lnTo>
                        <a:pt x="4" y="166"/>
                      </a:lnTo>
                      <a:lnTo>
                        <a:pt x="4" y="160"/>
                      </a:lnTo>
                      <a:lnTo>
                        <a:pt x="6" y="154"/>
                      </a:lnTo>
                      <a:lnTo>
                        <a:pt x="6" y="150"/>
                      </a:lnTo>
                      <a:lnTo>
                        <a:pt x="8" y="145"/>
                      </a:lnTo>
                      <a:lnTo>
                        <a:pt x="8" y="141"/>
                      </a:lnTo>
                      <a:lnTo>
                        <a:pt x="10" y="137"/>
                      </a:lnTo>
                      <a:lnTo>
                        <a:pt x="10" y="133"/>
                      </a:lnTo>
                      <a:lnTo>
                        <a:pt x="10" y="129"/>
                      </a:lnTo>
                      <a:lnTo>
                        <a:pt x="12" y="125"/>
                      </a:lnTo>
                      <a:lnTo>
                        <a:pt x="12" y="121"/>
                      </a:lnTo>
                      <a:lnTo>
                        <a:pt x="14" y="117"/>
                      </a:lnTo>
                      <a:lnTo>
                        <a:pt x="14" y="111"/>
                      </a:lnTo>
                      <a:lnTo>
                        <a:pt x="16" y="107"/>
                      </a:lnTo>
                      <a:lnTo>
                        <a:pt x="16" y="102"/>
                      </a:lnTo>
                      <a:lnTo>
                        <a:pt x="18" y="98"/>
                      </a:lnTo>
                      <a:lnTo>
                        <a:pt x="18" y="92"/>
                      </a:lnTo>
                      <a:lnTo>
                        <a:pt x="19" y="88"/>
                      </a:lnTo>
                      <a:lnTo>
                        <a:pt x="19" y="82"/>
                      </a:lnTo>
                      <a:lnTo>
                        <a:pt x="21" y="78"/>
                      </a:lnTo>
                      <a:lnTo>
                        <a:pt x="21" y="74"/>
                      </a:lnTo>
                      <a:lnTo>
                        <a:pt x="21" y="72"/>
                      </a:lnTo>
                      <a:lnTo>
                        <a:pt x="23" y="68"/>
                      </a:lnTo>
                      <a:lnTo>
                        <a:pt x="23" y="66"/>
                      </a:lnTo>
                      <a:lnTo>
                        <a:pt x="23" y="65"/>
                      </a:lnTo>
                      <a:lnTo>
                        <a:pt x="23" y="61"/>
                      </a:lnTo>
                      <a:lnTo>
                        <a:pt x="23" y="59"/>
                      </a:lnTo>
                      <a:lnTo>
                        <a:pt x="25" y="55"/>
                      </a:lnTo>
                      <a:lnTo>
                        <a:pt x="25" y="51"/>
                      </a:lnTo>
                      <a:lnTo>
                        <a:pt x="27" y="47"/>
                      </a:lnTo>
                      <a:lnTo>
                        <a:pt x="27" y="45"/>
                      </a:lnTo>
                      <a:lnTo>
                        <a:pt x="27" y="41"/>
                      </a:lnTo>
                      <a:lnTo>
                        <a:pt x="29" y="37"/>
                      </a:lnTo>
                      <a:lnTo>
                        <a:pt x="29" y="33"/>
                      </a:lnTo>
                      <a:lnTo>
                        <a:pt x="31" y="29"/>
                      </a:lnTo>
                      <a:lnTo>
                        <a:pt x="31" y="26"/>
                      </a:lnTo>
                      <a:lnTo>
                        <a:pt x="31" y="22"/>
                      </a:lnTo>
                      <a:lnTo>
                        <a:pt x="33" y="18"/>
                      </a:lnTo>
                      <a:lnTo>
                        <a:pt x="33" y="14"/>
                      </a:lnTo>
                      <a:lnTo>
                        <a:pt x="33" y="10"/>
                      </a:lnTo>
                      <a:lnTo>
                        <a:pt x="35" y="6"/>
                      </a:lnTo>
                      <a:lnTo>
                        <a:pt x="35" y="4"/>
                      </a:lnTo>
                      <a:lnTo>
                        <a:pt x="37" y="2"/>
                      </a:lnTo>
                      <a:lnTo>
                        <a:pt x="41" y="0"/>
                      </a:lnTo>
                      <a:lnTo>
                        <a:pt x="42" y="0"/>
                      </a:lnTo>
                      <a:lnTo>
                        <a:pt x="44" y="2"/>
                      </a:lnTo>
                      <a:lnTo>
                        <a:pt x="46" y="4"/>
                      </a:lnTo>
                      <a:lnTo>
                        <a:pt x="48" y="8"/>
                      </a:lnTo>
                      <a:lnTo>
                        <a:pt x="50" y="12"/>
                      </a:lnTo>
                      <a:lnTo>
                        <a:pt x="52" y="14"/>
                      </a:lnTo>
                      <a:lnTo>
                        <a:pt x="52" y="18"/>
                      </a:lnTo>
                      <a:lnTo>
                        <a:pt x="52" y="22"/>
                      </a:lnTo>
                      <a:lnTo>
                        <a:pt x="56" y="33"/>
                      </a:lnTo>
                      <a:lnTo>
                        <a:pt x="60" y="47"/>
                      </a:lnTo>
                      <a:lnTo>
                        <a:pt x="64" y="61"/>
                      </a:lnTo>
                      <a:lnTo>
                        <a:pt x="65" y="72"/>
                      </a:lnTo>
                      <a:lnTo>
                        <a:pt x="67" y="86"/>
                      </a:lnTo>
                      <a:lnTo>
                        <a:pt x="71" y="100"/>
                      </a:lnTo>
                      <a:lnTo>
                        <a:pt x="73" y="111"/>
                      </a:lnTo>
                      <a:lnTo>
                        <a:pt x="77" y="125"/>
                      </a:lnTo>
                      <a:lnTo>
                        <a:pt x="79" y="137"/>
                      </a:lnTo>
                      <a:lnTo>
                        <a:pt x="81" y="146"/>
                      </a:lnTo>
                      <a:lnTo>
                        <a:pt x="83" y="158"/>
                      </a:lnTo>
                      <a:lnTo>
                        <a:pt x="87" y="170"/>
                      </a:lnTo>
                      <a:lnTo>
                        <a:pt x="89" y="180"/>
                      </a:lnTo>
                      <a:lnTo>
                        <a:pt x="90" y="191"/>
                      </a:lnTo>
                      <a:lnTo>
                        <a:pt x="92" y="203"/>
                      </a:lnTo>
                      <a:lnTo>
                        <a:pt x="92" y="213"/>
                      </a:lnTo>
                      <a:lnTo>
                        <a:pt x="94" y="221"/>
                      </a:lnTo>
                      <a:lnTo>
                        <a:pt x="94" y="228"/>
                      </a:lnTo>
                      <a:lnTo>
                        <a:pt x="94" y="236"/>
                      </a:lnTo>
                      <a:lnTo>
                        <a:pt x="94" y="244"/>
                      </a:lnTo>
                      <a:lnTo>
                        <a:pt x="94" y="252"/>
                      </a:lnTo>
                      <a:lnTo>
                        <a:pt x="92" y="260"/>
                      </a:lnTo>
                      <a:lnTo>
                        <a:pt x="90" y="267"/>
                      </a:lnTo>
                      <a:lnTo>
                        <a:pt x="89" y="273"/>
                      </a:lnTo>
                      <a:lnTo>
                        <a:pt x="87" y="277"/>
                      </a:lnTo>
                      <a:lnTo>
                        <a:pt x="85" y="281"/>
                      </a:lnTo>
                      <a:lnTo>
                        <a:pt x="83" y="283"/>
                      </a:lnTo>
                      <a:lnTo>
                        <a:pt x="79" y="287"/>
                      </a:lnTo>
                      <a:lnTo>
                        <a:pt x="75" y="289"/>
                      </a:lnTo>
                      <a:lnTo>
                        <a:pt x="71" y="291"/>
                      </a:lnTo>
                      <a:lnTo>
                        <a:pt x="67" y="293"/>
                      </a:lnTo>
                      <a:lnTo>
                        <a:pt x="64" y="293"/>
                      </a:lnTo>
                      <a:lnTo>
                        <a:pt x="58" y="293"/>
                      </a:lnTo>
                      <a:lnTo>
                        <a:pt x="52" y="293"/>
                      </a:lnTo>
                      <a:lnTo>
                        <a:pt x="46" y="293"/>
                      </a:lnTo>
                      <a:lnTo>
                        <a:pt x="41" y="291"/>
                      </a:lnTo>
                      <a:lnTo>
                        <a:pt x="37" y="289"/>
                      </a:lnTo>
                      <a:lnTo>
                        <a:pt x="31" y="287"/>
                      </a:lnTo>
                      <a:lnTo>
                        <a:pt x="25" y="285"/>
                      </a:lnTo>
                      <a:lnTo>
                        <a:pt x="21" y="281"/>
                      </a:lnTo>
                      <a:lnTo>
                        <a:pt x="19" y="279"/>
                      </a:lnTo>
                      <a:lnTo>
                        <a:pt x="18" y="277"/>
                      </a:lnTo>
                      <a:lnTo>
                        <a:pt x="16" y="275"/>
                      </a:lnTo>
                      <a:lnTo>
                        <a:pt x="16" y="273"/>
                      </a:lnTo>
                      <a:lnTo>
                        <a:pt x="14" y="271"/>
                      </a:lnTo>
                      <a:lnTo>
                        <a:pt x="14" y="267"/>
                      </a:lnTo>
                      <a:lnTo>
                        <a:pt x="14" y="265"/>
                      </a:lnTo>
                      <a:lnTo>
                        <a:pt x="12" y="264"/>
                      </a:lnTo>
                      <a:close/>
                    </a:path>
                  </a:pathLst>
                </a:custGeom>
                <a:solidFill>
                  <a:srgbClr val="DEE0E8"/>
                </a:solidFill>
                <a:ln w="9525">
                  <a:noFill/>
                  <a:round/>
                  <a:headEnd/>
                  <a:tailEnd/>
                </a:ln>
              </p:spPr>
              <p:txBody>
                <a:bodyPr/>
                <a:lstStyle/>
                <a:p>
                  <a:endParaRPr lang="en-US"/>
                </a:p>
              </p:txBody>
            </p:sp>
            <p:sp>
              <p:nvSpPr>
                <p:cNvPr id="40011" name="Freeform 75"/>
                <p:cNvSpPr>
                  <a:spLocks/>
                </p:cNvSpPr>
                <p:nvPr/>
              </p:nvSpPr>
              <p:spPr bwMode="auto">
                <a:xfrm>
                  <a:off x="2197" y="1374"/>
                  <a:ext cx="83" cy="128"/>
                </a:xfrm>
                <a:custGeom>
                  <a:avLst/>
                  <a:gdLst/>
                  <a:ahLst/>
                  <a:cxnLst>
                    <a:cxn ang="0">
                      <a:pos x="10" y="226"/>
                    </a:cxn>
                    <a:cxn ang="0">
                      <a:pos x="6" y="220"/>
                    </a:cxn>
                    <a:cxn ang="0">
                      <a:pos x="4" y="214"/>
                    </a:cxn>
                    <a:cxn ang="0">
                      <a:pos x="2" y="208"/>
                    </a:cxn>
                    <a:cxn ang="0">
                      <a:pos x="2" y="200"/>
                    </a:cxn>
                    <a:cxn ang="0">
                      <a:pos x="0" y="193"/>
                    </a:cxn>
                    <a:cxn ang="0">
                      <a:pos x="0" y="183"/>
                    </a:cxn>
                    <a:cxn ang="0">
                      <a:pos x="0" y="175"/>
                    </a:cxn>
                    <a:cxn ang="0">
                      <a:pos x="0" y="165"/>
                    </a:cxn>
                    <a:cxn ang="0">
                      <a:pos x="2" y="156"/>
                    </a:cxn>
                    <a:cxn ang="0">
                      <a:pos x="2" y="146"/>
                    </a:cxn>
                    <a:cxn ang="0">
                      <a:pos x="4" y="136"/>
                    </a:cxn>
                    <a:cxn ang="0">
                      <a:pos x="6" y="126"/>
                    </a:cxn>
                    <a:cxn ang="0">
                      <a:pos x="8" y="120"/>
                    </a:cxn>
                    <a:cxn ang="0">
                      <a:pos x="10" y="113"/>
                    </a:cxn>
                    <a:cxn ang="0">
                      <a:pos x="10" y="105"/>
                    </a:cxn>
                    <a:cxn ang="0">
                      <a:pos x="12" y="97"/>
                    </a:cxn>
                    <a:cxn ang="0">
                      <a:pos x="14" y="89"/>
                    </a:cxn>
                    <a:cxn ang="0">
                      <a:pos x="15" y="81"/>
                    </a:cxn>
                    <a:cxn ang="0">
                      <a:pos x="17" y="72"/>
                    </a:cxn>
                    <a:cxn ang="0">
                      <a:pos x="17" y="66"/>
                    </a:cxn>
                    <a:cxn ang="0">
                      <a:pos x="19" y="60"/>
                    </a:cxn>
                    <a:cxn ang="0">
                      <a:pos x="19" y="56"/>
                    </a:cxn>
                    <a:cxn ang="0">
                      <a:pos x="21" y="50"/>
                    </a:cxn>
                    <a:cxn ang="0">
                      <a:pos x="21" y="44"/>
                    </a:cxn>
                    <a:cxn ang="0">
                      <a:pos x="23" y="39"/>
                    </a:cxn>
                    <a:cxn ang="0">
                      <a:pos x="25" y="33"/>
                    </a:cxn>
                    <a:cxn ang="0">
                      <a:pos x="25" y="25"/>
                    </a:cxn>
                    <a:cxn ang="0">
                      <a:pos x="27" y="19"/>
                    </a:cxn>
                    <a:cxn ang="0">
                      <a:pos x="29" y="13"/>
                    </a:cxn>
                    <a:cxn ang="0">
                      <a:pos x="29" y="5"/>
                    </a:cxn>
                    <a:cxn ang="0">
                      <a:pos x="33" y="1"/>
                    </a:cxn>
                    <a:cxn ang="0">
                      <a:pos x="37" y="1"/>
                    </a:cxn>
                    <a:cxn ang="0">
                      <a:pos x="40" y="3"/>
                    </a:cxn>
                    <a:cxn ang="0">
                      <a:pos x="42" y="9"/>
                    </a:cxn>
                    <a:cxn ang="0">
                      <a:pos x="44" y="15"/>
                    </a:cxn>
                    <a:cxn ang="0">
                      <a:pos x="48" y="31"/>
                    </a:cxn>
                    <a:cxn ang="0">
                      <a:pos x="54" y="52"/>
                    </a:cxn>
                    <a:cxn ang="0">
                      <a:pos x="60" y="76"/>
                    </a:cxn>
                    <a:cxn ang="0">
                      <a:pos x="63" y="97"/>
                    </a:cxn>
                    <a:cxn ang="0">
                      <a:pos x="67" y="119"/>
                    </a:cxn>
                    <a:cxn ang="0">
                      <a:pos x="73" y="138"/>
                    </a:cxn>
                    <a:cxn ang="0">
                      <a:pos x="77" y="158"/>
                    </a:cxn>
                    <a:cxn ang="0">
                      <a:pos x="79" y="177"/>
                    </a:cxn>
                    <a:cxn ang="0">
                      <a:pos x="81" y="193"/>
                    </a:cxn>
                    <a:cxn ang="0">
                      <a:pos x="83" y="206"/>
                    </a:cxn>
                    <a:cxn ang="0">
                      <a:pos x="81" y="220"/>
                    </a:cxn>
                    <a:cxn ang="0">
                      <a:pos x="79" y="232"/>
                    </a:cxn>
                    <a:cxn ang="0">
                      <a:pos x="75" y="241"/>
                    </a:cxn>
                    <a:cxn ang="0">
                      <a:pos x="71" y="247"/>
                    </a:cxn>
                    <a:cxn ang="0">
                      <a:pos x="65" y="253"/>
                    </a:cxn>
                    <a:cxn ang="0">
                      <a:pos x="58" y="255"/>
                    </a:cxn>
                    <a:cxn ang="0">
                      <a:pos x="50" y="255"/>
                    </a:cxn>
                    <a:cxn ang="0">
                      <a:pos x="40" y="255"/>
                    </a:cxn>
                    <a:cxn ang="0">
                      <a:pos x="31" y="251"/>
                    </a:cxn>
                    <a:cxn ang="0">
                      <a:pos x="21" y="247"/>
                    </a:cxn>
                    <a:cxn ang="0">
                      <a:pos x="15" y="243"/>
                    </a:cxn>
                    <a:cxn ang="0">
                      <a:pos x="14" y="241"/>
                    </a:cxn>
                    <a:cxn ang="0">
                      <a:pos x="12" y="236"/>
                    </a:cxn>
                    <a:cxn ang="0">
                      <a:pos x="12" y="232"/>
                    </a:cxn>
                  </a:cxnLst>
                  <a:rect l="0" t="0" r="r" b="b"/>
                  <a:pathLst>
                    <a:path w="83" h="255">
                      <a:moveTo>
                        <a:pt x="10" y="230"/>
                      </a:moveTo>
                      <a:lnTo>
                        <a:pt x="10" y="226"/>
                      </a:lnTo>
                      <a:lnTo>
                        <a:pt x="8" y="224"/>
                      </a:lnTo>
                      <a:lnTo>
                        <a:pt x="6" y="220"/>
                      </a:lnTo>
                      <a:lnTo>
                        <a:pt x="6" y="218"/>
                      </a:lnTo>
                      <a:lnTo>
                        <a:pt x="4" y="214"/>
                      </a:lnTo>
                      <a:lnTo>
                        <a:pt x="4" y="210"/>
                      </a:lnTo>
                      <a:lnTo>
                        <a:pt x="2" y="208"/>
                      </a:lnTo>
                      <a:lnTo>
                        <a:pt x="2" y="204"/>
                      </a:lnTo>
                      <a:lnTo>
                        <a:pt x="2" y="200"/>
                      </a:lnTo>
                      <a:lnTo>
                        <a:pt x="0" y="197"/>
                      </a:lnTo>
                      <a:lnTo>
                        <a:pt x="0" y="193"/>
                      </a:lnTo>
                      <a:lnTo>
                        <a:pt x="0" y="187"/>
                      </a:lnTo>
                      <a:lnTo>
                        <a:pt x="0" y="183"/>
                      </a:lnTo>
                      <a:lnTo>
                        <a:pt x="0" y="179"/>
                      </a:lnTo>
                      <a:lnTo>
                        <a:pt x="0" y="175"/>
                      </a:lnTo>
                      <a:lnTo>
                        <a:pt x="0" y="171"/>
                      </a:lnTo>
                      <a:lnTo>
                        <a:pt x="0" y="165"/>
                      </a:lnTo>
                      <a:lnTo>
                        <a:pt x="0" y="159"/>
                      </a:lnTo>
                      <a:lnTo>
                        <a:pt x="2" y="156"/>
                      </a:lnTo>
                      <a:lnTo>
                        <a:pt x="2" y="150"/>
                      </a:lnTo>
                      <a:lnTo>
                        <a:pt x="2" y="146"/>
                      </a:lnTo>
                      <a:lnTo>
                        <a:pt x="4" y="140"/>
                      </a:lnTo>
                      <a:lnTo>
                        <a:pt x="4" y="136"/>
                      </a:lnTo>
                      <a:lnTo>
                        <a:pt x="6" y="130"/>
                      </a:lnTo>
                      <a:lnTo>
                        <a:pt x="6" y="126"/>
                      </a:lnTo>
                      <a:lnTo>
                        <a:pt x="6" y="122"/>
                      </a:lnTo>
                      <a:lnTo>
                        <a:pt x="8" y="120"/>
                      </a:lnTo>
                      <a:lnTo>
                        <a:pt x="8" y="117"/>
                      </a:lnTo>
                      <a:lnTo>
                        <a:pt x="10" y="113"/>
                      </a:lnTo>
                      <a:lnTo>
                        <a:pt x="10" y="109"/>
                      </a:lnTo>
                      <a:lnTo>
                        <a:pt x="10" y="105"/>
                      </a:lnTo>
                      <a:lnTo>
                        <a:pt x="12" y="101"/>
                      </a:lnTo>
                      <a:lnTo>
                        <a:pt x="12" y="97"/>
                      </a:lnTo>
                      <a:lnTo>
                        <a:pt x="14" y="93"/>
                      </a:lnTo>
                      <a:lnTo>
                        <a:pt x="14" y="89"/>
                      </a:lnTo>
                      <a:lnTo>
                        <a:pt x="14" y="85"/>
                      </a:lnTo>
                      <a:lnTo>
                        <a:pt x="15" y="81"/>
                      </a:lnTo>
                      <a:lnTo>
                        <a:pt x="15" y="76"/>
                      </a:lnTo>
                      <a:lnTo>
                        <a:pt x="17" y="72"/>
                      </a:lnTo>
                      <a:lnTo>
                        <a:pt x="17" y="68"/>
                      </a:lnTo>
                      <a:lnTo>
                        <a:pt x="17" y="66"/>
                      </a:lnTo>
                      <a:lnTo>
                        <a:pt x="19" y="62"/>
                      </a:lnTo>
                      <a:lnTo>
                        <a:pt x="19" y="60"/>
                      </a:lnTo>
                      <a:lnTo>
                        <a:pt x="19" y="58"/>
                      </a:lnTo>
                      <a:lnTo>
                        <a:pt x="19" y="56"/>
                      </a:lnTo>
                      <a:lnTo>
                        <a:pt x="21" y="52"/>
                      </a:lnTo>
                      <a:lnTo>
                        <a:pt x="21" y="50"/>
                      </a:lnTo>
                      <a:lnTo>
                        <a:pt x="21" y="48"/>
                      </a:lnTo>
                      <a:lnTo>
                        <a:pt x="21" y="44"/>
                      </a:lnTo>
                      <a:lnTo>
                        <a:pt x="23" y="42"/>
                      </a:lnTo>
                      <a:lnTo>
                        <a:pt x="23" y="39"/>
                      </a:lnTo>
                      <a:lnTo>
                        <a:pt x="23" y="35"/>
                      </a:lnTo>
                      <a:lnTo>
                        <a:pt x="25" y="33"/>
                      </a:lnTo>
                      <a:lnTo>
                        <a:pt x="25" y="29"/>
                      </a:lnTo>
                      <a:lnTo>
                        <a:pt x="25" y="25"/>
                      </a:lnTo>
                      <a:lnTo>
                        <a:pt x="27" y="23"/>
                      </a:lnTo>
                      <a:lnTo>
                        <a:pt x="27" y="19"/>
                      </a:lnTo>
                      <a:lnTo>
                        <a:pt x="27" y="15"/>
                      </a:lnTo>
                      <a:lnTo>
                        <a:pt x="29" y="13"/>
                      </a:lnTo>
                      <a:lnTo>
                        <a:pt x="29" y="9"/>
                      </a:lnTo>
                      <a:lnTo>
                        <a:pt x="29" y="5"/>
                      </a:lnTo>
                      <a:lnTo>
                        <a:pt x="31" y="3"/>
                      </a:lnTo>
                      <a:lnTo>
                        <a:pt x="33" y="1"/>
                      </a:lnTo>
                      <a:lnTo>
                        <a:pt x="35" y="0"/>
                      </a:lnTo>
                      <a:lnTo>
                        <a:pt x="37" y="1"/>
                      </a:lnTo>
                      <a:lnTo>
                        <a:pt x="38" y="1"/>
                      </a:lnTo>
                      <a:lnTo>
                        <a:pt x="40" y="3"/>
                      </a:lnTo>
                      <a:lnTo>
                        <a:pt x="42" y="7"/>
                      </a:lnTo>
                      <a:lnTo>
                        <a:pt x="42" y="9"/>
                      </a:lnTo>
                      <a:lnTo>
                        <a:pt x="44" y="13"/>
                      </a:lnTo>
                      <a:lnTo>
                        <a:pt x="44" y="15"/>
                      </a:lnTo>
                      <a:lnTo>
                        <a:pt x="46" y="19"/>
                      </a:lnTo>
                      <a:lnTo>
                        <a:pt x="48" y="31"/>
                      </a:lnTo>
                      <a:lnTo>
                        <a:pt x="52" y="40"/>
                      </a:lnTo>
                      <a:lnTo>
                        <a:pt x="54" y="52"/>
                      </a:lnTo>
                      <a:lnTo>
                        <a:pt x="58" y="64"/>
                      </a:lnTo>
                      <a:lnTo>
                        <a:pt x="60" y="76"/>
                      </a:lnTo>
                      <a:lnTo>
                        <a:pt x="61" y="85"/>
                      </a:lnTo>
                      <a:lnTo>
                        <a:pt x="63" y="97"/>
                      </a:lnTo>
                      <a:lnTo>
                        <a:pt x="65" y="109"/>
                      </a:lnTo>
                      <a:lnTo>
                        <a:pt x="67" y="119"/>
                      </a:lnTo>
                      <a:lnTo>
                        <a:pt x="71" y="128"/>
                      </a:lnTo>
                      <a:lnTo>
                        <a:pt x="73" y="138"/>
                      </a:lnTo>
                      <a:lnTo>
                        <a:pt x="75" y="148"/>
                      </a:lnTo>
                      <a:lnTo>
                        <a:pt x="77" y="158"/>
                      </a:lnTo>
                      <a:lnTo>
                        <a:pt x="79" y="167"/>
                      </a:lnTo>
                      <a:lnTo>
                        <a:pt x="79" y="177"/>
                      </a:lnTo>
                      <a:lnTo>
                        <a:pt x="81" y="187"/>
                      </a:lnTo>
                      <a:lnTo>
                        <a:pt x="81" y="193"/>
                      </a:lnTo>
                      <a:lnTo>
                        <a:pt x="81" y="200"/>
                      </a:lnTo>
                      <a:lnTo>
                        <a:pt x="83" y="206"/>
                      </a:lnTo>
                      <a:lnTo>
                        <a:pt x="83" y="212"/>
                      </a:lnTo>
                      <a:lnTo>
                        <a:pt x="81" y="220"/>
                      </a:lnTo>
                      <a:lnTo>
                        <a:pt x="81" y="226"/>
                      </a:lnTo>
                      <a:lnTo>
                        <a:pt x="79" y="232"/>
                      </a:lnTo>
                      <a:lnTo>
                        <a:pt x="77" y="239"/>
                      </a:lnTo>
                      <a:lnTo>
                        <a:pt x="75" y="241"/>
                      </a:lnTo>
                      <a:lnTo>
                        <a:pt x="73" y="245"/>
                      </a:lnTo>
                      <a:lnTo>
                        <a:pt x="71" y="247"/>
                      </a:lnTo>
                      <a:lnTo>
                        <a:pt x="69" y="249"/>
                      </a:lnTo>
                      <a:lnTo>
                        <a:pt x="65" y="253"/>
                      </a:lnTo>
                      <a:lnTo>
                        <a:pt x="61" y="253"/>
                      </a:lnTo>
                      <a:lnTo>
                        <a:pt x="58" y="255"/>
                      </a:lnTo>
                      <a:lnTo>
                        <a:pt x="56" y="255"/>
                      </a:lnTo>
                      <a:lnTo>
                        <a:pt x="50" y="255"/>
                      </a:lnTo>
                      <a:lnTo>
                        <a:pt x="46" y="255"/>
                      </a:lnTo>
                      <a:lnTo>
                        <a:pt x="40" y="255"/>
                      </a:lnTo>
                      <a:lnTo>
                        <a:pt x="37" y="253"/>
                      </a:lnTo>
                      <a:lnTo>
                        <a:pt x="31" y="251"/>
                      </a:lnTo>
                      <a:lnTo>
                        <a:pt x="27" y="249"/>
                      </a:lnTo>
                      <a:lnTo>
                        <a:pt x="21" y="247"/>
                      </a:lnTo>
                      <a:lnTo>
                        <a:pt x="17" y="245"/>
                      </a:lnTo>
                      <a:lnTo>
                        <a:pt x="15" y="243"/>
                      </a:lnTo>
                      <a:lnTo>
                        <a:pt x="15" y="243"/>
                      </a:lnTo>
                      <a:lnTo>
                        <a:pt x="14" y="241"/>
                      </a:lnTo>
                      <a:lnTo>
                        <a:pt x="14" y="239"/>
                      </a:lnTo>
                      <a:lnTo>
                        <a:pt x="12" y="236"/>
                      </a:lnTo>
                      <a:lnTo>
                        <a:pt x="12" y="234"/>
                      </a:lnTo>
                      <a:lnTo>
                        <a:pt x="12" y="232"/>
                      </a:lnTo>
                      <a:lnTo>
                        <a:pt x="10" y="230"/>
                      </a:lnTo>
                      <a:close/>
                    </a:path>
                  </a:pathLst>
                </a:custGeom>
                <a:solidFill>
                  <a:srgbClr val="EBEBF0"/>
                </a:solidFill>
                <a:ln w="9525">
                  <a:noFill/>
                  <a:round/>
                  <a:headEnd/>
                  <a:tailEnd/>
                </a:ln>
              </p:spPr>
              <p:txBody>
                <a:bodyPr/>
                <a:lstStyle/>
                <a:p>
                  <a:endParaRPr lang="en-US"/>
                </a:p>
              </p:txBody>
            </p:sp>
            <p:sp>
              <p:nvSpPr>
                <p:cNvPr id="40012" name="Freeform 76"/>
                <p:cNvSpPr>
                  <a:spLocks/>
                </p:cNvSpPr>
                <p:nvPr/>
              </p:nvSpPr>
              <p:spPr bwMode="auto">
                <a:xfrm>
                  <a:off x="2201" y="1387"/>
                  <a:ext cx="69" cy="110"/>
                </a:xfrm>
                <a:custGeom>
                  <a:avLst/>
                  <a:gdLst/>
                  <a:ahLst/>
                  <a:cxnLst>
                    <a:cxn ang="0">
                      <a:pos x="8" y="193"/>
                    </a:cxn>
                    <a:cxn ang="0">
                      <a:pos x="6" y="187"/>
                    </a:cxn>
                    <a:cxn ang="0">
                      <a:pos x="4" y="181"/>
                    </a:cxn>
                    <a:cxn ang="0">
                      <a:pos x="2" y="175"/>
                    </a:cxn>
                    <a:cxn ang="0">
                      <a:pos x="0" y="170"/>
                    </a:cxn>
                    <a:cxn ang="0">
                      <a:pos x="0" y="162"/>
                    </a:cxn>
                    <a:cxn ang="0">
                      <a:pos x="0" y="156"/>
                    </a:cxn>
                    <a:cxn ang="0">
                      <a:pos x="0" y="148"/>
                    </a:cxn>
                    <a:cxn ang="0">
                      <a:pos x="0" y="140"/>
                    </a:cxn>
                    <a:cxn ang="0">
                      <a:pos x="0" y="131"/>
                    </a:cxn>
                    <a:cxn ang="0">
                      <a:pos x="2" y="123"/>
                    </a:cxn>
                    <a:cxn ang="0">
                      <a:pos x="4" y="115"/>
                    </a:cxn>
                    <a:cxn ang="0">
                      <a:pos x="4" y="107"/>
                    </a:cxn>
                    <a:cxn ang="0">
                      <a:pos x="6" y="101"/>
                    </a:cxn>
                    <a:cxn ang="0">
                      <a:pos x="8" y="95"/>
                    </a:cxn>
                    <a:cxn ang="0">
                      <a:pos x="8" y="90"/>
                    </a:cxn>
                    <a:cxn ang="0">
                      <a:pos x="10" y="82"/>
                    </a:cxn>
                    <a:cxn ang="0">
                      <a:pos x="11" y="76"/>
                    </a:cxn>
                    <a:cxn ang="0">
                      <a:pos x="13" y="68"/>
                    </a:cxn>
                    <a:cxn ang="0">
                      <a:pos x="13" y="60"/>
                    </a:cxn>
                    <a:cxn ang="0">
                      <a:pos x="15" y="54"/>
                    </a:cxn>
                    <a:cxn ang="0">
                      <a:pos x="15" y="51"/>
                    </a:cxn>
                    <a:cxn ang="0">
                      <a:pos x="17" y="47"/>
                    </a:cxn>
                    <a:cxn ang="0">
                      <a:pos x="17" y="43"/>
                    </a:cxn>
                    <a:cxn ang="0">
                      <a:pos x="17" y="37"/>
                    </a:cxn>
                    <a:cxn ang="0">
                      <a:pos x="19" y="31"/>
                    </a:cxn>
                    <a:cxn ang="0">
                      <a:pos x="21" y="25"/>
                    </a:cxn>
                    <a:cxn ang="0">
                      <a:pos x="21" y="21"/>
                    </a:cxn>
                    <a:cxn ang="0">
                      <a:pos x="23" y="15"/>
                    </a:cxn>
                    <a:cxn ang="0">
                      <a:pos x="23" y="10"/>
                    </a:cxn>
                    <a:cxn ang="0">
                      <a:pos x="25" y="4"/>
                    </a:cxn>
                    <a:cxn ang="0">
                      <a:pos x="27" y="0"/>
                    </a:cxn>
                    <a:cxn ang="0">
                      <a:pos x="31" y="0"/>
                    </a:cxn>
                    <a:cxn ang="0">
                      <a:pos x="34" y="2"/>
                    </a:cxn>
                    <a:cxn ang="0">
                      <a:pos x="36" y="8"/>
                    </a:cxn>
                    <a:cxn ang="0">
                      <a:pos x="38" y="12"/>
                    </a:cxn>
                    <a:cxn ang="0">
                      <a:pos x="42" y="25"/>
                    </a:cxn>
                    <a:cxn ang="0">
                      <a:pos x="46" y="43"/>
                    </a:cxn>
                    <a:cxn ang="0">
                      <a:pos x="50" y="62"/>
                    </a:cxn>
                    <a:cxn ang="0">
                      <a:pos x="54" y="82"/>
                    </a:cxn>
                    <a:cxn ang="0">
                      <a:pos x="57" y="99"/>
                    </a:cxn>
                    <a:cxn ang="0">
                      <a:pos x="61" y="117"/>
                    </a:cxn>
                    <a:cxn ang="0">
                      <a:pos x="65" y="132"/>
                    </a:cxn>
                    <a:cxn ang="0">
                      <a:pos x="67" y="150"/>
                    </a:cxn>
                    <a:cxn ang="0">
                      <a:pos x="69" y="164"/>
                    </a:cxn>
                    <a:cxn ang="0">
                      <a:pos x="69" y="175"/>
                    </a:cxn>
                    <a:cxn ang="0">
                      <a:pos x="69" y="187"/>
                    </a:cxn>
                    <a:cxn ang="0">
                      <a:pos x="67" y="197"/>
                    </a:cxn>
                    <a:cxn ang="0">
                      <a:pos x="63" y="205"/>
                    </a:cxn>
                    <a:cxn ang="0">
                      <a:pos x="59" y="211"/>
                    </a:cxn>
                    <a:cxn ang="0">
                      <a:pos x="56" y="214"/>
                    </a:cxn>
                    <a:cxn ang="0">
                      <a:pos x="50" y="216"/>
                    </a:cxn>
                    <a:cxn ang="0">
                      <a:pos x="42" y="218"/>
                    </a:cxn>
                    <a:cxn ang="0">
                      <a:pos x="34" y="216"/>
                    </a:cxn>
                    <a:cxn ang="0">
                      <a:pos x="27" y="214"/>
                    </a:cxn>
                    <a:cxn ang="0">
                      <a:pos x="19" y="211"/>
                    </a:cxn>
                    <a:cxn ang="0">
                      <a:pos x="13" y="207"/>
                    </a:cxn>
                    <a:cxn ang="0">
                      <a:pos x="11" y="205"/>
                    </a:cxn>
                    <a:cxn ang="0">
                      <a:pos x="10" y="201"/>
                    </a:cxn>
                    <a:cxn ang="0">
                      <a:pos x="10" y="197"/>
                    </a:cxn>
                  </a:cxnLst>
                  <a:rect l="0" t="0" r="r" b="b"/>
                  <a:pathLst>
                    <a:path w="69" h="218">
                      <a:moveTo>
                        <a:pt x="8" y="195"/>
                      </a:moveTo>
                      <a:lnTo>
                        <a:pt x="8" y="193"/>
                      </a:lnTo>
                      <a:lnTo>
                        <a:pt x="6" y="189"/>
                      </a:lnTo>
                      <a:lnTo>
                        <a:pt x="6" y="187"/>
                      </a:lnTo>
                      <a:lnTo>
                        <a:pt x="4" y="185"/>
                      </a:lnTo>
                      <a:lnTo>
                        <a:pt x="4" y="181"/>
                      </a:lnTo>
                      <a:lnTo>
                        <a:pt x="2" y="179"/>
                      </a:lnTo>
                      <a:lnTo>
                        <a:pt x="2" y="175"/>
                      </a:lnTo>
                      <a:lnTo>
                        <a:pt x="2" y="173"/>
                      </a:lnTo>
                      <a:lnTo>
                        <a:pt x="0" y="170"/>
                      </a:lnTo>
                      <a:lnTo>
                        <a:pt x="0" y="166"/>
                      </a:lnTo>
                      <a:lnTo>
                        <a:pt x="0" y="162"/>
                      </a:lnTo>
                      <a:lnTo>
                        <a:pt x="0" y="160"/>
                      </a:lnTo>
                      <a:lnTo>
                        <a:pt x="0" y="156"/>
                      </a:lnTo>
                      <a:lnTo>
                        <a:pt x="0" y="152"/>
                      </a:lnTo>
                      <a:lnTo>
                        <a:pt x="0" y="148"/>
                      </a:lnTo>
                      <a:lnTo>
                        <a:pt x="0" y="144"/>
                      </a:lnTo>
                      <a:lnTo>
                        <a:pt x="0" y="140"/>
                      </a:lnTo>
                      <a:lnTo>
                        <a:pt x="0" y="136"/>
                      </a:lnTo>
                      <a:lnTo>
                        <a:pt x="0" y="131"/>
                      </a:lnTo>
                      <a:lnTo>
                        <a:pt x="2" y="127"/>
                      </a:lnTo>
                      <a:lnTo>
                        <a:pt x="2" y="123"/>
                      </a:lnTo>
                      <a:lnTo>
                        <a:pt x="2" y="119"/>
                      </a:lnTo>
                      <a:lnTo>
                        <a:pt x="4" y="115"/>
                      </a:lnTo>
                      <a:lnTo>
                        <a:pt x="4" y="111"/>
                      </a:lnTo>
                      <a:lnTo>
                        <a:pt x="4" y="107"/>
                      </a:lnTo>
                      <a:lnTo>
                        <a:pt x="6" y="103"/>
                      </a:lnTo>
                      <a:lnTo>
                        <a:pt x="6" y="101"/>
                      </a:lnTo>
                      <a:lnTo>
                        <a:pt x="6" y="97"/>
                      </a:lnTo>
                      <a:lnTo>
                        <a:pt x="8" y="95"/>
                      </a:lnTo>
                      <a:lnTo>
                        <a:pt x="8" y="92"/>
                      </a:lnTo>
                      <a:lnTo>
                        <a:pt x="8" y="90"/>
                      </a:lnTo>
                      <a:lnTo>
                        <a:pt x="10" y="86"/>
                      </a:lnTo>
                      <a:lnTo>
                        <a:pt x="10" y="82"/>
                      </a:lnTo>
                      <a:lnTo>
                        <a:pt x="10" y="78"/>
                      </a:lnTo>
                      <a:lnTo>
                        <a:pt x="11" y="76"/>
                      </a:lnTo>
                      <a:lnTo>
                        <a:pt x="11" y="72"/>
                      </a:lnTo>
                      <a:lnTo>
                        <a:pt x="13" y="68"/>
                      </a:lnTo>
                      <a:lnTo>
                        <a:pt x="13" y="64"/>
                      </a:lnTo>
                      <a:lnTo>
                        <a:pt x="13" y="60"/>
                      </a:lnTo>
                      <a:lnTo>
                        <a:pt x="15" y="56"/>
                      </a:lnTo>
                      <a:lnTo>
                        <a:pt x="15" y="54"/>
                      </a:lnTo>
                      <a:lnTo>
                        <a:pt x="15" y="52"/>
                      </a:lnTo>
                      <a:lnTo>
                        <a:pt x="15" y="51"/>
                      </a:lnTo>
                      <a:lnTo>
                        <a:pt x="15" y="49"/>
                      </a:lnTo>
                      <a:lnTo>
                        <a:pt x="17" y="47"/>
                      </a:lnTo>
                      <a:lnTo>
                        <a:pt x="17" y="45"/>
                      </a:lnTo>
                      <a:lnTo>
                        <a:pt x="17" y="43"/>
                      </a:lnTo>
                      <a:lnTo>
                        <a:pt x="17" y="41"/>
                      </a:lnTo>
                      <a:lnTo>
                        <a:pt x="17" y="37"/>
                      </a:lnTo>
                      <a:lnTo>
                        <a:pt x="19" y="35"/>
                      </a:lnTo>
                      <a:lnTo>
                        <a:pt x="19" y="31"/>
                      </a:lnTo>
                      <a:lnTo>
                        <a:pt x="19" y="29"/>
                      </a:lnTo>
                      <a:lnTo>
                        <a:pt x="21" y="25"/>
                      </a:lnTo>
                      <a:lnTo>
                        <a:pt x="21" y="23"/>
                      </a:lnTo>
                      <a:lnTo>
                        <a:pt x="21" y="21"/>
                      </a:lnTo>
                      <a:lnTo>
                        <a:pt x="23" y="17"/>
                      </a:lnTo>
                      <a:lnTo>
                        <a:pt x="23" y="15"/>
                      </a:lnTo>
                      <a:lnTo>
                        <a:pt x="23" y="12"/>
                      </a:lnTo>
                      <a:lnTo>
                        <a:pt x="23" y="10"/>
                      </a:lnTo>
                      <a:lnTo>
                        <a:pt x="25" y="6"/>
                      </a:lnTo>
                      <a:lnTo>
                        <a:pt x="25" y="4"/>
                      </a:lnTo>
                      <a:lnTo>
                        <a:pt x="25" y="2"/>
                      </a:lnTo>
                      <a:lnTo>
                        <a:pt x="27" y="0"/>
                      </a:lnTo>
                      <a:lnTo>
                        <a:pt x="29" y="0"/>
                      </a:lnTo>
                      <a:lnTo>
                        <a:pt x="31" y="0"/>
                      </a:lnTo>
                      <a:lnTo>
                        <a:pt x="33" y="0"/>
                      </a:lnTo>
                      <a:lnTo>
                        <a:pt x="34" y="2"/>
                      </a:lnTo>
                      <a:lnTo>
                        <a:pt x="36" y="4"/>
                      </a:lnTo>
                      <a:lnTo>
                        <a:pt x="36" y="8"/>
                      </a:lnTo>
                      <a:lnTo>
                        <a:pt x="36" y="10"/>
                      </a:lnTo>
                      <a:lnTo>
                        <a:pt x="38" y="12"/>
                      </a:lnTo>
                      <a:lnTo>
                        <a:pt x="38" y="15"/>
                      </a:lnTo>
                      <a:lnTo>
                        <a:pt x="42" y="25"/>
                      </a:lnTo>
                      <a:lnTo>
                        <a:pt x="44" y="33"/>
                      </a:lnTo>
                      <a:lnTo>
                        <a:pt x="46" y="43"/>
                      </a:lnTo>
                      <a:lnTo>
                        <a:pt x="48" y="52"/>
                      </a:lnTo>
                      <a:lnTo>
                        <a:pt x="50" y="62"/>
                      </a:lnTo>
                      <a:lnTo>
                        <a:pt x="52" y="72"/>
                      </a:lnTo>
                      <a:lnTo>
                        <a:pt x="54" y="82"/>
                      </a:lnTo>
                      <a:lnTo>
                        <a:pt x="56" y="92"/>
                      </a:lnTo>
                      <a:lnTo>
                        <a:pt x="57" y="99"/>
                      </a:lnTo>
                      <a:lnTo>
                        <a:pt x="59" y="109"/>
                      </a:lnTo>
                      <a:lnTo>
                        <a:pt x="61" y="117"/>
                      </a:lnTo>
                      <a:lnTo>
                        <a:pt x="63" y="125"/>
                      </a:lnTo>
                      <a:lnTo>
                        <a:pt x="65" y="132"/>
                      </a:lnTo>
                      <a:lnTo>
                        <a:pt x="67" y="140"/>
                      </a:lnTo>
                      <a:lnTo>
                        <a:pt x="67" y="150"/>
                      </a:lnTo>
                      <a:lnTo>
                        <a:pt x="69" y="158"/>
                      </a:lnTo>
                      <a:lnTo>
                        <a:pt x="69" y="164"/>
                      </a:lnTo>
                      <a:lnTo>
                        <a:pt x="69" y="170"/>
                      </a:lnTo>
                      <a:lnTo>
                        <a:pt x="69" y="175"/>
                      </a:lnTo>
                      <a:lnTo>
                        <a:pt x="69" y="181"/>
                      </a:lnTo>
                      <a:lnTo>
                        <a:pt x="69" y="187"/>
                      </a:lnTo>
                      <a:lnTo>
                        <a:pt x="69" y="191"/>
                      </a:lnTo>
                      <a:lnTo>
                        <a:pt x="67" y="197"/>
                      </a:lnTo>
                      <a:lnTo>
                        <a:pt x="65" y="203"/>
                      </a:lnTo>
                      <a:lnTo>
                        <a:pt x="63" y="205"/>
                      </a:lnTo>
                      <a:lnTo>
                        <a:pt x="63" y="209"/>
                      </a:lnTo>
                      <a:lnTo>
                        <a:pt x="59" y="211"/>
                      </a:lnTo>
                      <a:lnTo>
                        <a:pt x="57" y="212"/>
                      </a:lnTo>
                      <a:lnTo>
                        <a:pt x="56" y="214"/>
                      </a:lnTo>
                      <a:lnTo>
                        <a:pt x="52" y="216"/>
                      </a:lnTo>
                      <a:lnTo>
                        <a:pt x="50" y="216"/>
                      </a:lnTo>
                      <a:lnTo>
                        <a:pt x="46" y="216"/>
                      </a:lnTo>
                      <a:lnTo>
                        <a:pt x="42" y="218"/>
                      </a:lnTo>
                      <a:lnTo>
                        <a:pt x="38" y="216"/>
                      </a:lnTo>
                      <a:lnTo>
                        <a:pt x="34" y="216"/>
                      </a:lnTo>
                      <a:lnTo>
                        <a:pt x="31" y="216"/>
                      </a:lnTo>
                      <a:lnTo>
                        <a:pt x="27" y="214"/>
                      </a:lnTo>
                      <a:lnTo>
                        <a:pt x="23" y="212"/>
                      </a:lnTo>
                      <a:lnTo>
                        <a:pt x="19" y="211"/>
                      </a:lnTo>
                      <a:lnTo>
                        <a:pt x="15" y="209"/>
                      </a:lnTo>
                      <a:lnTo>
                        <a:pt x="13" y="207"/>
                      </a:lnTo>
                      <a:lnTo>
                        <a:pt x="11" y="207"/>
                      </a:lnTo>
                      <a:lnTo>
                        <a:pt x="11" y="205"/>
                      </a:lnTo>
                      <a:lnTo>
                        <a:pt x="10" y="203"/>
                      </a:lnTo>
                      <a:lnTo>
                        <a:pt x="10" y="201"/>
                      </a:lnTo>
                      <a:lnTo>
                        <a:pt x="10" y="199"/>
                      </a:lnTo>
                      <a:lnTo>
                        <a:pt x="10" y="197"/>
                      </a:lnTo>
                      <a:lnTo>
                        <a:pt x="8" y="195"/>
                      </a:lnTo>
                      <a:close/>
                    </a:path>
                  </a:pathLst>
                </a:custGeom>
                <a:solidFill>
                  <a:srgbClr val="F4F4F7"/>
                </a:solidFill>
                <a:ln w="9525">
                  <a:noFill/>
                  <a:round/>
                  <a:headEnd/>
                  <a:tailEnd/>
                </a:ln>
              </p:spPr>
              <p:txBody>
                <a:bodyPr/>
                <a:lstStyle/>
                <a:p>
                  <a:endParaRPr lang="en-US"/>
                </a:p>
              </p:txBody>
            </p:sp>
            <p:sp>
              <p:nvSpPr>
                <p:cNvPr id="40013" name="Freeform 77"/>
                <p:cNvSpPr>
                  <a:spLocks/>
                </p:cNvSpPr>
                <p:nvPr/>
              </p:nvSpPr>
              <p:spPr bwMode="auto">
                <a:xfrm>
                  <a:off x="2205" y="1400"/>
                  <a:ext cx="57" cy="91"/>
                </a:xfrm>
                <a:custGeom>
                  <a:avLst/>
                  <a:gdLst/>
                  <a:ahLst/>
                  <a:cxnLst>
                    <a:cxn ang="0">
                      <a:pos x="6" y="160"/>
                    </a:cxn>
                    <a:cxn ang="0">
                      <a:pos x="4" y="156"/>
                    </a:cxn>
                    <a:cxn ang="0">
                      <a:pos x="2" y="150"/>
                    </a:cxn>
                    <a:cxn ang="0">
                      <a:pos x="2" y="146"/>
                    </a:cxn>
                    <a:cxn ang="0">
                      <a:pos x="0" y="141"/>
                    </a:cxn>
                    <a:cxn ang="0">
                      <a:pos x="0" y="135"/>
                    </a:cxn>
                    <a:cxn ang="0">
                      <a:pos x="0" y="129"/>
                    </a:cxn>
                    <a:cxn ang="0">
                      <a:pos x="0" y="123"/>
                    </a:cxn>
                    <a:cxn ang="0">
                      <a:pos x="0" y="117"/>
                    </a:cxn>
                    <a:cxn ang="0">
                      <a:pos x="0" y="109"/>
                    </a:cxn>
                    <a:cxn ang="0">
                      <a:pos x="2" y="104"/>
                    </a:cxn>
                    <a:cxn ang="0">
                      <a:pos x="2" y="96"/>
                    </a:cxn>
                    <a:cxn ang="0">
                      <a:pos x="4" y="90"/>
                    </a:cxn>
                    <a:cxn ang="0">
                      <a:pos x="4" y="84"/>
                    </a:cxn>
                    <a:cxn ang="0">
                      <a:pos x="6" y="80"/>
                    </a:cxn>
                    <a:cxn ang="0">
                      <a:pos x="6" y="74"/>
                    </a:cxn>
                    <a:cxn ang="0">
                      <a:pos x="7" y="68"/>
                    </a:cxn>
                    <a:cxn ang="0">
                      <a:pos x="9" y="63"/>
                    </a:cxn>
                    <a:cxn ang="0">
                      <a:pos x="9" y="57"/>
                    </a:cxn>
                    <a:cxn ang="0">
                      <a:pos x="11" y="51"/>
                    </a:cxn>
                    <a:cxn ang="0">
                      <a:pos x="11" y="45"/>
                    </a:cxn>
                    <a:cxn ang="0">
                      <a:pos x="13" y="43"/>
                    </a:cxn>
                    <a:cxn ang="0">
                      <a:pos x="13" y="39"/>
                    </a:cxn>
                    <a:cxn ang="0">
                      <a:pos x="13" y="35"/>
                    </a:cxn>
                    <a:cxn ang="0">
                      <a:pos x="15" y="31"/>
                    </a:cxn>
                    <a:cxn ang="0">
                      <a:pos x="15" y="27"/>
                    </a:cxn>
                    <a:cxn ang="0">
                      <a:pos x="17" y="22"/>
                    </a:cxn>
                    <a:cxn ang="0">
                      <a:pos x="17" y="18"/>
                    </a:cxn>
                    <a:cxn ang="0">
                      <a:pos x="19" y="14"/>
                    </a:cxn>
                    <a:cxn ang="0">
                      <a:pos x="19" y="8"/>
                    </a:cxn>
                    <a:cxn ang="0">
                      <a:pos x="19" y="4"/>
                    </a:cxn>
                    <a:cxn ang="0">
                      <a:pos x="23" y="0"/>
                    </a:cxn>
                    <a:cxn ang="0">
                      <a:pos x="25" y="0"/>
                    </a:cxn>
                    <a:cxn ang="0">
                      <a:pos x="29" y="2"/>
                    </a:cxn>
                    <a:cxn ang="0">
                      <a:pos x="30" y="6"/>
                    </a:cxn>
                    <a:cxn ang="0">
                      <a:pos x="30" y="12"/>
                    </a:cxn>
                    <a:cxn ang="0">
                      <a:pos x="34" y="22"/>
                    </a:cxn>
                    <a:cxn ang="0">
                      <a:pos x="38" y="37"/>
                    </a:cxn>
                    <a:cxn ang="0">
                      <a:pos x="40" y="53"/>
                    </a:cxn>
                    <a:cxn ang="0">
                      <a:pos x="44" y="68"/>
                    </a:cxn>
                    <a:cxn ang="0">
                      <a:pos x="48" y="84"/>
                    </a:cxn>
                    <a:cxn ang="0">
                      <a:pos x="50" y="98"/>
                    </a:cxn>
                    <a:cxn ang="0">
                      <a:pos x="53" y="111"/>
                    </a:cxn>
                    <a:cxn ang="0">
                      <a:pos x="55" y="125"/>
                    </a:cxn>
                    <a:cxn ang="0">
                      <a:pos x="57" y="137"/>
                    </a:cxn>
                    <a:cxn ang="0">
                      <a:pos x="57" y="146"/>
                    </a:cxn>
                    <a:cxn ang="0">
                      <a:pos x="57" y="154"/>
                    </a:cxn>
                    <a:cxn ang="0">
                      <a:pos x="55" y="164"/>
                    </a:cxn>
                    <a:cxn ang="0">
                      <a:pos x="53" y="172"/>
                    </a:cxn>
                    <a:cxn ang="0">
                      <a:pos x="50" y="176"/>
                    </a:cxn>
                    <a:cxn ang="0">
                      <a:pos x="46" y="178"/>
                    </a:cxn>
                    <a:cxn ang="0">
                      <a:pos x="40" y="180"/>
                    </a:cxn>
                    <a:cxn ang="0">
                      <a:pos x="34" y="182"/>
                    </a:cxn>
                    <a:cxn ang="0">
                      <a:pos x="29" y="180"/>
                    </a:cxn>
                    <a:cxn ang="0">
                      <a:pos x="21" y="178"/>
                    </a:cxn>
                    <a:cxn ang="0">
                      <a:pos x="15" y="176"/>
                    </a:cxn>
                    <a:cxn ang="0">
                      <a:pos x="11" y="172"/>
                    </a:cxn>
                    <a:cxn ang="0">
                      <a:pos x="9" y="170"/>
                    </a:cxn>
                    <a:cxn ang="0">
                      <a:pos x="7" y="168"/>
                    </a:cxn>
                    <a:cxn ang="0">
                      <a:pos x="7" y="164"/>
                    </a:cxn>
                  </a:cxnLst>
                  <a:rect l="0" t="0" r="r" b="b"/>
                  <a:pathLst>
                    <a:path w="57" h="182">
                      <a:moveTo>
                        <a:pt x="6" y="162"/>
                      </a:moveTo>
                      <a:lnTo>
                        <a:pt x="6" y="160"/>
                      </a:lnTo>
                      <a:lnTo>
                        <a:pt x="4" y="158"/>
                      </a:lnTo>
                      <a:lnTo>
                        <a:pt x="4" y="156"/>
                      </a:lnTo>
                      <a:lnTo>
                        <a:pt x="4" y="154"/>
                      </a:lnTo>
                      <a:lnTo>
                        <a:pt x="2" y="150"/>
                      </a:lnTo>
                      <a:lnTo>
                        <a:pt x="2" y="148"/>
                      </a:lnTo>
                      <a:lnTo>
                        <a:pt x="2" y="146"/>
                      </a:lnTo>
                      <a:lnTo>
                        <a:pt x="0" y="145"/>
                      </a:lnTo>
                      <a:lnTo>
                        <a:pt x="0" y="141"/>
                      </a:lnTo>
                      <a:lnTo>
                        <a:pt x="0" y="139"/>
                      </a:lnTo>
                      <a:lnTo>
                        <a:pt x="0" y="135"/>
                      </a:lnTo>
                      <a:lnTo>
                        <a:pt x="0" y="133"/>
                      </a:lnTo>
                      <a:lnTo>
                        <a:pt x="0" y="129"/>
                      </a:lnTo>
                      <a:lnTo>
                        <a:pt x="0" y="127"/>
                      </a:lnTo>
                      <a:lnTo>
                        <a:pt x="0" y="123"/>
                      </a:lnTo>
                      <a:lnTo>
                        <a:pt x="0" y="121"/>
                      </a:lnTo>
                      <a:lnTo>
                        <a:pt x="0" y="117"/>
                      </a:lnTo>
                      <a:lnTo>
                        <a:pt x="0" y="113"/>
                      </a:lnTo>
                      <a:lnTo>
                        <a:pt x="0" y="109"/>
                      </a:lnTo>
                      <a:lnTo>
                        <a:pt x="0" y="106"/>
                      </a:lnTo>
                      <a:lnTo>
                        <a:pt x="2" y="104"/>
                      </a:lnTo>
                      <a:lnTo>
                        <a:pt x="2" y="100"/>
                      </a:lnTo>
                      <a:lnTo>
                        <a:pt x="2" y="96"/>
                      </a:lnTo>
                      <a:lnTo>
                        <a:pt x="4" y="92"/>
                      </a:lnTo>
                      <a:lnTo>
                        <a:pt x="4" y="90"/>
                      </a:lnTo>
                      <a:lnTo>
                        <a:pt x="4" y="88"/>
                      </a:lnTo>
                      <a:lnTo>
                        <a:pt x="4" y="84"/>
                      </a:lnTo>
                      <a:lnTo>
                        <a:pt x="6" y="82"/>
                      </a:lnTo>
                      <a:lnTo>
                        <a:pt x="6" y="80"/>
                      </a:lnTo>
                      <a:lnTo>
                        <a:pt x="6" y="76"/>
                      </a:lnTo>
                      <a:lnTo>
                        <a:pt x="6" y="74"/>
                      </a:lnTo>
                      <a:lnTo>
                        <a:pt x="7" y="72"/>
                      </a:lnTo>
                      <a:lnTo>
                        <a:pt x="7" y="68"/>
                      </a:lnTo>
                      <a:lnTo>
                        <a:pt x="7" y="67"/>
                      </a:lnTo>
                      <a:lnTo>
                        <a:pt x="9" y="63"/>
                      </a:lnTo>
                      <a:lnTo>
                        <a:pt x="9" y="61"/>
                      </a:lnTo>
                      <a:lnTo>
                        <a:pt x="9" y="57"/>
                      </a:lnTo>
                      <a:lnTo>
                        <a:pt x="11" y="53"/>
                      </a:lnTo>
                      <a:lnTo>
                        <a:pt x="11" y="51"/>
                      </a:lnTo>
                      <a:lnTo>
                        <a:pt x="11" y="47"/>
                      </a:lnTo>
                      <a:lnTo>
                        <a:pt x="11" y="45"/>
                      </a:lnTo>
                      <a:lnTo>
                        <a:pt x="13" y="45"/>
                      </a:lnTo>
                      <a:lnTo>
                        <a:pt x="13" y="43"/>
                      </a:lnTo>
                      <a:lnTo>
                        <a:pt x="13" y="41"/>
                      </a:lnTo>
                      <a:lnTo>
                        <a:pt x="13" y="39"/>
                      </a:lnTo>
                      <a:lnTo>
                        <a:pt x="13" y="37"/>
                      </a:lnTo>
                      <a:lnTo>
                        <a:pt x="13" y="35"/>
                      </a:lnTo>
                      <a:lnTo>
                        <a:pt x="13" y="33"/>
                      </a:lnTo>
                      <a:lnTo>
                        <a:pt x="15" y="31"/>
                      </a:lnTo>
                      <a:lnTo>
                        <a:pt x="15" y="29"/>
                      </a:lnTo>
                      <a:lnTo>
                        <a:pt x="15" y="27"/>
                      </a:lnTo>
                      <a:lnTo>
                        <a:pt x="15" y="26"/>
                      </a:lnTo>
                      <a:lnTo>
                        <a:pt x="17" y="22"/>
                      </a:lnTo>
                      <a:lnTo>
                        <a:pt x="17" y="20"/>
                      </a:lnTo>
                      <a:lnTo>
                        <a:pt x="17" y="18"/>
                      </a:lnTo>
                      <a:lnTo>
                        <a:pt x="17" y="16"/>
                      </a:lnTo>
                      <a:lnTo>
                        <a:pt x="19" y="14"/>
                      </a:lnTo>
                      <a:lnTo>
                        <a:pt x="19" y="12"/>
                      </a:lnTo>
                      <a:lnTo>
                        <a:pt x="19" y="8"/>
                      </a:lnTo>
                      <a:lnTo>
                        <a:pt x="19" y="6"/>
                      </a:lnTo>
                      <a:lnTo>
                        <a:pt x="19" y="4"/>
                      </a:lnTo>
                      <a:lnTo>
                        <a:pt x="21" y="2"/>
                      </a:lnTo>
                      <a:lnTo>
                        <a:pt x="23" y="0"/>
                      </a:lnTo>
                      <a:lnTo>
                        <a:pt x="23" y="0"/>
                      </a:lnTo>
                      <a:lnTo>
                        <a:pt x="25" y="0"/>
                      </a:lnTo>
                      <a:lnTo>
                        <a:pt x="27" y="0"/>
                      </a:lnTo>
                      <a:lnTo>
                        <a:pt x="29" y="2"/>
                      </a:lnTo>
                      <a:lnTo>
                        <a:pt x="29" y="4"/>
                      </a:lnTo>
                      <a:lnTo>
                        <a:pt x="30" y="6"/>
                      </a:lnTo>
                      <a:lnTo>
                        <a:pt x="30" y="8"/>
                      </a:lnTo>
                      <a:lnTo>
                        <a:pt x="30" y="12"/>
                      </a:lnTo>
                      <a:lnTo>
                        <a:pt x="32" y="14"/>
                      </a:lnTo>
                      <a:lnTo>
                        <a:pt x="34" y="22"/>
                      </a:lnTo>
                      <a:lnTo>
                        <a:pt x="36" y="29"/>
                      </a:lnTo>
                      <a:lnTo>
                        <a:pt x="38" y="37"/>
                      </a:lnTo>
                      <a:lnTo>
                        <a:pt x="40" y="45"/>
                      </a:lnTo>
                      <a:lnTo>
                        <a:pt x="40" y="53"/>
                      </a:lnTo>
                      <a:lnTo>
                        <a:pt x="42" y="61"/>
                      </a:lnTo>
                      <a:lnTo>
                        <a:pt x="44" y="68"/>
                      </a:lnTo>
                      <a:lnTo>
                        <a:pt x="46" y="76"/>
                      </a:lnTo>
                      <a:lnTo>
                        <a:pt x="48" y="84"/>
                      </a:lnTo>
                      <a:lnTo>
                        <a:pt x="50" y="90"/>
                      </a:lnTo>
                      <a:lnTo>
                        <a:pt x="50" y="98"/>
                      </a:lnTo>
                      <a:lnTo>
                        <a:pt x="52" y="104"/>
                      </a:lnTo>
                      <a:lnTo>
                        <a:pt x="53" y="111"/>
                      </a:lnTo>
                      <a:lnTo>
                        <a:pt x="53" y="117"/>
                      </a:lnTo>
                      <a:lnTo>
                        <a:pt x="55" y="125"/>
                      </a:lnTo>
                      <a:lnTo>
                        <a:pt x="55" y="131"/>
                      </a:lnTo>
                      <a:lnTo>
                        <a:pt x="57" y="137"/>
                      </a:lnTo>
                      <a:lnTo>
                        <a:pt x="57" y="141"/>
                      </a:lnTo>
                      <a:lnTo>
                        <a:pt x="57" y="146"/>
                      </a:lnTo>
                      <a:lnTo>
                        <a:pt x="57" y="150"/>
                      </a:lnTo>
                      <a:lnTo>
                        <a:pt x="57" y="154"/>
                      </a:lnTo>
                      <a:lnTo>
                        <a:pt x="55" y="160"/>
                      </a:lnTo>
                      <a:lnTo>
                        <a:pt x="55" y="164"/>
                      </a:lnTo>
                      <a:lnTo>
                        <a:pt x="53" y="168"/>
                      </a:lnTo>
                      <a:lnTo>
                        <a:pt x="53" y="172"/>
                      </a:lnTo>
                      <a:lnTo>
                        <a:pt x="52" y="174"/>
                      </a:lnTo>
                      <a:lnTo>
                        <a:pt x="50" y="176"/>
                      </a:lnTo>
                      <a:lnTo>
                        <a:pt x="48" y="178"/>
                      </a:lnTo>
                      <a:lnTo>
                        <a:pt x="46" y="178"/>
                      </a:lnTo>
                      <a:lnTo>
                        <a:pt x="42" y="180"/>
                      </a:lnTo>
                      <a:lnTo>
                        <a:pt x="40" y="180"/>
                      </a:lnTo>
                      <a:lnTo>
                        <a:pt x="38" y="182"/>
                      </a:lnTo>
                      <a:lnTo>
                        <a:pt x="34" y="182"/>
                      </a:lnTo>
                      <a:lnTo>
                        <a:pt x="30" y="182"/>
                      </a:lnTo>
                      <a:lnTo>
                        <a:pt x="29" y="180"/>
                      </a:lnTo>
                      <a:lnTo>
                        <a:pt x="25" y="180"/>
                      </a:lnTo>
                      <a:lnTo>
                        <a:pt x="21" y="178"/>
                      </a:lnTo>
                      <a:lnTo>
                        <a:pt x="17" y="178"/>
                      </a:lnTo>
                      <a:lnTo>
                        <a:pt x="15" y="176"/>
                      </a:lnTo>
                      <a:lnTo>
                        <a:pt x="11" y="174"/>
                      </a:lnTo>
                      <a:lnTo>
                        <a:pt x="11" y="172"/>
                      </a:lnTo>
                      <a:lnTo>
                        <a:pt x="9" y="172"/>
                      </a:lnTo>
                      <a:lnTo>
                        <a:pt x="9" y="170"/>
                      </a:lnTo>
                      <a:lnTo>
                        <a:pt x="7" y="168"/>
                      </a:lnTo>
                      <a:lnTo>
                        <a:pt x="7" y="168"/>
                      </a:lnTo>
                      <a:lnTo>
                        <a:pt x="7" y="166"/>
                      </a:lnTo>
                      <a:lnTo>
                        <a:pt x="7" y="164"/>
                      </a:lnTo>
                      <a:lnTo>
                        <a:pt x="6" y="162"/>
                      </a:lnTo>
                      <a:close/>
                    </a:path>
                  </a:pathLst>
                </a:custGeom>
                <a:solidFill>
                  <a:srgbClr val="FFFFFF"/>
                </a:solidFill>
                <a:ln w="9525">
                  <a:noFill/>
                  <a:round/>
                  <a:headEnd/>
                  <a:tailEnd/>
                </a:ln>
              </p:spPr>
              <p:txBody>
                <a:bodyPr/>
                <a:lstStyle/>
                <a:p>
                  <a:endParaRPr lang="en-US"/>
                </a:p>
              </p:txBody>
            </p:sp>
          </p:grpSp>
          <p:grpSp>
            <p:nvGrpSpPr>
              <p:cNvPr id="5" name="Group 78"/>
              <p:cNvGrpSpPr>
                <a:grpSpLocks/>
              </p:cNvGrpSpPr>
              <p:nvPr/>
            </p:nvGrpSpPr>
            <p:grpSpPr bwMode="auto">
              <a:xfrm rot="-1318098">
                <a:off x="4176" y="2208"/>
                <a:ext cx="207" cy="371"/>
                <a:chOff x="2145" y="1187"/>
                <a:chExt cx="223" cy="371"/>
              </a:xfrm>
            </p:grpSpPr>
            <p:sp>
              <p:nvSpPr>
                <p:cNvPr id="40015" name="Freeform 79"/>
                <p:cNvSpPr>
                  <a:spLocks/>
                </p:cNvSpPr>
                <p:nvPr/>
              </p:nvSpPr>
              <p:spPr bwMode="auto">
                <a:xfrm>
                  <a:off x="2145" y="1187"/>
                  <a:ext cx="223" cy="371"/>
                </a:xfrm>
                <a:custGeom>
                  <a:avLst/>
                  <a:gdLst/>
                  <a:ahLst/>
                  <a:cxnLst>
                    <a:cxn ang="0">
                      <a:pos x="121" y="64"/>
                    </a:cxn>
                    <a:cxn ang="0">
                      <a:pos x="135" y="142"/>
                    </a:cxn>
                    <a:cxn ang="0">
                      <a:pos x="148" y="220"/>
                    </a:cxn>
                    <a:cxn ang="0">
                      <a:pos x="163" y="300"/>
                    </a:cxn>
                    <a:cxn ang="0">
                      <a:pos x="179" y="374"/>
                    </a:cxn>
                    <a:cxn ang="0">
                      <a:pos x="194" y="445"/>
                    </a:cxn>
                    <a:cxn ang="0">
                      <a:pos x="209" y="515"/>
                    </a:cxn>
                    <a:cxn ang="0">
                      <a:pos x="219" y="585"/>
                    </a:cxn>
                    <a:cxn ang="0">
                      <a:pos x="219" y="636"/>
                    </a:cxn>
                    <a:cxn ang="0">
                      <a:pos x="213" y="669"/>
                    </a:cxn>
                    <a:cxn ang="0">
                      <a:pos x="204" y="698"/>
                    </a:cxn>
                    <a:cxn ang="0">
                      <a:pos x="190" y="718"/>
                    </a:cxn>
                    <a:cxn ang="0">
                      <a:pos x="179" y="728"/>
                    </a:cxn>
                    <a:cxn ang="0">
                      <a:pos x="160" y="737"/>
                    </a:cxn>
                    <a:cxn ang="0">
                      <a:pos x="135" y="741"/>
                    </a:cxn>
                    <a:cxn ang="0">
                      <a:pos x="110" y="737"/>
                    </a:cxn>
                    <a:cxn ang="0">
                      <a:pos x="85" y="730"/>
                    </a:cxn>
                    <a:cxn ang="0">
                      <a:pos x="54" y="710"/>
                    </a:cxn>
                    <a:cxn ang="0">
                      <a:pos x="25" y="673"/>
                    </a:cxn>
                    <a:cxn ang="0">
                      <a:pos x="10" y="634"/>
                    </a:cxn>
                    <a:cxn ang="0">
                      <a:pos x="2" y="593"/>
                    </a:cxn>
                    <a:cxn ang="0">
                      <a:pos x="4" y="527"/>
                    </a:cxn>
                    <a:cxn ang="0">
                      <a:pos x="18" y="437"/>
                    </a:cxn>
                    <a:cxn ang="0">
                      <a:pos x="27" y="378"/>
                    </a:cxn>
                    <a:cxn ang="0">
                      <a:pos x="31" y="347"/>
                    </a:cxn>
                    <a:cxn ang="0">
                      <a:pos x="35" y="316"/>
                    </a:cxn>
                    <a:cxn ang="0">
                      <a:pos x="41" y="287"/>
                    </a:cxn>
                    <a:cxn ang="0">
                      <a:pos x="44" y="269"/>
                    </a:cxn>
                    <a:cxn ang="0">
                      <a:pos x="46" y="261"/>
                    </a:cxn>
                    <a:cxn ang="0">
                      <a:pos x="50" y="252"/>
                    </a:cxn>
                    <a:cxn ang="0">
                      <a:pos x="54" y="244"/>
                    </a:cxn>
                    <a:cxn ang="0">
                      <a:pos x="58" y="214"/>
                    </a:cxn>
                    <a:cxn ang="0">
                      <a:pos x="67" y="164"/>
                    </a:cxn>
                    <a:cxn ang="0">
                      <a:pos x="73" y="111"/>
                    </a:cxn>
                    <a:cxn ang="0">
                      <a:pos x="79" y="60"/>
                    </a:cxn>
                    <a:cxn ang="0">
                      <a:pos x="85" y="29"/>
                    </a:cxn>
                    <a:cxn ang="0">
                      <a:pos x="89" y="17"/>
                    </a:cxn>
                    <a:cxn ang="0">
                      <a:pos x="90" y="8"/>
                    </a:cxn>
                    <a:cxn ang="0">
                      <a:pos x="96" y="0"/>
                    </a:cxn>
                    <a:cxn ang="0">
                      <a:pos x="115" y="23"/>
                    </a:cxn>
                  </a:cxnLst>
                  <a:rect l="0" t="0" r="r" b="b"/>
                  <a:pathLst>
                    <a:path w="223" h="741">
                      <a:moveTo>
                        <a:pt x="115" y="23"/>
                      </a:moveTo>
                      <a:lnTo>
                        <a:pt x="121" y="64"/>
                      </a:lnTo>
                      <a:lnTo>
                        <a:pt x="127" y="103"/>
                      </a:lnTo>
                      <a:lnTo>
                        <a:pt x="135" y="142"/>
                      </a:lnTo>
                      <a:lnTo>
                        <a:pt x="142" y="181"/>
                      </a:lnTo>
                      <a:lnTo>
                        <a:pt x="148" y="220"/>
                      </a:lnTo>
                      <a:lnTo>
                        <a:pt x="156" y="259"/>
                      </a:lnTo>
                      <a:lnTo>
                        <a:pt x="163" y="300"/>
                      </a:lnTo>
                      <a:lnTo>
                        <a:pt x="171" y="339"/>
                      </a:lnTo>
                      <a:lnTo>
                        <a:pt x="179" y="374"/>
                      </a:lnTo>
                      <a:lnTo>
                        <a:pt x="186" y="410"/>
                      </a:lnTo>
                      <a:lnTo>
                        <a:pt x="194" y="445"/>
                      </a:lnTo>
                      <a:lnTo>
                        <a:pt x="202" y="480"/>
                      </a:lnTo>
                      <a:lnTo>
                        <a:pt x="209" y="515"/>
                      </a:lnTo>
                      <a:lnTo>
                        <a:pt x="215" y="550"/>
                      </a:lnTo>
                      <a:lnTo>
                        <a:pt x="219" y="585"/>
                      </a:lnTo>
                      <a:lnTo>
                        <a:pt x="223" y="620"/>
                      </a:lnTo>
                      <a:lnTo>
                        <a:pt x="219" y="636"/>
                      </a:lnTo>
                      <a:lnTo>
                        <a:pt x="217" y="651"/>
                      </a:lnTo>
                      <a:lnTo>
                        <a:pt x="213" y="669"/>
                      </a:lnTo>
                      <a:lnTo>
                        <a:pt x="209" y="685"/>
                      </a:lnTo>
                      <a:lnTo>
                        <a:pt x="204" y="698"/>
                      </a:lnTo>
                      <a:lnTo>
                        <a:pt x="194" y="712"/>
                      </a:lnTo>
                      <a:lnTo>
                        <a:pt x="190" y="718"/>
                      </a:lnTo>
                      <a:lnTo>
                        <a:pt x="184" y="722"/>
                      </a:lnTo>
                      <a:lnTo>
                        <a:pt x="179" y="728"/>
                      </a:lnTo>
                      <a:lnTo>
                        <a:pt x="171" y="731"/>
                      </a:lnTo>
                      <a:lnTo>
                        <a:pt x="160" y="737"/>
                      </a:lnTo>
                      <a:lnTo>
                        <a:pt x="148" y="741"/>
                      </a:lnTo>
                      <a:lnTo>
                        <a:pt x="135" y="741"/>
                      </a:lnTo>
                      <a:lnTo>
                        <a:pt x="123" y="741"/>
                      </a:lnTo>
                      <a:lnTo>
                        <a:pt x="110" y="737"/>
                      </a:lnTo>
                      <a:lnTo>
                        <a:pt x="96" y="733"/>
                      </a:lnTo>
                      <a:lnTo>
                        <a:pt x="85" y="730"/>
                      </a:lnTo>
                      <a:lnTo>
                        <a:pt x="73" y="726"/>
                      </a:lnTo>
                      <a:lnTo>
                        <a:pt x="54" y="710"/>
                      </a:lnTo>
                      <a:lnTo>
                        <a:pt x="39" y="692"/>
                      </a:lnTo>
                      <a:lnTo>
                        <a:pt x="25" y="673"/>
                      </a:lnTo>
                      <a:lnTo>
                        <a:pt x="16" y="653"/>
                      </a:lnTo>
                      <a:lnTo>
                        <a:pt x="10" y="634"/>
                      </a:lnTo>
                      <a:lnTo>
                        <a:pt x="4" y="614"/>
                      </a:lnTo>
                      <a:lnTo>
                        <a:pt x="2" y="593"/>
                      </a:lnTo>
                      <a:lnTo>
                        <a:pt x="0" y="570"/>
                      </a:lnTo>
                      <a:lnTo>
                        <a:pt x="4" y="527"/>
                      </a:lnTo>
                      <a:lnTo>
                        <a:pt x="10" y="482"/>
                      </a:lnTo>
                      <a:lnTo>
                        <a:pt x="18" y="437"/>
                      </a:lnTo>
                      <a:lnTo>
                        <a:pt x="23" y="394"/>
                      </a:lnTo>
                      <a:lnTo>
                        <a:pt x="27" y="378"/>
                      </a:lnTo>
                      <a:lnTo>
                        <a:pt x="29" y="363"/>
                      </a:lnTo>
                      <a:lnTo>
                        <a:pt x="31" y="347"/>
                      </a:lnTo>
                      <a:lnTo>
                        <a:pt x="33" y="332"/>
                      </a:lnTo>
                      <a:lnTo>
                        <a:pt x="35" y="316"/>
                      </a:lnTo>
                      <a:lnTo>
                        <a:pt x="37" y="302"/>
                      </a:lnTo>
                      <a:lnTo>
                        <a:pt x="41" y="287"/>
                      </a:lnTo>
                      <a:lnTo>
                        <a:pt x="46" y="273"/>
                      </a:lnTo>
                      <a:lnTo>
                        <a:pt x="44" y="269"/>
                      </a:lnTo>
                      <a:lnTo>
                        <a:pt x="44" y="265"/>
                      </a:lnTo>
                      <a:lnTo>
                        <a:pt x="46" y="261"/>
                      </a:lnTo>
                      <a:lnTo>
                        <a:pt x="48" y="255"/>
                      </a:lnTo>
                      <a:lnTo>
                        <a:pt x="50" y="252"/>
                      </a:lnTo>
                      <a:lnTo>
                        <a:pt x="52" y="248"/>
                      </a:lnTo>
                      <a:lnTo>
                        <a:pt x="54" y="244"/>
                      </a:lnTo>
                      <a:lnTo>
                        <a:pt x="54" y="240"/>
                      </a:lnTo>
                      <a:lnTo>
                        <a:pt x="58" y="214"/>
                      </a:lnTo>
                      <a:lnTo>
                        <a:pt x="64" y="189"/>
                      </a:lnTo>
                      <a:lnTo>
                        <a:pt x="67" y="164"/>
                      </a:lnTo>
                      <a:lnTo>
                        <a:pt x="69" y="136"/>
                      </a:lnTo>
                      <a:lnTo>
                        <a:pt x="73" y="111"/>
                      </a:lnTo>
                      <a:lnTo>
                        <a:pt x="77" y="86"/>
                      </a:lnTo>
                      <a:lnTo>
                        <a:pt x="79" y="60"/>
                      </a:lnTo>
                      <a:lnTo>
                        <a:pt x="81" y="33"/>
                      </a:lnTo>
                      <a:lnTo>
                        <a:pt x="85" y="29"/>
                      </a:lnTo>
                      <a:lnTo>
                        <a:pt x="87" y="23"/>
                      </a:lnTo>
                      <a:lnTo>
                        <a:pt x="89" y="17"/>
                      </a:lnTo>
                      <a:lnTo>
                        <a:pt x="89" y="12"/>
                      </a:lnTo>
                      <a:lnTo>
                        <a:pt x="90" y="8"/>
                      </a:lnTo>
                      <a:lnTo>
                        <a:pt x="92" y="4"/>
                      </a:lnTo>
                      <a:lnTo>
                        <a:pt x="96" y="0"/>
                      </a:lnTo>
                      <a:lnTo>
                        <a:pt x="104" y="0"/>
                      </a:lnTo>
                      <a:lnTo>
                        <a:pt x="115" y="23"/>
                      </a:lnTo>
                      <a:close/>
                    </a:path>
                  </a:pathLst>
                </a:custGeom>
                <a:solidFill>
                  <a:srgbClr val="000000"/>
                </a:solidFill>
                <a:ln w="9525">
                  <a:noFill/>
                  <a:round/>
                  <a:headEnd/>
                  <a:tailEnd/>
                </a:ln>
              </p:spPr>
              <p:txBody>
                <a:bodyPr/>
                <a:lstStyle/>
                <a:p>
                  <a:endParaRPr lang="en-US"/>
                </a:p>
              </p:txBody>
            </p:sp>
            <p:sp>
              <p:nvSpPr>
                <p:cNvPr id="40016" name="Freeform 80"/>
                <p:cNvSpPr>
                  <a:spLocks/>
                </p:cNvSpPr>
                <p:nvPr/>
              </p:nvSpPr>
              <p:spPr bwMode="auto">
                <a:xfrm>
                  <a:off x="2166" y="1226"/>
                  <a:ext cx="181" cy="322"/>
                </a:xfrm>
                <a:custGeom>
                  <a:avLst/>
                  <a:gdLst/>
                  <a:ahLst/>
                  <a:cxnLst>
                    <a:cxn ang="0">
                      <a:pos x="169" y="417"/>
                    </a:cxn>
                    <a:cxn ang="0">
                      <a:pos x="171" y="443"/>
                    </a:cxn>
                    <a:cxn ang="0">
                      <a:pos x="175" y="468"/>
                    </a:cxn>
                    <a:cxn ang="0">
                      <a:pos x="179" y="495"/>
                    </a:cxn>
                    <a:cxn ang="0">
                      <a:pos x="181" y="523"/>
                    </a:cxn>
                    <a:cxn ang="0">
                      <a:pos x="181" y="548"/>
                    </a:cxn>
                    <a:cxn ang="0">
                      <a:pos x="177" y="573"/>
                    </a:cxn>
                    <a:cxn ang="0">
                      <a:pos x="175" y="585"/>
                    </a:cxn>
                    <a:cxn ang="0">
                      <a:pos x="171" y="599"/>
                    </a:cxn>
                    <a:cxn ang="0">
                      <a:pos x="167" y="611"/>
                    </a:cxn>
                    <a:cxn ang="0">
                      <a:pos x="160" y="622"/>
                    </a:cxn>
                    <a:cxn ang="0">
                      <a:pos x="154" y="626"/>
                    </a:cxn>
                    <a:cxn ang="0">
                      <a:pos x="148" y="630"/>
                    </a:cxn>
                    <a:cxn ang="0">
                      <a:pos x="142" y="634"/>
                    </a:cxn>
                    <a:cxn ang="0">
                      <a:pos x="135" y="636"/>
                    </a:cxn>
                    <a:cxn ang="0">
                      <a:pos x="129" y="638"/>
                    </a:cxn>
                    <a:cxn ang="0">
                      <a:pos x="121" y="640"/>
                    </a:cxn>
                    <a:cxn ang="0">
                      <a:pos x="116" y="642"/>
                    </a:cxn>
                    <a:cxn ang="0">
                      <a:pos x="108" y="644"/>
                    </a:cxn>
                    <a:cxn ang="0">
                      <a:pos x="92" y="640"/>
                    </a:cxn>
                    <a:cxn ang="0">
                      <a:pos x="77" y="634"/>
                    </a:cxn>
                    <a:cxn ang="0">
                      <a:pos x="64" y="628"/>
                    </a:cxn>
                    <a:cxn ang="0">
                      <a:pos x="48" y="620"/>
                    </a:cxn>
                    <a:cxn ang="0">
                      <a:pos x="35" y="611"/>
                    </a:cxn>
                    <a:cxn ang="0">
                      <a:pos x="25" y="599"/>
                    </a:cxn>
                    <a:cxn ang="0">
                      <a:pos x="20" y="591"/>
                    </a:cxn>
                    <a:cxn ang="0">
                      <a:pos x="16" y="585"/>
                    </a:cxn>
                    <a:cxn ang="0">
                      <a:pos x="14" y="577"/>
                    </a:cxn>
                    <a:cxn ang="0">
                      <a:pos x="12" y="568"/>
                    </a:cxn>
                    <a:cxn ang="0">
                      <a:pos x="6" y="544"/>
                    </a:cxn>
                    <a:cxn ang="0">
                      <a:pos x="2" y="519"/>
                    </a:cxn>
                    <a:cxn ang="0">
                      <a:pos x="0" y="493"/>
                    </a:cxn>
                    <a:cxn ang="0">
                      <a:pos x="0" y="468"/>
                    </a:cxn>
                    <a:cxn ang="0">
                      <a:pos x="4" y="419"/>
                    </a:cxn>
                    <a:cxn ang="0">
                      <a:pos x="12" y="369"/>
                    </a:cxn>
                    <a:cxn ang="0">
                      <a:pos x="21" y="318"/>
                    </a:cxn>
                    <a:cxn ang="0">
                      <a:pos x="31" y="267"/>
                    </a:cxn>
                    <a:cxn ang="0">
                      <a:pos x="41" y="216"/>
                    </a:cxn>
                    <a:cxn ang="0">
                      <a:pos x="46" y="168"/>
                    </a:cxn>
                    <a:cxn ang="0">
                      <a:pos x="52" y="146"/>
                    </a:cxn>
                    <a:cxn ang="0">
                      <a:pos x="56" y="127"/>
                    </a:cxn>
                    <a:cxn ang="0">
                      <a:pos x="60" y="105"/>
                    </a:cxn>
                    <a:cxn ang="0">
                      <a:pos x="64" y="84"/>
                    </a:cxn>
                    <a:cxn ang="0">
                      <a:pos x="68" y="64"/>
                    </a:cxn>
                    <a:cxn ang="0">
                      <a:pos x="71" y="43"/>
                    </a:cxn>
                    <a:cxn ang="0">
                      <a:pos x="75" y="21"/>
                    </a:cxn>
                    <a:cxn ang="0">
                      <a:pos x="77" y="0"/>
                    </a:cxn>
                    <a:cxn ang="0">
                      <a:pos x="91" y="51"/>
                    </a:cxn>
                    <a:cxn ang="0">
                      <a:pos x="102" y="103"/>
                    </a:cxn>
                    <a:cxn ang="0">
                      <a:pos x="114" y="156"/>
                    </a:cxn>
                    <a:cxn ang="0">
                      <a:pos x="123" y="209"/>
                    </a:cxn>
                    <a:cxn ang="0">
                      <a:pos x="133" y="261"/>
                    </a:cxn>
                    <a:cxn ang="0">
                      <a:pos x="142" y="314"/>
                    </a:cxn>
                    <a:cxn ang="0">
                      <a:pos x="154" y="367"/>
                    </a:cxn>
                    <a:cxn ang="0">
                      <a:pos x="169" y="417"/>
                    </a:cxn>
                  </a:cxnLst>
                  <a:rect l="0" t="0" r="r" b="b"/>
                  <a:pathLst>
                    <a:path w="181" h="644">
                      <a:moveTo>
                        <a:pt x="169" y="417"/>
                      </a:moveTo>
                      <a:lnTo>
                        <a:pt x="171" y="443"/>
                      </a:lnTo>
                      <a:lnTo>
                        <a:pt x="175" y="468"/>
                      </a:lnTo>
                      <a:lnTo>
                        <a:pt x="179" y="495"/>
                      </a:lnTo>
                      <a:lnTo>
                        <a:pt x="181" y="523"/>
                      </a:lnTo>
                      <a:lnTo>
                        <a:pt x="181" y="548"/>
                      </a:lnTo>
                      <a:lnTo>
                        <a:pt x="177" y="573"/>
                      </a:lnTo>
                      <a:lnTo>
                        <a:pt x="175" y="585"/>
                      </a:lnTo>
                      <a:lnTo>
                        <a:pt x="171" y="599"/>
                      </a:lnTo>
                      <a:lnTo>
                        <a:pt x="167" y="611"/>
                      </a:lnTo>
                      <a:lnTo>
                        <a:pt x="160" y="622"/>
                      </a:lnTo>
                      <a:lnTo>
                        <a:pt x="154" y="626"/>
                      </a:lnTo>
                      <a:lnTo>
                        <a:pt x="148" y="630"/>
                      </a:lnTo>
                      <a:lnTo>
                        <a:pt x="142" y="634"/>
                      </a:lnTo>
                      <a:lnTo>
                        <a:pt x="135" y="636"/>
                      </a:lnTo>
                      <a:lnTo>
                        <a:pt x="129" y="638"/>
                      </a:lnTo>
                      <a:lnTo>
                        <a:pt x="121" y="640"/>
                      </a:lnTo>
                      <a:lnTo>
                        <a:pt x="116" y="642"/>
                      </a:lnTo>
                      <a:lnTo>
                        <a:pt x="108" y="644"/>
                      </a:lnTo>
                      <a:lnTo>
                        <a:pt x="92" y="640"/>
                      </a:lnTo>
                      <a:lnTo>
                        <a:pt x="77" y="634"/>
                      </a:lnTo>
                      <a:lnTo>
                        <a:pt x="64" y="628"/>
                      </a:lnTo>
                      <a:lnTo>
                        <a:pt x="48" y="620"/>
                      </a:lnTo>
                      <a:lnTo>
                        <a:pt x="35" y="611"/>
                      </a:lnTo>
                      <a:lnTo>
                        <a:pt x="25" y="599"/>
                      </a:lnTo>
                      <a:lnTo>
                        <a:pt x="20" y="591"/>
                      </a:lnTo>
                      <a:lnTo>
                        <a:pt x="16" y="585"/>
                      </a:lnTo>
                      <a:lnTo>
                        <a:pt x="14" y="577"/>
                      </a:lnTo>
                      <a:lnTo>
                        <a:pt x="12" y="568"/>
                      </a:lnTo>
                      <a:lnTo>
                        <a:pt x="6" y="544"/>
                      </a:lnTo>
                      <a:lnTo>
                        <a:pt x="2" y="519"/>
                      </a:lnTo>
                      <a:lnTo>
                        <a:pt x="0" y="493"/>
                      </a:lnTo>
                      <a:lnTo>
                        <a:pt x="0" y="468"/>
                      </a:lnTo>
                      <a:lnTo>
                        <a:pt x="4" y="419"/>
                      </a:lnTo>
                      <a:lnTo>
                        <a:pt x="12" y="369"/>
                      </a:lnTo>
                      <a:lnTo>
                        <a:pt x="21" y="318"/>
                      </a:lnTo>
                      <a:lnTo>
                        <a:pt x="31" y="267"/>
                      </a:lnTo>
                      <a:lnTo>
                        <a:pt x="41" y="216"/>
                      </a:lnTo>
                      <a:lnTo>
                        <a:pt x="46" y="168"/>
                      </a:lnTo>
                      <a:lnTo>
                        <a:pt x="52" y="146"/>
                      </a:lnTo>
                      <a:lnTo>
                        <a:pt x="56" y="127"/>
                      </a:lnTo>
                      <a:lnTo>
                        <a:pt x="60" y="105"/>
                      </a:lnTo>
                      <a:lnTo>
                        <a:pt x="64" y="84"/>
                      </a:lnTo>
                      <a:lnTo>
                        <a:pt x="68" y="64"/>
                      </a:lnTo>
                      <a:lnTo>
                        <a:pt x="71" y="43"/>
                      </a:lnTo>
                      <a:lnTo>
                        <a:pt x="75" y="21"/>
                      </a:lnTo>
                      <a:lnTo>
                        <a:pt x="77" y="0"/>
                      </a:lnTo>
                      <a:lnTo>
                        <a:pt x="91" y="51"/>
                      </a:lnTo>
                      <a:lnTo>
                        <a:pt x="102" y="103"/>
                      </a:lnTo>
                      <a:lnTo>
                        <a:pt x="114" y="156"/>
                      </a:lnTo>
                      <a:lnTo>
                        <a:pt x="123" y="209"/>
                      </a:lnTo>
                      <a:lnTo>
                        <a:pt x="133" y="261"/>
                      </a:lnTo>
                      <a:lnTo>
                        <a:pt x="142" y="314"/>
                      </a:lnTo>
                      <a:lnTo>
                        <a:pt x="154" y="367"/>
                      </a:lnTo>
                      <a:lnTo>
                        <a:pt x="169" y="417"/>
                      </a:lnTo>
                      <a:close/>
                    </a:path>
                  </a:pathLst>
                </a:custGeom>
                <a:solidFill>
                  <a:srgbClr val="A1A5BB"/>
                </a:solidFill>
                <a:ln w="9525">
                  <a:noFill/>
                  <a:round/>
                  <a:headEnd/>
                  <a:tailEnd/>
                </a:ln>
              </p:spPr>
              <p:txBody>
                <a:bodyPr/>
                <a:lstStyle/>
                <a:p>
                  <a:endParaRPr lang="en-US"/>
                </a:p>
              </p:txBody>
            </p:sp>
            <p:sp>
              <p:nvSpPr>
                <p:cNvPr id="40017" name="Freeform 81"/>
                <p:cNvSpPr>
                  <a:spLocks/>
                </p:cNvSpPr>
                <p:nvPr/>
              </p:nvSpPr>
              <p:spPr bwMode="auto">
                <a:xfrm>
                  <a:off x="2172" y="1284"/>
                  <a:ext cx="165" cy="259"/>
                </a:xfrm>
                <a:custGeom>
                  <a:avLst/>
                  <a:gdLst/>
                  <a:ahLst/>
                  <a:cxnLst>
                    <a:cxn ang="0">
                      <a:pos x="17" y="457"/>
                    </a:cxn>
                    <a:cxn ang="0">
                      <a:pos x="14" y="445"/>
                    </a:cxn>
                    <a:cxn ang="0">
                      <a:pos x="10" y="431"/>
                    </a:cxn>
                    <a:cxn ang="0">
                      <a:pos x="6" y="419"/>
                    </a:cxn>
                    <a:cxn ang="0">
                      <a:pos x="4" y="404"/>
                    </a:cxn>
                    <a:cxn ang="0">
                      <a:pos x="2" y="386"/>
                    </a:cxn>
                    <a:cxn ang="0">
                      <a:pos x="0" y="369"/>
                    </a:cxn>
                    <a:cxn ang="0">
                      <a:pos x="0" y="351"/>
                    </a:cxn>
                    <a:cxn ang="0">
                      <a:pos x="0" y="334"/>
                    </a:cxn>
                    <a:cxn ang="0">
                      <a:pos x="4" y="312"/>
                    </a:cxn>
                    <a:cxn ang="0">
                      <a:pos x="6" y="293"/>
                    </a:cxn>
                    <a:cxn ang="0">
                      <a:pos x="10" y="273"/>
                    </a:cxn>
                    <a:cxn ang="0">
                      <a:pos x="14" y="256"/>
                    </a:cxn>
                    <a:cxn ang="0">
                      <a:pos x="15" y="240"/>
                    </a:cxn>
                    <a:cxn ang="0">
                      <a:pos x="17" y="226"/>
                    </a:cxn>
                    <a:cxn ang="0">
                      <a:pos x="21" y="213"/>
                    </a:cxn>
                    <a:cxn ang="0">
                      <a:pos x="25" y="197"/>
                    </a:cxn>
                    <a:cxn ang="0">
                      <a:pos x="27" y="180"/>
                    </a:cxn>
                    <a:cxn ang="0">
                      <a:pos x="31" y="162"/>
                    </a:cxn>
                    <a:cxn ang="0">
                      <a:pos x="35" y="144"/>
                    </a:cxn>
                    <a:cxn ang="0">
                      <a:pos x="37" y="131"/>
                    </a:cxn>
                    <a:cxn ang="0">
                      <a:pos x="39" y="121"/>
                    </a:cxn>
                    <a:cxn ang="0">
                      <a:pos x="40" y="111"/>
                    </a:cxn>
                    <a:cxn ang="0">
                      <a:pos x="42" y="101"/>
                    </a:cxn>
                    <a:cxn ang="0">
                      <a:pos x="44" y="90"/>
                    </a:cxn>
                    <a:cxn ang="0">
                      <a:pos x="46" y="76"/>
                    </a:cxn>
                    <a:cxn ang="0">
                      <a:pos x="50" y="62"/>
                    </a:cxn>
                    <a:cxn ang="0">
                      <a:pos x="52" y="51"/>
                    </a:cxn>
                    <a:cxn ang="0">
                      <a:pos x="56" y="37"/>
                    </a:cxn>
                    <a:cxn ang="0">
                      <a:pos x="58" y="23"/>
                    </a:cxn>
                    <a:cxn ang="0">
                      <a:pos x="60" y="10"/>
                    </a:cxn>
                    <a:cxn ang="0">
                      <a:pos x="65" y="2"/>
                    </a:cxn>
                    <a:cxn ang="0">
                      <a:pos x="75" y="0"/>
                    </a:cxn>
                    <a:cxn ang="0">
                      <a:pos x="83" y="6"/>
                    </a:cxn>
                    <a:cxn ang="0">
                      <a:pos x="88" y="18"/>
                    </a:cxn>
                    <a:cxn ang="0">
                      <a:pos x="92" y="31"/>
                    </a:cxn>
                    <a:cxn ang="0">
                      <a:pos x="100" y="59"/>
                    </a:cxn>
                    <a:cxn ang="0">
                      <a:pos x="110" y="103"/>
                    </a:cxn>
                    <a:cxn ang="0">
                      <a:pos x="119" y="150"/>
                    </a:cxn>
                    <a:cxn ang="0">
                      <a:pos x="129" y="195"/>
                    </a:cxn>
                    <a:cxn ang="0">
                      <a:pos x="138" y="238"/>
                    </a:cxn>
                    <a:cxn ang="0">
                      <a:pos x="146" y="277"/>
                    </a:cxn>
                    <a:cxn ang="0">
                      <a:pos x="156" y="316"/>
                    </a:cxn>
                    <a:cxn ang="0">
                      <a:pos x="161" y="355"/>
                    </a:cxn>
                    <a:cxn ang="0">
                      <a:pos x="165" y="388"/>
                    </a:cxn>
                    <a:cxn ang="0">
                      <a:pos x="165" y="416"/>
                    </a:cxn>
                    <a:cxn ang="0">
                      <a:pos x="165" y="443"/>
                    </a:cxn>
                    <a:cxn ang="0">
                      <a:pos x="161" y="468"/>
                    </a:cxn>
                    <a:cxn ang="0">
                      <a:pos x="154" y="488"/>
                    </a:cxn>
                    <a:cxn ang="0">
                      <a:pos x="144" y="499"/>
                    </a:cxn>
                    <a:cxn ang="0">
                      <a:pos x="133" y="509"/>
                    </a:cxn>
                    <a:cxn ang="0">
                      <a:pos x="119" y="515"/>
                    </a:cxn>
                    <a:cxn ang="0">
                      <a:pos x="102" y="517"/>
                    </a:cxn>
                    <a:cxn ang="0">
                      <a:pos x="83" y="515"/>
                    </a:cxn>
                    <a:cxn ang="0">
                      <a:pos x="63" y="509"/>
                    </a:cxn>
                    <a:cxn ang="0">
                      <a:pos x="44" y="499"/>
                    </a:cxn>
                    <a:cxn ang="0">
                      <a:pos x="33" y="492"/>
                    </a:cxn>
                    <a:cxn ang="0">
                      <a:pos x="29" y="486"/>
                    </a:cxn>
                    <a:cxn ang="0">
                      <a:pos x="25" y="476"/>
                    </a:cxn>
                    <a:cxn ang="0">
                      <a:pos x="21" y="468"/>
                    </a:cxn>
                  </a:cxnLst>
                  <a:rect l="0" t="0" r="r" b="b"/>
                  <a:pathLst>
                    <a:path w="165" h="517">
                      <a:moveTo>
                        <a:pt x="21" y="462"/>
                      </a:moveTo>
                      <a:lnTo>
                        <a:pt x="17" y="457"/>
                      </a:lnTo>
                      <a:lnTo>
                        <a:pt x="15" y="451"/>
                      </a:lnTo>
                      <a:lnTo>
                        <a:pt x="14" y="445"/>
                      </a:lnTo>
                      <a:lnTo>
                        <a:pt x="12" y="437"/>
                      </a:lnTo>
                      <a:lnTo>
                        <a:pt x="10" y="431"/>
                      </a:lnTo>
                      <a:lnTo>
                        <a:pt x="8" y="425"/>
                      </a:lnTo>
                      <a:lnTo>
                        <a:pt x="6" y="419"/>
                      </a:lnTo>
                      <a:lnTo>
                        <a:pt x="4" y="412"/>
                      </a:lnTo>
                      <a:lnTo>
                        <a:pt x="4" y="404"/>
                      </a:lnTo>
                      <a:lnTo>
                        <a:pt x="2" y="396"/>
                      </a:lnTo>
                      <a:lnTo>
                        <a:pt x="2" y="386"/>
                      </a:lnTo>
                      <a:lnTo>
                        <a:pt x="0" y="378"/>
                      </a:lnTo>
                      <a:lnTo>
                        <a:pt x="0" y="369"/>
                      </a:lnTo>
                      <a:lnTo>
                        <a:pt x="0" y="361"/>
                      </a:lnTo>
                      <a:lnTo>
                        <a:pt x="0" y="351"/>
                      </a:lnTo>
                      <a:lnTo>
                        <a:pt x="0" y="343"/>
                      </a:lnTo>
                      <a:lnTo>
                        <a:pt x="0" y="334"/>
                      </a:lnTo>
                      <a:lnTo>
                        <a:pt x="2" y="322"/>
                      </a:lnTo>
                      <a:lnTo>
                        <a:pt x="4" y="312"/>
                      </a:lnTo>
                      <a:lnTo>
                        <a:pt x="4" y="302"/>
                      </a:lnTo>
                      <a:lnTo>
                        <a:pt x="6" y="293"/>
                      </a:lnTo>
                      <a:lnTo>
                        <a:pt x="8" y="283"/>
                      </a:lnTo>
                      <a:lnTo>
                        <a:pt x="10" y="273"/>
                      </a:lnTo>
                      <a:lnTo>
                        <a:pt x="12" y="261"/>
                      </a:lnTo>
                      <a:lnTo>
                        <a:pt x="14" y="256"/>
                      </a:lnTo>
                      <a:lnTo>
                        <a:pt x="14" y="248"/>
                      </a:lnTo>
                      <a:lnTo>
                        <a:pt x="15" y="240"/>
                      </a:lnTo>
                      <a:lnTo>
                        <a:pt x="17" y="234"/>
                      </a:lnTo>
                      <a:lnTo>
                        <a:pt x="17" y="226"/>
                      </a:lnTo>
                      <a:lnTo>
                        <a:pt x="19" y="219"/>
                      </a:lnTo>
                      <a:lnTo>
                        <a:pt x="21" y="213"/>
                      </a:lnTo>
                      <a:lnTo>
                        <a:pt x="23" y="205"/>
                      </a:lnTo>
                      <a:lnTo>
                        <a:pt x="25" y="197"/>
                      </a:lnTo>
                      <a:lnTo>
                        <a:pt x="27" y="187"/>
                      </a:lnTo>
                      <a:lnTo>
                        <a:pt x="27" y="180"/>
                      </a:lnTo>
                      <a:lnTo>
                        <a:pt x="29" y="170"/>
                      </a:lnTo>
                      <a:lnTo>
                        <a:pt x="31" y="162"/>
                      </a:lnTo>
                      <a:lnTo>
                        <a:pt x="33" y="152"/>
                      </a:lnTo>
                      <a:lnTo>
                        <a:pt x="35" y="144"/>
                      </a:lnTo>
                      <a:lnTo>
                        <a:pt x="37" y="135"/>
                      </a:lnTo>
                      <a:lnTo>
                        <a:pt x="37" y="131"/>
                      </a:lnTo>
                      <a:lnTo>
                        <a:pt x="39" y="125"/>
                      </a:lnTo>
                      <a:lnTo>
                        <a:pt x="39" y="121"/>
                      </a:lnTo>
                      <a:lnTo>
                        <a:pt x="40" y="115"/>
                      </a:lnTo>
                      <a:lnTo>
                        <a:pt x="40" y="111"/>
                      </a:lnTo>
                      <a:lnTo>
                        <a:pt x="40" y="105"/>
                      </a:lnTo>
                      <a:lnTo>
                        <a:pt x="42" y="101"/>
                      </a:lnTo>
                      <a:lnTo>
                        <a:pt x="42" y="96"/>
                      </a:lnTo>
                      <a:lnTo>
                        <a:pt x="44" y="90"/>
                      </a:lnTo>
                      <a:lnTo>
                        <a:pt x="46" y="84"/>
                      </a:lnTo>
                      <a:lnTo>
                        <a:pt x="46" y="76"/>
                      </a:lnTo>
                      <a:lnTo>
                        <a:pt x="48" y="70"/>
                      </a:lnTo>
                      <a:lnTo>
                        <a:pt x="50" y="62"/>
                      </a:lnTo>
                      <a:lnTo>
                        <a:pt x="52" y="57"/>
                      </a:lnTo>
                      <a:lnTo>
                        <a:pt x="52" y="51"/>
                      </a:lnTo>
                      <a:lnTo>
                        <a:pt x="54" y="43"/>
                      </a:lnTo>
                      <a:lnTo>
                        <a:pt x="56" y="37"/>
                      </a:lnTo>
                      <a:lnTo>
                        <a:pt x="56" y="31"/>
                      </a:lnTo>
                      <a:lnTo>
                        <a:pt x="58" y="23"/>
                      </a:lnTo>
                      <a:lnTo>
                        <a:pt x="58" y="18"/>
                      </a:lnTo>
                      <a:lnTo>
                        <a:pt x="60" y="10"/>
                      </a:lnTo>
                      <a:lnTo>
                        <a:pt x="62" y="6"/>
                      </a:lnTo>
                      <a:lnTo>
                        <a:pt x="65" y="2"/>
                      </a:lnTo>
                      <a:lnTo>
                        <a:pt x="71" y="0"/>
                      </a:lnTo>
                      <a:lnTo>
                        <a:pt x="75" y="0"/>
                      </a:lnTo>
                      <a:lnTo>
                        <a:pt x="79" y="2"/>
                      </a:lnTo>
                      <a:lnTo>
                        <a:pt x="83" y="6"/>
                      </a:lnTo>
                      <a:lnTo>
                        <a:pt x="85" y="12"/>
                      </a:lnTo>
                      <a:lnTo>
                        <a:pt x="88" y="18"/>
                      </a:lnTo>
                      <a:lnTo>
                        <a:pt x="90" y="25"/>
                      </a:lnTo>
                      <a:lnTo>
                        <a:pt x="92" y="31"/>
                      </a:lnTo>
                      <a:lnTo>
                        <a:pt x="92" y="37"/>
                      </a:lnTo>
                      <a:lnTo>
                        <a:pt x="100" y="59"/>
                      </a:lnTo>
                      <a:lnTo>
                        <a:pt x="106" y="82"/>
                      </a:lnTo>
                      <a:lnTo>
                        <a:pt x="110" y="103"/>
                      </a:lnTo>
                      <a:lnTo>
                        <a:pt x="115" y="127"/>
                      </a:lnTo>
                      <a:lnTo>
                        <a:pt x="119" y="150"/>
                      </a:lnTo>
                      <a:lnTo>
                        <a:pt x="125" y="174"/>
                      </a:lnTo>
                      <a:lnTo>
                        <a:pt x="129" y="195"/>
                      </a:lnTo>
                      <a:lnTo>
                        <a:pt x="134" y="219"/>
                      </a:lnTo>
                      <a:lnTo>
                        <a:pt x="138" y="238"/>
                      </a:lnTo>
                      <a:lnTo>
                        <a:pt x="142" y="258"/>
                      </a:lnTo>
                      <a:lnTo>
                        <a:pt x="146" y="277"/>
                      </a:lnTo>
                      <a:lnTo>
                        <a:pt x="152" y="297"/>
                      </a:lnTo>
                      <a:lnTo>
                        <a:pt x="156" y="316"/>
                      </a:lnTo>
                      <a:lnTo>
                        <a:pt x="157" y="336"/>
                      </a:lnTo>
                      <a:lnTo>
                        <a:pt x="161" y="355"/>
                      </a:lnTo>
                      <a:lnTo>
                        <a:pt x="163" y="375"/>
                      </a:lnTo>
                      <a:lnTo>
                        <a:pt x="165" y="388"/>
                      </a:lnTo>
                      <a:lnTo>
                        <a:pt x="165" y="402"/>
                      </a:lnTo>
                      <a:lnTo>
                        <a:pt x="165" y="416"/>
                      </a:lnTo>
                      <a:lnTo>
                        <a:pt x="165" y="429"/>
                      </a:lnTo>
                      <a:lnTo>
                        <a:pt x="165" y="443"/>
                      </a:lnTo>
                      <a:lnTo>
                        <a:pt x="163" y="457"/>
                      </a:lnTo>
                      <a:lnTo>
                        <a:pt x="161" y="468"/>
                      </a:lnTo>
                      <a:lnTo>
                        <a:pt x="157" y="482"/>
                      </a:lnTo>
                      <a:lnTo>
                        <a:pt x="154" y="488"/>
                      </a:lnTo>
                      <a:lnTo>
                        <a:pt x="150" y="494"/>
                      </a:lnTo>
                      <a:lnTo>
                        <a:pt x="144" y="499"/>
                      </a:lnTo>
                      <a:lnTo>
                        <a:pt x="138" y="505"/>
                      </a:lnTo>
                      <a:lnTo>
                        <a:pt x="133" y="509"/>
                      </a:lnTo>
                      <a:lnTo>
                        <a:pt x="125" y="513"/>
                      </a:lnTo>
                      <a:lnTo>
                        <a:pt x="119" y="515"/>
                      </a:lnTo>
                      <a:lnTo>
                        <a:pt x="111" y="515"/>
                      </a:lnTo>
                      <a:lnTo>
                        <a:pt x="102" y="517"/>
                      </a:lnTo>
                      <a:lnTo>
                        <a:pt x="92" y="515"/>
                      </a:lnTo>
                      <a:lnTo>
                        <a:pt x="83" y="515"/>
                      </a:lnTo>
                      <a:lnTo>
                        <a:pt x="73" y="511"/>
                      </a:lnTo>
                      <a:lnTo>
                        <a:pt x="63" y="509"/>
                      </a:lnTo>
                      <a:lnTo>
                        <a:pt x="54" y="505"/>
                      </a:lnTo>
                      <a:lnTo>
                        <a:pt x="44" y="499"/>
                      </a:lnTo>
                      <a:lnTo>
                        <a:pt x="37" y="496"/>
                      </a:lnTo>
                      <a:lnTo>
                        <a:pt x="33" y="492"/>
                      </a:lnTo>
                      <a:lnTo>
                        <a:pt x="31" y="490"/>
                      </a:lnTo>
                      <a:lnTo>
                        <a:pt x="29" y="486"/>
                      </a:lnTo>
                      <a:lnTo>
                        <a:pt x="27" y="482"/>
                      </a:lnTo>
                      <a:lnTo>
                        <a:pt x="25" y="476"/>
                      </a:lnTo>
                      <a:lnTo>
                        <a:pt x="23" y="472"/>
                      </a:lnTo>
                      <a:lnTo>
                        <a:pt x="21" y="468"/>
                      </a:lnTo>
                      <a:lnTo>
                        <a:pt x="21" y="462"/>
                      </a:lnTo>
                      <a:close/>
                    </a:path>
                  </a:pathLst>
                </a:custGeom>
                <a:solidFill>
                  <a:srgbClr val="A1A5BB"/>
                </a:solidFill>
                <a:ln w="9525">
                  <a:noFill/>
                  <a:round/>
                  <a:headEnd/>
                  <a:tailEnd/>
                </a:ln>
              </p:spPr>
              <p:txBody>
                <a:bodyPr/>
                <a:lstStyle/>
                <a:p>
                  <a:endParaRPr lang="en-US"/>
                </a:p>
              </p:txBody>
            </p:sp>
            <p:sp>
              <p:nvSpPr>
                <p:cNvPr id="40018" name="Freeform 82"/>
                <p:cNvSpPr>
                  <a:spLocks/>
                </p:cNvSpPr>
                <p:nvPr/>
              </p:nvSpPr>
              <p:spPr bwMode="auto">
                <a:xfrm>
                  <a:off x="2176" y="1297"/>
                  <a:ext cx="153" cy="240"/>
                </a:xfrm>
                <a:custGeom>
                  <a:avLst/>
                  <a:gdLst/>
                  <a:ahLst/>
                  <a:cxnLst>
                    <a:cxn ang="0">
                      <a:pos x="17" y="424"/>
                    </a:cxn>
                    <a:cxn ang="0">
                      <a:pos x="11" y="412"/>
                    </a:cxn>
                    <a:cxn ang="0">
                      <a:pos x="8" y="400"/>
                    </a:cxn>
                    <a:cxn ang="0">
                      <a:pos x="6" y="389"/>
                    </a:cxn>
                    <a:cxn ang="0">
                      <a:pos x="2" y="375"/>
                    </a:cxn>
                    <a:cxn ang="0">
                      <a:pos x="0" y="359"/>
                    </a:cxn>
                    <a:cxn ang="0">
                      <a:pos x="0" y="344"/>
                    </a:cxn>
                    <a:cxn ang="0">
                      <a:pos x="0" y="326"/>
                    </a:cxn>
                    <a:cxn ang="0">
                      <a:pos x="0" y="311"/>
                    </a:cxn>
                    <a:cxn ang="0">
                      <a:pos x="2" y="291"/>
                    </a:cxn>
                    <a:cxn ang="0">
                      <a:pos x="6" y="272"/>
                    </a:cxn>
                    <a:cxn ang="0">
                      <a:pos x="8" y="254"/>
                    </a:cxn>
                    <a:cxn ang="0">
                      <a:pos x="11" y="238"/>
                    </a:cxn>
                    <a:cxn ang="0">
                      <a:pos x="13" y="225"/>
                    </a:cxn>
                    <a:cxn ang="0">
                      <a:pos x="17" y="211"/>
                    </a:cxn>
                    <a:cxn ang="0">
                      <a:pos x="19" y="197"/>
                    </a:cxn>
                    <a:cxn ang="0">
                      <a:pos x="23" y="182"/>
                    </a:cxn>
                    <a:cxn ang="0">
                      <a:pos x="25" y="166"/>
                    </a:cxn>
                    <a:cxn ang="0">
                      <a:pos x="29" y="151"/>
                    </a:cxn>
                    <a:cxn ang="0">
                      <a:pos x="33" y="135"/>
                    </a:cxn>
                    <a:cxn ang="0">
                      <a:pos x="35" y="121"/>
                    </a:cxn>
                    <a:cxn ang="0">
                      <a:pos x="36" y="114"/>
                    </a:cxn>
                    <a:cxn ang="0">
                      <a:pos x="36" y="104"/>
                    </a:cxn>
                    <a:cxn ang="0">
                      <a:pos x="38" y="94"/>
                    </a:cxn>
                    <a:cxn ang="0">
                      <a:pos x="40" y="84"/>
                    </a:cxn>
                    <a:cxn ang="0">
                      <a:pos x="44" y="73"/>
                    </a:cxn>
                    <a:cxn ang="0">
                      <a:pos x="46" y="59"/>
                    </a:cxn>
                    <a:cxn ang="0">
                      <a:pos x="48" y="47"/>
                    </a:cxn>
                    <a:cxn ang="0">
                      <a:pos x="52" y="35"/>
                    </a:cxn>
                    <a:cxn ang="0">
                      <a:pos x="54" y="22"/>
                    </a:cxn>
                    <a:cxn ang="0">
                      <a:pos x="56" y="10"/>
                    </a:cxn>
                    <a:cxn ang="0">
                      <a:pos x="59" y="2"/>
                    </a:cxn>
                    <a:cxn ang="0">
                      <a:pos x="69" y="0"/>
                    </a:cxn>
                    <a:cxn ang="0">
                      <a:pos x="77" y="6"/>
                    </a:cxn>
                    <a:cxn ang="0">
                      <a:pos x="81" y="18"/>
                    </a:cxn>
                    <a:cxn ang="0">
                      <a:pos x="84" y="30"/>
                    </a:cxn>
                    <a:cxn ang="0">
                      <a:pos x="92" y="55"/>
                    </a:cxn>
                    <a:cxn ang="0">
                      <a:pos x="102" y="98"/>
                    </a:cxn>
                    <a:cxn ang="0">
                      <a:pos x="111" y="141"/>
                    </a:cxn>
                    <a:cxn ang="0">
                      <a:pos x="119" y="182"/>
                    </a:cxn>
                    <a:cxn ang="0">
                      <a:pos x="129" y="221"/>
                    </a:cxn>
                    <a:cxn ang="0">
                      <a:pos x="136" y="258"/>
                    </a:cxn>
                    <a:cxn ang="0">
                      <a:pos x="144" y="295"/>
                    </a:cxn>
                    <a:cxn ang="0">
                      <a:pos x="150" y="330"/>
                    </a:cxn>
                    <a:cxn ang="0">
                      <a:pos x="152" y="361"/>
                    </a:cxn>
                    <a:cxn ang="0">
                      <a:pos x="153" y="387"/>
                    </a:cxn>
                    <a:cxn ang="0">
                      <a:pos x="153" y="412"/>
                    </a:cxn>
                    <a:cxn ang="0">
                      <a:pos x="148" y="435"/>
                    </a:cxn>
                    <a:cxn ang="0">
                      <a:pos x="142" y="453"/>
                    </a:cxn>
                    <a:cxn ang="0">
                      <a:pos x="134" y="465"/>
                    </a:cxn>
                    <a:cxn ang="0">
                      <a:pos x="123" y="472"/>
                    </a:cxn>
                    <a:cxn ang="0">
                      <a:pos x="109" y="478"/>
                    </a:cxn>
                    <a:cxn ang="0">
                      <a:pos x="94" y="480"/>
                    </a:cxn>
                    <a:cxn ang="0">
                      <a:pos x="75" y="478"/>
                    </a:cxn>
                    <a:cxn ang="0">
                      <a:pos x="58" y="472"/>
                    </a:cxn>
                    <a:cxn ang="0">
                      <a:pos x="42" y="465"/>
                    </a:cxn>
                    <a:cxn ang="0">
                      <a:pos x="31" y="457"/>
                    </a:cxn>
                    <a:cxn ang="0">
                      <a:pos x="25" y="451"/>
                    </a:cxn>
                    <a:cxn ang="0">
                      <a:pos x="23" y="443"/>
                    </a:cxn>
                    <a:cxn ang="0">
                      <a:pos x="19" y="433"/>
                    </a:cxn>
                  </a:cxnLst>
                  <a:rect l="0" t="0" r="r" b="b"/>
                  <a:pathLst>
                    <a:path w="153" h="480">
                      <a:moveTo>
                        <a:pt x="19" y="430"/>
                      </a:moveTo>
                      <a:lnTo>
                        <a:pt x="17" y="424"/>
                      </a:lnTo>
                      <a:lnTo>
                        <a:pt x="13" y="418"/>
                      </a:lnTo>
                      <a:lnTo>
                        <a:pt x="11" y="412"/>
                      </a:lnTo>
                      <a:lnTo>
                        <a:pt x="10" y="406"/>
                      </a:lnTo>
                      <a:lnTo>
                        <a:pt x="8" y="400"/>
                      </a:lnTo>
                      <a:lnTo>
                        <a:pt x="6" y="394"/>
                      </a:lnTo>
                      <a:lnTo>
                        <a:pt x="6" y="389"/>
                      </a:lnTo>
                      <a:lnTo>
                        <a:pt x="4" y="383"/>
                      </a:lnTo>
                      <a:lnTo>
                        <a:pt x="2" y="375"/>
                      </a:lnTo>
                      <a:lnTo>
                        <a:pt x="2" y="367"/>
                      </a:lnTo>
                      <a:lnTo>
                        <a:pt x="0" y="359"/>
                      </a:lnTo>
                      <a:lnTo>
                        <a:pt x="0" y="352"/>
                      </a:lnTo>
                      <a:lnTo>
                        <a:pt x="0" y="344"/>
                      </a:lnTo>
                      <a:lnTo>
                        <a:pt x="0" y="336"/>
                      </a:lnTo>
                      <a:lnTo>
                        <a:pt x="0" y="326"/>
                      </a:lnTo>
                      <a:lnTo>
                        <a:pt x="0" y="318"/>
                      </a:lnTo>
                      <a:lnTo>
                        <a:pt x="0" y="311"/>
                      </a:lnTo>
                      <a:lnTo>
                        <a:pt x="2" y="301"/>
                      </a:lnTo>
                      <a:lnTo>
                        <a:pt x="2" y="291"/>
                      </a:lnTo>
                      <a:lnTo>
                        <a:pt x="4" y="281"/>
                      </a:lnTo>
                      <a:lnTo>
                        <a:pt x="6" y="272"/>
                      </a:lnTo>
                      <a:lnTo>
                        <a:pt x="8" y="264"/>
                      </a:lnTo>
                      <a:lnTo>
                        <a:pt x="8" y="254"/>
                      </a:lnTo>
                      <a:lnTo>
                        <a:pt x="10" y="244"/>
                      </a:lnTo>
                      <a:lnTo>
                        <a:pt x="11" y="238"/>
                      </a:lnTo>
                      <a:lnTo>
                        <a:pt x="13" y="231"/>
                      </a:lnTo>
                      <a:lnTo>
                        <a:pt x="13" y="225"/>
                      </a:lnTo>
                      <a:lnTo>
                        <a:pt x="15" y="217"/>
                      </a:lnTo>
                      <a:lnTo>
                        <a:pt x="17" y="211"/>
                      </a:lnTo>
                      <a:lnTo>
                        <a:pt x="17" y="203"/>
                      </a:lnTo>
                      <a:lnTo>
                        <a:pt x="19" y="197"/>
                      </a:lnTo>
                      <a:lnTo>
                        <a:pt x="21" y="192"/>
                      </a:lnTo>
                      <a:lnTo>
                        <a:pt x="23" y="182"/>
                      </a:lnTo>
                      <a:lnTo>
                        <a:pt x="23" y="174"/>
                      </a:lnTo>
                      <a:lnTo>
                        <a:pt x="25" y="166"/>
                      </a:lnTo>
                      <a:lnTo>
                        <a:pt x="27" y="158"/>
                      </a:lnTo>
                      <a:lnTo>
                        <a:pt x="29" y="151"/>
                      </a:lnTo>
                      <a:lnTo>
                        <a:pt x="31" y="143"/>
                      </a:lnTo>
                      <a:lnTo>
                        <a:pt x="33" y="135"/>
                      </a:lnTo>
                      <a:lnTo>
                        <a:pt x="33" y="127"/>
                      </a:lnTo>
                      <a:lnTo>
                        <a:pt x="35" y="121"/>
                      </a:lnTo>
                      <a:lnTo>
                        <a:pt x="35" y="117"/>
                      </a:lnTo>
                      <a:lnTo>
                        <a:pt x="36" y="114"/>
                      </a:lnTo>
                      <a:lnTo>
                        <a:pt x="36" y="108"/>
                      </a:lnTo>
                      <a:lnTo>
                        <a:pt x="36" y="104"/>
                      </a:lnTo>
                      <a:lnTo>
                        <a:pt x="38" y="100"/>
                      </a:lnTo>
                      <a:lnTo>
                        <a:pt x="38" y="94"/>
                      </a:lnTo>
                      <a:lnTo>
                        <a:pt x="40" y="90"/>
                      </a:lnTo>
                      <a:lnTo>
                        <a:pt x="40" y="84"/>
                      </a:lnTo>
                      <a:lnTo>
                        <a:pt x="42" y="78"/>
                      </a:lnTo>
                      <a:lnTo>
                        <a:pt x="44" y="73"/>
                      </a:lnTo>
                      <a:lnTo>
                        <a:pt x="44" y="65"/>
                      </a:lnTo>
                      <a:lnTo>
                        <a:pt x="46" y="59"/>
                      </a:lnTo>
                      <a:lnTo>
                        <a:pt x="48" y="53"/>
                      </a:lnTo>
                      <a:lnTo>
                        <a:pt x="48" y="47"/>
                      </a:lnTo>
                      <a:lnTo>
                        <a:pt x="50" y="41"/>
                      </a:lnTo>
                      <a:lnTo>
                        <a:pt x="52" y="35"/>
                      </a:lnTo>
                      <a:lnTo>
                        <a:pt x="52" y="30"/>
                      </a:lnTo>
                      <a:lnTo>
                        <a:pt x="54" y="22"/>
                      </a:lnTo>
                      <a:lnTo>
                        <a:pt x="54" y="16"/>
                      </a:lnTo>
                      <a:lnTo>
                        <a:pt x="56" y="10"/>
                      </a:lnTo>
                      <a:lnTo>
                        <a:pt x="58" y="6"/>
                      </a:lnTo>
                      <a:lnTo>
                        <a:pt x="59" y="2"/>
                      </a:lnTo>
                      <a:lnTo>
                        <a:pt x="65" y="0"/>
                      </a:lnTo>
                      <a:lnTo>
                        <a:pt x="69" y="0"/>
                      </a:lnTo>
                      <a:lnTo>
                        <a:pt x="73" y="2"/>
                      </a:lnTo>
                      <a:lnTo>
                        <a:pt x="77" y="6"/>
                      </a:lnTo>
                      <a:lnTo>
                        <a:pt x="79" y="12"/>
                      </a:lnTo>
                      <a:lnTo>
                        <a:pt x="81" y="18"/>
                      </a:lnTo>
                      <a:lnTo>
                        <a:pt x="82" y="24"/>
                      </a:lnTo>
                      <a:lnTo>
                        <a:pt x="84" y="30"/>
                      </a:lnTo>
                      <a:lnTo>
                        <a:pt x="86" y="35"/>
                      </a:lnTo>
                      <a:lnTo>
                        <a:pt x="92" y="55"/>
                      </a:lnTo>
                      <a:lnTo>
                        <a:pt x="98" y="76"/>
                      </a:lnTo>
                      <a:lnTo>
                        <a:pt x="102" y="98"/>
                      </a:lnTo>
                      <a:lnTo>
                        <a:pt x="106" y="119"/>
                      </a:lnTo>
                      <a:lnTo>
                        <a:pt x="111" y="141"/>
                      </a:lnTo>
                      <a:lnTo>
                        <a:pt x="115" y="160"/>
                      </a:lnTo>
                      <a:lnTo>
                        <a:pt x="119" y="182"/>
                      </a:lnTo>
                      <a:lnTo>
                        <a:pt x="125" y="203"/>
                      </a:lnTo>
                      <a:lnTo>
                        <a:pt x="129" y="221"/>
                      </a:lnTo>
                      <a:lnTo>
                        <a:pt x="132" y="240"/>
                      </a:lnTo>
                      <a:lnTo>
                        <a:pt x="136" y="258"/>
                      </a:lnTo>
                      <a:lnTo>
                        <a:pt x="140" y="275"/>
                      </a:lnTo>
                      <a:lnTo>
                        <a:pt x="144" y="295"/>
                      </a:lnTo>
                      <a:lnTo>
                        <a:pt x="146" y="313"/>
                      </a:lnTo>
                      <a:lnTo>
                        <a:pt x="150" y="330"/>
                      </a:lnTo>
                      <a:lnTo>
                        <a:pt x="152" y="350"/>
                      </a:lnTo>
                      <a:lnTo>
                        <a:pt x="152" y="361"/>
                      </a:lnTo>
                      <a:lnTo>
                        <a:pt x="153" y="373"/>
                      </a:lnTo>
                      <a:lnTo>
                        <a:pt x="153" y="387"/>
                      </a:lnTo>
                      <a:lnTo>
                        <a:pt x="153" y="398"/>
                      </a:lnTo>
                      <a:lnTo>
                        <a:pt x="153" y="412"/>
                      </a:lnTo>
                      <a:lnTo>
                        <a:pt x="152" y="424"/>
                      </a:lnTo>
                      <a:lnTo>
                        <a:pt x="148" y="435"/>
                      </a:lnTo>
                      <a:lnTo>
                        <a:pt x="144" y="447"/>
                      </a:lnTo>
                      <a:lnTo>
                        <a:pt x="142" y="453"/>
                      </a:lnTo>
                      <a:lnTo>
                        <a:pt x="138" y="459"/>
                      </a:lnTo>
                      <a:lnTo>
                        <a:pt x="134" y="465"/>
                      </a:lnTo>
                      <a:lnTo>
                        <a:pt x="129" y="469"/>
                      </a:lnTo>
                      <a:lnTo>
                        <a:pt x="123" y="472"/>
                      </a:lnTo>
                      <a:lnTo>
                        <a:pt x="115" y="476"/>
                      </a:lnTo>
                      <a:lnTo>
                        <a:pt x="109" y="478"/>
                      </a:lnTo>
                      <a:lnTo>
                        <a:pt x="104" y="480"/>
                      </a:lnTo>
                      <a:lnTo>
                        <a:pt x="94" y="480"/>
                      </a:lnTo>
                      <a:lnTo>
                        <a:pt x="84" y="480"/>
                      </a:lnTo>
                      <a:lnTo>
                        <a:pt x="75" y="478"/>
                      </a:lnTo>
                      <a:lnTo>
                        <a:pt x="67" y="476"/>
                      </a:lnTo>
                      <a:lnTo>
                        <a:pt x="58" y="472"/>
                      </a:lnTo>
                      <a:lnTo>
                        <a:pt x="50" y="469"/>
                      </a:lnTo>
                      <a:lnTo>
                        <a:pt x="42" y="465"/>
                      </a:lnTo>
                      <a:lnTo>
                        <a:pt x="33" y="461"/>
                      </a:lnTo>
                      <a:lnTo>
                        <a:pt x="31" y="457"/>
                      </a:lnTo>
                      <a:lnTo>
                        <a:pt x="27" y="455"/>
                      </a:lnTo>
                      <a:lnTo>
                        <a:pt x="25" y="451"/>
                      </a:lnTo>
                      <a:lnTo>
                        <a:pt x="23" y="447"/>
                      </a:lnTo>
                      <a:lnTo>
                        <a:pt x="23" y="443"/>
                      </a:lnTo>
                      <a:lnTo>
                        <a:pt x="21" y="439"/>
                      </a:lnTo>
                      <a:lnTo>
                        <a:pt x="19" y="433"/>
                      </a:lnTo>
                      <a:lnTo>
                        <a:pt x="19" y="430"/>
                      </a:lnTo>
                      <a:close/>
                    </a:path>
                  </a:pathLst>
                </a:custGeom>
                <a:solidFill>
                  <a:srgbClr val="ABAEC2"/>
                </a:solidFill>
                <a:ln w="9525">
                  <a:noFill/>
                  <a:round/>
                  <a:headEnd/>
                  <a:tailEnd/>
                </a:ln>
              </p:spPr>
              <p:txBody>
                <a:bodyPr/>
                <a:lstStyle/>
                <a:p>
                  <a:endParaRPr lang="en-US"/>
                </a:p>
              </p:txBody>
            </p:sp>
            <p:sp>
              <p:nvSpPr>
                <p:cNvPr id="40019" name="Freeform 83"/>
                <p:cNvSpPr>
                  <a:spLocks/>
                </p:cNvSpPr>
                <p:nvPr/>
              </p:nvSpPr>
              <p:spPr bwMode="auto">
                <a:xfrm>
                  <a:off x="2180" y="1309"/>
                  <a:ext cx="142" cy="222"/>
                </a:xfrm>
                <a:custGeom>
                  <a:avLst/>
                  <a:gdLst/>
                  <a:ahLst/>
                  <a:cxnLst>
                    <a:cxn ang="0">
                      <a:pos x="15" y="392"/>
                    </a:cxn>
                    <a:cxn ang="0">
                      <a:pos x="11" y="380"/>
                    </a:cxn>
                    <a:cxn ang="0">
                      <a:pos x="7" y="370"/>
                    </a:cxn>
                    <a:cxn ang="0">
                      <a:pos x="4" y="359"/>
                    </a:cxn>
                    <a:cxn ang="0">
                      <a:pos x="2" y="345"/>
                    </a:cxn>
                    <a:cxn ang="0">
                      <a:pos x="0" y="331"/>
                    </a:cxn>
                    <a:cxn ang="0">
                      <a:pos x="0" y="316"/>
                    </a:cxn>
                    <a:cxn ang="0">
                      <a:pos x="0" y="302"/>
                    </a:cxn>
                    <a:cxn ang="0">
                      <a:pos x="0" y="285"/>
                    </a:cxn>
                    <a:cxn ang="0">
                      <a:pos x="2" y="269"/>
                    </a:cxn>
                    <a:cxn ang="0">
                      <a:pos x="4" y="251"/>
                    </a:cxn>
                    <a:cxn ang="0">
                      <a:pos x="7" y="234"/>
                    </a:cxn>
                    <a:cxn ang="0">
                      <a:pos x="9" y="218"/>
                    </a:cxn>
                    <a:cxn ang="0">
                      <a:pos x="11" y="207"/>
                    </a:cxn>
                    <a:cxn ang="0">
                      <a:pos x="15" y="195"/>
                    </a:cxn>
                    <a:cxn ang="0">
                      <a:pos x="17" y="181"/>
                    </a:cxn>
                    <a:cxn ang="0">
                      <a:pos x="21" y="168"/>
                    </a:cxn>
                    <a:cxn ang="0">
                      <a:pos x="23" y="154"/>
                    </a:cxn>
                    <a:cxn ang="0">
                      <a:pos x="27" y="138"/>
                    </a:cxn>
                    <a:cxn ang="0">
                      <a:pos x="29" y="125"/>
                    </a:cxn>
                    <a:cxn ang="0">
                      <a:pos x="31" y="113"/>
                    </a:cxn>
                    <a:cxn ang="0">
                      <a:pos x="32" y="103"/>
                    </a:cxn>
                    <a:cxn ang="0">
                      <a:pos x="34" y="95"/>
                    </a:cxn>
                    <a:cxn ang="0">
                      <a:pos x="34" y="88"/>
                    </a:cxn>
                    <a:cxn ang="0">
                      <a:pos x="36" y="78"/>
                    </a:cxn>
                    <a:cxn ang="0">
                      <a:pos x="40" y="66"/>
                    </a:cxn>
                    <a:cxn ang="0">
                      <a:pos x="42" y="54"/>
                    </a:cxn>
                    <a:cxn ang="0">
                      <a:pos x="44" y="43"/>
                    </a:cxn>
                    <a:cxn ang="0">
                      <a:pos x="46" y="33"/>
                    </a:cxn>
                    <a:cxn ang="0">
                      <a:pos x="48" y="21"/>
                    </a:cxn>
                    <a:cxn ang="0">
                      <a:pos x="50" y="9"/>
                    </a:cxn>
                    <a:cxn ang="0">
                      <a:pos x="55" y="2"/>
                    </a:cxn>
                    <a:cxn ang="0">
                      <a:pos x="63" y="0"/>
                    </a:cxn>
                    <a:cxn ang="0">
                      <a:pos x="69" y="6"/>
                    </a:cxn>
                    <a:cxn ang="0">
                      <a:pos x="75" y="15"/>
                    </a:cxn>
                    <a:cxn ang="0">
                      <a:pos x="77" y="27"/>
                    </a:cxn>
                    <a:cxn ang="0">
                      <a:pos x="84" y="50"/>
                    </a:cxn>
                    <a:cxn ang="0">
                      <a:pos x="94" y="89"/>
                    </a:cxn>
                    <a:cxn ang="0">
                      <a:pos x="102" y="129"/>
                    </a:cxn>
                    <a:cxn ang="0">
                      <a:pos x="109" y="168"/>
                    </a:cxn>
                    <a:cxn ang="0">
                      <a:pos x="117" y="205"/>
                    </a:cxn>
                    <a:cxn ang="0">
                      <a:pos x="125" y="238"/>
                    </a:cxn>
                    <a:cxn ang="0">
                      <a:pos x="132" y="271"/>
                    </a:cxn>
                    <a:cxn ang="0">
                      <a:pos x="138" y="304"/>
                    </a:cxn>
                    <a:cxn ang="0">
                      <a:pos x="140" y="333"/>
                    </a:cxn>
                    <a:cxn ang="0">
                      <a:pos x="142" y="357"/>
                    </a:cxn>
                    <a:cxn ang="0">
                      <a:pos x="140" y="380"/>
                    </a:cxn>
                    <a:cxn ang="0">
                      <a:pos x="136" y="402"/>
                    </a:cxn>
                    <a:cxn ang="0">
                      <a:pos x="130" y="417"/>
                    </a:cxn>
                    <a:cxn ang="0">
                      <a:pos x="123" y="429"/>
                    </a:cxn>
                    <a:cxn ang="0">
                      <a:pos x="113" y="437"/>
                    </a:cxn>
                    <a:cxn ang="0">
                      <a:pos x="100" y="441"/>
                    </a:cxn>
                    <a:cxn ang="0">
                      <a:pos x="86" y="443"/>
                    </a:cxn>
                    <a:cxn ang="0">
                      <a:pos x="69" y="441"/>
                    </a:cxn>
                    <a:cxn ang="0">
                      <a:pos x="54" y="435"/>
                    </a:cxn>
                    <a:cxn ang="0">
                      <a:pos x="38" y="429"/>
                    </a:cxn>
                    <a:cxn ang="0">
                      <a:pos x="27" y="421"/>
                    </a:cxn>
                    <a:cxn ang="0">
                      <a:pos x="23" y="415"/>
                    </a:cxn>
                    <a:cxn ang="0">
                      <a:pos x="21" y="407"/>
                    </a:cxn>
                    <a:cxn ang="0">
                      <a:pos x="17" y="400"/>
                    </a:cxn>
                  </a:cxnLst>
                  <a:rect l="0" t="0" r="r" b="b"/>
                  <a:pathLst>
                    <a:path w="142" h="443">
                      <a:moveTo>
                        <a:pt x="17" y="396"/>
                      </a:moveTo>
                      <a:lnTo>
                        <a:pt x="15" y="392"/>
                      </a:lnTo>
                      <a:lnTo>
                        <a:pt x="13" y="386"/>
                      </a:lnTo>
                      <a:lnTo>
                        <a:pt x="11" y="380"/>
                      </a:lnTo>
                      <a:lnTo>
                        <a:pt x="9" y="376"/>
                      </a:lnTo>
                      <a:lnTo>
                        <a:pt x="7" y="370"/>
                      </a:lnTo>
                      <a:lnTo>
                        <a:pt x="6" y="365"/>
                      </a:lnTo>
                      <a:lnTo>
                        <a:pt x="4" y="359"/>
                      </a:lnTo>
                      <a:lnTo>
                        <a:pt x="4" y="353"/>
                      </a:lnTo>
                      <a:lnTo>
                        <a:pt x="2" y="345"/>
                      </a:lnTo>
                      <a:lnTo>
                        <a:pt x="2" y="339"/>
                      </a:lnTo>
                      <a:lnTo>
                        <a:pt x="0" y="331"/>
                      </a:lnTo>
                      <a:lnTo>
                        <a:pt x="0" y="324"/>
                      </a:lnTo>
                      <a:lnTo>
                        <a:pt x="0" y="316"/>
                      </a:lnTo>
                      <a:lnTo>
                        <a:pt x="0" y="310"/>
                      </a:lnTo>
                      <a:lnTo>
                        <a:pt x="0" y="302"/>
                      </a:lnTo>
                      <a:lnTo>
                        <a:pt x="0" y="294"/>
                      </a:lnTo>
                      <a:lnTo>
                        <a:pt x="0" y="285"/>
                      </a:lnTo>
                      <a:lnTo>
                        <a:pt x="0" y="277"/>
                      </a:lnTo>
                      <a:lnTo>
                        <a:pt x="2" y="269"/>
                      </a:lnTo>
                      <a:lnTo>
                        <a:pt x="4" y="259"/>
                      </a:lnTo>
                      <a:lnTo>
                        <a:pt x="4" y="251"/>
                      </a:lnTo>
                      <a:lnTo>
                        <a:pt x="6" y="242"/>
                      </a:lnTo>
                      <a:lnTo>
                        <a:pt x="7" y="234"/>
                      </a:lnTo>
                      <a:lnTo>
                        <a:pt x="9" y="226"/>
                      </a:lnTo>
                      <a:lnTo>
                        <a:pt x="9" y="218"/>
                      </a:lnTo>
                      <a:lnTo>
                        <a:pt x="11" y="212"/>
                      </a:lnTo>
                      <a:lnTo>
                        <a:pt x="11" y="207"/>
                      </a:lnTo>
                      <a:lnTo>
                        <a:pt x="13" y="201"/>
                      </a:lnTo>
                      <a:lnTo>
                        <a:pt x="15" y="195"/>
                      </a:lnTo>
                      <a:lnTo>
                        <a:pt x="15" y="189"/>
                      </a:lnTo>
                      <a:lnTo>
                        <a:pt x="17" y="181"/>
                      </a:lnTo>
                      <a:lnTo>
                        <a:pt x="19" y="175"/>
                      </a:lnTo>
                      <a:lnTo>
                        <a:pt x="21" y="168"/>
                      </a:lnTo>
                      <a:lnTo>
                        <a:pt x="21" y="162"/>
                      </a:lnTo>
                      <a:lnTo>
                        <a:pt x="23" y="154"/>
                      </a:lnTo>
                      <a:lnTo>
                        <a:pt x="25" y="146"/>
                      </a:lnTo>
                      <a:lnTo>
                        <a:pt x="27" y="138"/>
                      </a:lnTo>
                      <a:lnTo>
                        <a:pt x="27" y="130"/>
                      </a:lnTo>
                      <a:lnTo>
                        <a:pt x="29" y="125"/>
                      </a:lnTo>
                      <a:lnTo>
                        <a:pt x="31" y="117"/>
                      </a:lnTo>
                      <a:lnTo>
                        <a:pt x="31" y="113"/>
                      </a:lnTo>
                      <a:lnTo>
                        <a:pt x="32" y="109"/>
                      </a:lnTo>
                      <a:lnTo>
                        <a:pt x="32" y="103"/>
                      </a:lnTo>
                      <a:lnTo>
                        <a:pt x="32" y="99"/>
                      </a:lnTo>
                      <a:lnTo>
                        <a:pt x="34" y="95"/>
                      </a:lnTo>
                      <a:lnTo>
                        <a:pt x="34" y="91"/>
                      </a:lnTo>
                      <a:lnTo>
                        <a:pt x="34" y="88"/>
                      </a:lnTo>
                      <a:lnTo>
                        <a:pt x="36" y="84"/>
                      </a:lnTo>
                      <a:lnTo>
                        <a:pt x="36" y="78"/>
                      </a:lnTo>
                      <a:lnTo>
                        <a:pt x="38" y="72"/>
                      </a:lnTo>
                      <a:lnTo>
                        <a:pt x="40" y="66"/>
                      </a:lnTo>
                      <a:lnTo>
                        <a:pt x="40" y="60"/>
                      </a:lnTo>
                      <a:lnTo>
                        <a:pt x="42" y="54"/>
                      </a:lnTo>
                      <a:lnTo>
                        <a:pt x="42" y="49"/>
                      </a:lnTo>
                      <a:lnTo>
                        <a:pt x="44" y="43"/>
                      </a:lnTo>
                      <a:lnTo>
                        <a:pt x="46" y="37"/>
                      </a:lnTo>
                      <a:lnTo>
                        <a:pt x="46" y="33"/>
                      </a:lnTo>
                      <a:lnTo>
                        <a:pt x="48" y="27"/>
                      </a:lnTo>
                      <a:lnTo>
                        <a:pt x="48" y="21"/>
                      </a:lnTo>
                      <a:lnTo>
                        <a:pt x="50" y="15"/>
                      </a:lnTo>
                      <a:lnTo>
                        <a:pt x="50" y="9"/>
                      </a:lnTo>
                      <a:lnTo>
                        <a:pt x="52" y="6"/>
                      </a:lnTo>
                      <a:lnTo>
                        <a:pt x="55" y="2"/>
                      </a:lnTo>
                      <a:lnTo>
                        <a:pt x="59" y="0"/>
                      </a:lnTo>
                      <a:lnTo>
                        <a:pt x="63" y="0"/>
                      </a:lnTo>
                      <a:lnTo>
                        <a:pt x="67" y="2"/>
                      </a:lnTo>
                      <a:lnTo>
                        <a:pt x="69" y="6"/>
                      </a:lnTo>
                      <a:lnTo>
                        <a:pt x="73" y="11"/>
                      </a:lnTo>
                      <a:lnTo>
                        <a:pt x="75" y="15"/>
                      </a:lnTo>
                      <a:lnTo>
                        <a:pt x="77" y="21"/>
                      </a:lnTo>
                      <a:lnTo>
                        <a:pt x="77" y="27"/>
                      </a:lnTo>
                      <a:lnTo>
                        <a:pt x="78" y="31"/>
                      </a:lnTo>
                      <a:lnTo>
                        <a:pt x="84" y="50"/>
                      </a:lnTo>
                      <a:lnTo>
                        <a:pt x="88" y="70"/>
                      </a:lnTo>
                      <a:lnTo>
                        <a:pt x="94" y="89"/>
                      </a:lnTo>
                      <a:lnTo>
                        <a:pt x="98" y="109"/>
                      </a:lnTo>
                      <a:lnTo>
                        <a:pt x="102" y="129"/>
                      </a:lnTo>
                      <a:lnTo>
                        <a:pt x="105" y="148"/>
                      </a:lnTo>
                      <a:lnTo>
                        <a:pt x="109" y="168"/>
                      </a:lnTo>
                      <a:lnTo>
                        <a:pt x="113" y="187"/>
                      </a:lnTo>
                      <a:lnTo>
                        <a:pt x="117" y="205"/>
                      </a:lnTo>
                      <a:lnTo>
                        <a:pt x="121" y="220"/>
                      </a:lnTo>
                      <a:lnTo>
                        <a:pt x="125" y="238"/>
                      </a:lnTo>
                      <a:lnTo>
                        <a:pt x="128" y="255"/>
                      </a:lnTo>
                      <a:lnTo>
                        <a:pt x="132" y="271"/>
                      </a:lnTo>
                      <a:lnTo>
                        <a:pt x="134" y="288"/>
                      </a:lnTo>
                      <a:lnTo>
                        <a:pt x="138" y="304"/>
                      </a:lnTo>
                      <a:lnTo>
                        <a:pt x="138" y="322"/>
                      </a:lnTo>
                      <a:lnTo>
                        <a:pt x="140" y="333"/>
                      </a:lnTo>
                      <a:lnTo>
                        <a:pt x="140" y="345"/>
                      </a:lnTo>
                      <a:lnTo>
                        <a:pt x="142" y="357"/>
                      </a:lnTo>
                      <a:lnTo>
                        <a:pt x="142" y="368"/>
                      </a:lnTo>
                      <a:lnTo>
                        <a:pt x="140" y="380"/>
                      </a:lnTo>
                      <a:lnTo>
                        <a:pt x="138" y="390"/>
                      </a:lnTo>
                      <a:lnTo>
                        <a:pt x="136" y="402"/>
                      </a:lnTo>
                      <a:lnTo>
                        <a:pt x="132" y="413"/>
                      </a:lnTo>
                      <a:lnTo>
                        <a:pt x="130" y="417"/>
                      </a:lnTo>
                      <a:lnTo>
                        <a:pt x="126" y="423"/>
                      </a:lnTo>
                      <a:lnTo>
                        <a:pt x="123" y="429"/>
                      </a:lnTo>
                      <a:lnTo>
                        <a:pt x="117" y="433"/>
                      </a:lnTo>
                      <a:lnTo>
                        <a:pt x="113" y="437"/>
                      </a:lnTo>
                      <a:lnTo>
                        <a:pt x="105" y="439"/>
                      </a:lnTo>
                      <a:lnTo>
                        <a:pt x="100" y="441"/>
                      </a:lnTo>
                      <a:lnTo>
                        <a:pt x="94" y="443"/>
                      </a:lnTo>
                      <a:lnTo>
                        <a:pt x="86" y="443"/>
                      </a:lnTo>
                      <a:lnTo>
                        <a:pt x="78" y="443"/>
                      </a:lnTo>
                      <a:lnTo>
                        <a:pt x="69" y="441"/>
                      </a:lnTo>
                      <a:lnTo>
                        <a:pt x="61" y="439"/>
                      </a:lnTo>
                      <a:lnTo>
                        <a:pt x="54" y="435"/>
                      </a:lnTo>
                      <a:lnTo>
                        <a:pt x="46" y="433"/>
                      </a:lnTo>
                      <a:lnTo>
                        <a:pt x="38" y="429"/>
                      </a:lnTo>
                      <a:lnTo>
                        <a:pt x="31" y="425"/>
                      </a:lnTo>
                      <a:lnTo>
                        <a:pt x="27" y="421"/>
                      </a:lnTo>
                      <a:lnTo>
                        <a:pt x="25" y="419"/>
                      </a:lnTo>
                      <a:lnTo>
                        <a:pt x="23" y="415"/>
                      </a:lnTo>
                      <a:lnTo>
                        <a:pt x="21" y="411"/>
                      </a:lnTo>
                      <a:lnTo>
                        <a:pt x="21" y="407"/>
                      </a:lnTo>
                      <a:lnTo>
                        <a:pt x="19" y="404"/>
                      </a:lnTo>
                      <a:lnTo>
                        <a:pt x="17" y="400"/>
                      </a:lnTo>
                      <a:lnTo>
                        <a:pt x="17" y="396"/>
                      </a:lnTo>
                      <a:close/>
                    </a:path>
                  </a:pathLst>
                </a:custGeom>
                <a:solidFill>
                  <a:srgbClr val="B8BACC"/>
                </a:solidFill>
                <a:ln w="9525">
                  <a:noFill/>
                  <a:round/>
                  <a:headEnd/>
                  <a:tailEnd/>
                </a:ln>
              </p:spPr>
              <p:txBody>
                <a:bodyPr/>
                <a:lstStyle/>
                <a:p>
                  <a:endParaRPr lang="en-US"/>
                </a:p>
              </p:txBody>
            </p:sp>
            <p:sp>
              <p:nvSpPr>
                <p:cNvPr id="40020" name="Freeform 84"/>
                <p:cNvSpPr>
                  <a:spLocks/>
                </p:cNvSpPr>
                <p:nvPr/>
              </p:nvSpPr>
              <p:spPr bwMode="auto">
                <a:xfrm>
                  <a:off x="2182" y="1322"/>
                  <a:ext cx="130" cy="203"/>
                </a:xfrm>
                <a:custGeom>
                  <a:avLst/>
                  <a:gdLst/>
                  <a:ahLst/>
                  <a:cxnLst>
                    <a:cxn ang="0">
                      <a:pos x="15" y="359"/>
                    </a:cxn>
                    <a:cxn ang="0">
                      <a:pos x="11" y="349"/>
                    </a:cxn>
                    <a:cxn ang="0">
                      <a:pos x="7" y="340"/>
                    </a:cxn>
                    <a:cxn ang="0">
                      <a:pos x="5" y="330"/>
                    </a:cxn>
                    <a:cxn ang="0">
                      <a:pos x="4" y="318"/>
                    </a:cxn>
                    <a:cxn ang="0">
                      <a:pos x="2" y="304"/>
                    </a:cxn>
                    <a:cxn ang="0">
                      <a:pos x="0" y="291"/>
                    </a:cxn>
                    <a:cxn ang="0">
                      <a:pos x="0" y="277"/>
                    </a:cxn>
                    <a:cxn ang="0">
                      <a:pos x="2" y="262"/>
                    </a:cxn>
                    <a:cxn ang="0">
                      <a:pos x="4" y="246"/>
                    </a:cxn>
                    <a:cxn ang="0">
                      <a:pos x="5" y="230"/>
                    </a:cxn>
                    <a:cxn ang="0">
                      <a:pos x="7" y="215"/>
                    </a:cxn>
                    <a:cxn ang="0">
                      <a:pos x="11" y="201"/>
                    </a:cxn>
                    <a:cxn ang="0">
                      <a:pos x="13" y="189"/>
                    </a:cxn>
                    <a:cxn ang="0">
                      <a:pos x="15" y="180"/>
                    </a:cxn>
                    <a:cxn ang="0">
                      <a:pos x="17" y="168"/>
                    </a:cxn>
                    <a:cxn ang="0">
                      <a:pos x="19" y="154"/>
                    </a:cxn>
                    <a:cxn ang="0">
                      <a:pos x="23" y="141"/>
                    </a:cxn>
                    <a:cxn ang="0">
                      <a:pos x="25" y="129"/>
                    </a:cxn>
                    <a:cxn ang="0">
                      <a:pos x="29" y="115"/>
                    </a:cxn>
                    <a:cxn ang="0">
                      <a:pos x="30" y="104"/>
                    </a:cxn>
                    <a:cxn ang="0">
                      <a:pos x="30" y="96"/>
                    </a:cxn>
                    <a:cxn ang="0">
                      <a:pos x="32" y="88"/>
                    </a:cxn>
                    <a:cxn ang="0">
                      <a:pos x="34" y="80"/>
                    </a:cxn>
                    <a:cxn ang="0">
                      <a:pos x="36" y="72"/>
                    </a:cxn>
                    <a:cxn ang="0">
                      <a:pos x="38" y="61"/>
                    </a:cxn>
                    <a:cxn ang="0">
                      <a:pos x="40" y="51"/>
                    </a:cxn>
                    <a:cxn ang="0">
                      <a:pos x="42" y="41"/>
                    </a:cxn>
                    <a:cxn ang="0">
                      <a:pos x="44" y="31"/>
                    </a:cxn>
                    <a:cxn ang="0">
                      <a:pos x="46" y="20"/>
                    </a:cxn>
                    <a:cxn ang="0">
                      <a:pos x="48" y="10"/>
                    </a:cxn>
                    <a:cxn ang="0">
                      <a:pos x="52" y="2"/>
                    </a:cxn>
                    <a:cxn ang="0">
                      <a:pos x="59" y="2"/>
                    </a:cxn>
                    <a:cxn ang="0">
                      <a:pos x="65" y="6"/>
                    </a:cxn>
                    <a:cxn ang="0">
                      <a:pos x="69" y="16"/>
                    </a:cxn>
                    <a:cxn ang="0">
                      <a:pos x="73" y="25"/>
                    </a:cxn>
                    <a:cxn ang="0">
                      <a:pos x="78" y="47"/>
                    </a:cxn>
                    <a:cxn ang="0">
                      <a:pos x="86" y="84"/>
                    </a:cxn>
                    <a:cxn ang="0">
                      <a:pos x="94" y="119"/>
                    </a:cxn>
                    <a:cxn ang="0">
                      <a:pos x="101" y="154"/>
                    </a:cxn>
                    <a:cxn ang="0">
                      <a:pos x="109" y="187"/>
                    </a:cxn>
                    <a:cxn ang="0">
                      <a:pos x="115" y="219"/>
                    </a:cxn>
                    <a:cxn ang="0">
                      <a:pos x="123" y="250"/>
                    </a:cxn>
                    <a:cxn ang="0">
                      <a:pos x="126" y="279"/>
                    </a:cxn>
                    <a:cxn ang="0">
                      <a:pos x="130" y="306"/>
                    </a:cxn>
                    <a:cxn ang="0">
                      <a:pos x="130" y="328"/>
                    </a:cxn>
                    <a:cxn ang="0">
                      <a:pos x="130" y="347"/>
                    </a:cxn>
                    <a:cxn ang="0">
                      <a:pos x="126" y="369"/>
                    </a:cxn>
                    <a:cxn ang="0">
                      <a:pos x="121" y="384"/>
                    </a:cxn>
                    <a:cxn ang="0">
                      <a:pos x="113" y="392"/>
                    </a:cxn>
                    <a:cxn ang="0">
                      <a:pos x="103" y="400"/>
                    </a:cxn>
                    <a:cxn ang="0">
                      <a:pos x="94" y="404"/>
                    </a:cxn>
                    <a:cxn ang="0">
                      <a:pos x="80" y="406"/>
                    </a:cxn>
                    <a:cxn ang="0">
                      <a:pos x="65" y="404"/>
                    </a:cxn>
                    <a:cxn ang="0">
                      <a:pos x="50" y="400"/>
                    </a:cxn>
                    <a:cxn ang="0">
                      <a:pos x="36" y="392"/>
                    </a:cxn>
                    <a:cxn ang="0">
                      <a:pos x="27" y="386"/>
                    </a:cxn>
                    <a:cxn ang="0">
                      <a:pos x="23" y="382"/>
                    </a:cxn>
                    <a:cxn ang="0">
                      <a:pos x="21" y="375"/>
                    </a:cxn>
                    <a:cxn ang="0">
                      <a:pos x="17" y="367"/>
                    </a:cxn>
                  </a:cxnLst>
                  <a:rect l="0" t="0" r="r" b="b"/>
                  <a:pathLst>
                    <a:path w="130" h="406">
                      <a:moveTo>
                        <a:pt x="17" y="365"/>
                      </a:moveTo>
                      <a:lnTo>
                        <a:pt x="15" y="359"/>
                      </a:lnTo>
                      <a:lnTo>
                        <a:pt x="13" y="355"/>
                      </a:lnTo>
                      <a:lnTo>
                        <a:pt x="11" y="349"/>
                      </a:lnTo>
                      <a:lnTo>
                        <a:pt x="9" y="345"/>
                      </a:lnTo>
                      <a:lnTo>
                        <a:pt x="7" y="340"/>
                      </a:lnTo>
                      <a:lnTo>
                        <a:pt x="7" y="334"/>
                      </a:lnTo>
                      <a:lnTo>
                        <a:pt x="5" y="330"/>
                      </a:lnTo>
                      <a:lnTo>
                        <a:pt x="4" y="324"/>
                      </a:lnTo>
                      <a:lnTo>
                        <a:pt x="4" y="318"/>
                      </a:lnTo>
                      <a:lnTo>
                        <a:pt x="2" y="310"/>
                      </a:lnTo>
                      <a:lnTo>
                        <a:pt x="2" y="304"/>
                      </a:lnTo>
                      <a:lnTo>
                        <a:pt x="2" y="297"/>
                      </a:lnTo>
                      <a:lnTo>
                        <a:pt x="0" y="291"/>
                      </a:lnTo>
                      <a:lnTo>
                        <a:pt x="0" y="283"/>
                      </a:lnTo>
                      <a:lnTo>
                        <a:pt x="0" y="277"/>
                      </a:lnTo>
                      <a:lnTo>
                        <a:pt x="2" y="269"/>
                      </a:lnTo>
                      <a:lnTo>
                        <a:pt x="2" y="262"/>
                      </a:lnTo>
                      <a:lnTo>
                        <a:pt x="2" y="254"/>
                      </a:lnTo>
                      <a:lnTo>
                        <a:pt x="4" y="246"/>
                      </a:lnTo>
                      <a:lnTo>
                        <a:pt x="4" y="238"/>
                      </a:lnTo>
                      <a:lnTo>
                        <a:pt x="5" y="230"/>
                      </a:lnTo>
                      <a:lnTo>
                        <a:pt x="7" y="223"/>
                      </a:lnTo>
                      <a:lnTo>
                        <a:pt x="7" y="215"/>
                      </a:lnTo>
                      <a:lnTo>
                        <a:pt x="9" y="207"/>
                      </a:lnTo>
                      <a:lnTo>
                        <a:pt x="11" y="201"/>
                      </a:lnTo>
                      <a:lnTo>
                        <a:pt x="11" y="195"/>
                      </a:lnTo>
                      <a:lnTo>
                        <a:pt x="13" y="189"/>
                      </a:lnTo>
                      <a:lnTo>
                        <a:pt x="13" y="183"/>
                      </a:lnTo>
                      <a:lnTo>
                        <a:pt x="15" y="180"/>
                      </a:lnTo>
                      <a:lnTo>
                        <a:pt x="17" y="174"/>
                      </a:lnTo>
                      <a:lnTo>
                        <a:pt x="17" y="168"/>
                      </a:lnTo>
                      <a:lnTo>
                        <a:pt x="19" y="162"/>
                      </a:lnTo>
                      <a:lnTo>
                        <a:pt x="19" y="154"/>
                      </a:lnTo>
                      <a:lnTo>
                        <a:pt x="21" y="148"/>
                      </a:lnTo>
                      <a:lnTo>
                        <a:pt x="23" y="141"/>
                      </a:lnTo>
                      <a:lnTo>
                        <a:pt x="25" y="135"/>
                      </a:lnTo>
                      <a:lnTo>
                        <a:pt x="25" y="129"/>
                      </a:lnTo>
                      <a:lnTo>
                        <a:pt x="27" y="121"/>
                      </a:lnTo>
                      <a:lnTo>
                        <a:pt x="29" y="115"/>
                      </a:lnTo>
                      <a:lnTo>
                        <a:pt x="29" y="107"/>
                      </a:lnTo>
                      <a:lnTo>
                        <a:pt x="30" y="104"/>
                      </a:lnTo>
                      <a:lnTo>
                        <a:pt x="30" y="100"/>
                      </a:lnTo>
                      <a:lnTo>
                        <a:pt x="30" y="96"/>
                      </a:lnTo>
                      <a:lnTo>
                        <a:pt x="32" y="92"/>
                      </a:lnTo>
                      <a:lnTo>
                        <a:pt x="32" y="88"/>
                      </a:lnTo>
                      <a:lnTo>
                        <a:pt x="32" y="84"/>
                      </a:lnTo>
                      <a:lnTo>
                        <a:pt x="34" y="80"/>
                      </a:lnTo>
                      <a:lnTo>
                        <a:pt x="34" y="76"/>
                      </a:lnTo>
                      <a:lnTo>
                        <a:pt x="36" y="72"/>
                      </a:lnTo>
                      <a:lnTo>
                        <a:pt x="36" y="66"/>
                      </a:lnTo>
                      <a:lnTo>
                        <a:pt x="38" y="61"/>
                      </a:lnTo>
                      <a:lnTo>
                        <a:pt x="38" y="57"/>
                      </a:lnTo>
                      <a:lnTo>
                        <a:pt x="40" y="51"/>
                      </a:lnTo>
                      <a:lnTo>
                        <a:pt x="40" y="45"/>
                      </a:lnTo>
                      <a:lnTo>
                        <a:pt x="42" y="41"/>
                      </a:lnTo>
                      <a:lnTo>
                        <a:pt x="44" y="35"/>
                      </a:lnTo>
                      <a:lnTo>
                        <a:pt x="44" y="31"/>
                      </a:lnTo>
                      <a:lnTo>
                        <a:pt x="46" y="25"/>
                      </a:lnTo>
                      <a:lnTo>
                        <a:pt x="46" y="20"/>
                      </a:lnTo>
                      <a:lnTo>
                        <a:pt x="46" y="14"/>
                      </a:lnTo>
                      <a:lnTo>
                        <a:pt x="48" y="10"/>
                      </a:lnTo>
                      <a:lnTo>
                        <a:pt x="50" y="6"/>
                      </a:lnTo>
                      <a:lnTo>
                        <a:pt x="52" y="2"/>
                      </a:lnTo>
                      <a:lnTo>
                        <a:pt x="55" y="0"/>
                      </a:lnTo>
                      <a:lnTo>
                        <a:pt x="59" y="2"/>
                      </a:lnTo>
                      <a:lnTo>
                        <a:pt x="63" y="4"/>
                      </a:lnTo>
                      <a:lnTo>
                        <a:pt x="65" y="6"/>
                      </a:lnTo>
                      <a:lnTo>
                        <a:pt x="67" y="10"/>
                      </a:lnTo>
                      <a:lnTo>
                        <a:pt x="69" y="16"/>
                      </a:lnTo>
                      <a:lnTo>
                        <a:pt x="71" y="20"/>
                      </a:lnTo>
                      <a:lnTo>
                        <a:pt x="73" y="25"/>
                      </a:lnTo>
                      <a:lnTo>
                        <a:pt x="73" y="29"/>
                      </a:lnTo>
                      <a:lnTo>
                        <a:pt x="78" y="47"/>
                      </a:lnTo>
                      <a:lnTo>
                        <a:pt x="82" y="64"/>
                      </a:lnTo>
                      <a:lnTo>
                        <a:pt x="86" y="84"/>
                      </a:lnTo>
                      <a:lnTo>
                        <a:pt x="92" y="102"/>
                      </a:lnTo>
                      <a:lnTo>
                        <a:pt x="94" y="119"/>
                      </a:lnTo>
                      <a:lnTo>
                        <a:pt x="98" y="137"/>
                      </a:lnTo>
                      <a:lnTo>
                        <a:pt x="101" y="154"/>
                      </a:lnTo>
                      <a:lnTo>
                        <a:pt x="105" y="172"/>
                      </a:lnTo>
                      <a:lnTo>
                        <a:pt x="109" y="187"/>
                      </a:lnTo>
                      <a:lnTo>
                        <a:pt x="113" y="203"/>
                      </a:lnTo>
                      <a:lnTo>
                        <a:pt x="115" y="219"/>
                      </a:lnTo>
                      <a:lnTo>
                        <a:pt x="119" y="234"/>
                      </a:lnTo>
                      <a:lnTo>
                        <a:pt x="123" y="250"/>
                      </a:lnTo>
                      <a:lnTo>
                        <a:pt x="124" y="265"/>
                      </a:lnTo>
                      <a:lnTo>
                        <a:pt x="126" y="279"/>
                      </a:lnTo>
                      <a:lnTo>
                        <a:pt x="128" y="295"/>
                      </a:lnTo>
                      <a:lnTo>
                        <a:pt x="130" y="306"/>
                      </a:lnTo>
                      <a:lnTo>
                        <a:pt x="130" y="316"/>
                      </a:lnTo>
                      <a:lnTo>
                        <a:pt x="130" y="328"/>
                      </a:lnTo>
                      <a:lnTo>
                        <a:pt x="130" y="338"/>
                      </a:lnTo>
                      <a:lnTo>
                        <a:pt x="130" y="347"/>
                      </a:lnTo>
                      <a:lnTo>
                        <a:pt x="128" y="359"/>
                      </a:lnTo>
                      <a:lnTo>
                        <a:pt x="126" y="369"/>
                      </a:lnTo>
                      <a:lnTo>
                        <a:pt x="123" y="379"/>
                      </a:lnTo>
                      <a:lnTo>
                        <a:pt x="121" y="384"/>
                      </a:lnTo>
                      <a:lnTo>
                        <a:pt x="117" y="388"/>
                      </a:lnTo>
                      <a:lnTo>
                        <a:pt x="113" y="392"/>
                      </a:lnTo>
                      <a:lnTo>
                        <a:pt x="109" y="396"/>
                      </a:lnTo>
                      <a:lnTo>
                        <a:pt x="103" y="400"/>
                      </a:lnTo>
                      <a:lnTo>
                        <a:pt x="100" y="402"/>
                      </a:lnTo>
                      <a:lnTo>
                        <a:pt x="94" y="404"/>
                      </a:lnTo>
                      <a:lnTo>
                        <a:pt x="88" y="406"/>
                      </a:lnTo>
                      <a:lnTo>
                        <a:pt x="80" y="406"/>
                      </a:lnTo>
                      <a:lnTo>
                        <a:pt x="73" y="406"/>
                      </a:lnTo>
                      <a:lnTo>
                        <a:pt x="65" y="404"/>
                      </a:lnTo>
                      <a:lnTo>
                        <a:pt x="57" y="402"/>
                      </a:lnTo>
                      <a:lnTo>
                        <a:pt x="50" y="400"/>
                      </a:lnTo>
                      <a:lnTo>
                        <a:pt x="42" y="396"/>
                      </a:lnTo>
                      <a:lnTo>
                        <a:pt x="36" y="392"/>
                      </a:lnTo>
                      <a:lnTo>
                        <a:pt x="29" y="390"/>
                      </a:lnTo>
                      <a:lnTo>
                        <a:pt x="27" y="386"/>
                      </a:lnTo>
                      <a:lnTo>
                        <a:pt x="25" y="384"/>
                      </a:lnTo>
                      <a:lnTo>
                        <a:pt x="23" y="382"/>
                      </a:lnTo>
                      <a:lnTo>
                        <a:pt x="21" y="379"/>
                      </a:lnTo>
                      <a:lnTo>
                        <a:pt x="21" y="375"/>
                      </a:lnTo>
                      <a:lnTo>
                        <a:pt x="19" y="371"/>
                      </a:lnTo>
                      <a:lnTo>
                        <a:pt x="17" y="367"/>
                      </a:lnTo>
                      <a:lnTo>
                        <a:pt x="17" y="365"/>
                      </a:lnTo>
                      <a:close/>
                    </a:path>
                  </a:pathLst>
                </a:custGeom>
                <a:solidFill>
                  <a:srgbClr val="BFC2D1"/>
                </a:solidFill>
                <a:ln w="9525">
                  <a:noFill/>
                  <a:round/>
                  <a:headEnd/>
                  <a:tailEnd/>
                </a:ln>
              </p:spPr>
              <p:txBody>
                <a:bodyPr/>
                <a:lstStyle/>
                <a:p>
                  <a:endParaRPr lang="en-US"/>
                </a:p>
              </p:txBody>
            </p:sp>
            <p:sp>
              <p:nvSpPr>
                <p:cNvPr id="40021" name="Freeform 85"/>
                <p:cNvSpPr>
                  <a:spLocks/>
                </p:cNvSpPr>
                <p:nvPr/>
              </p:nvSpPr>
              <p:spPr bwMode="auto">
                <a:xfrm>
                  <a:off x="2186" y="1336"/>
                  <a:ext cx="119" cy="183"/>
                </a:xfrm>
                <a:custGeom>
                  <a:avLst/>
                  <a:gdLst/>
                  <a:ahLst/>
                  <a:cxnLst>
                    <a:cxn ang="0">
                      <a:pos x="13" y="324"/>
                    </a:cxn>
                    <a:cxn ang="0">
                      <a:pos x="9" y="316"/>
                    </a:cxn>
                    <a:cxn ang="0">
                      <a:pos x="7" y="307"/>
                    </a:cxn>
                    <a:cxn ang="0">
                      <a:pos x="5" y="299"/>
                    </a:cxn>
                    <a:cxn ang="0">
                      <a:pos x="3" y="287"/>
                    </a:cxn>
                    <a:cxn ang="0">
                      <a:pos x="1" y="275"/>
                    </a:cxn>
                    <a:cxn ang="0">
                      <a:pos x="0" y="262"/>
                    </a:cxn>
                    <a:cxn ang="0">
                      <a:pos x="0" y="250"/>
                    </a:cxn>
                    <a:cxn ang="0">
                      <a:pos x="1" y="236"/>
                    </a:cxn>
                    <a:cxn ang="0">
                      <a:pos x="1" y="223"/>
                    </a:cxn>
                    <a:cxn ang="0">
                      <a:pos x="5" y="209"/>
                    </a:cxn>
                    <a:cxn ang="0">
                      <a:pos x="7" y="194"/>
                    </a:cxn>
                    <a:cxn ang="0">
                      <a:pos x="9" y="182"/>
                    </a:cxn>
                    <a:cxn ang="0">
                      <a:pos x="11" y="172"/>
                    </a:cxn>
                    <a:cxn ang="0">
                      <a:pos x="13" y="160"/>
                    </a:cxn>
                    <a:cxn ang="0">
                      <a:pos x="15" y="151"/>
                    </a:cxn>
                    <a:cxn ang="0">
                      <a:pos x="17" y="139"/>
                    </a:cxn>
                    <a:cxn ang="0">
                      <a:pos x="21" y="127"/>
                    </a:cxn>
                    <a:cxn ang="0">
                      <a:pos x="23" y="116"/>
                    </a:cxn>
                    <a:cxn ang="0">
                      <a:pos x="25" y="102"/>
                    </a:cxn>
                    <a:cxn ang="0">
                      <a:pos x="26" y="94"/>
                    </a:cxn>
                    <a:cxn ang="0">
                      <a:pos x="28" y="86"/>
                    </a:cxn>
                    <a:cxn ang="0">
                      <a:pos x="28" y="78"/>
                    </a:cxn>
                    <a:cxn ang="0">
                      <a:pos x="30" y="73"/>
                    </a:cxn>
                    <a:cxn ang="0">
                      <a:pos x="32" y="65"/>
                    </a:cxn>
                    <a:cxn ang="0">
                      <a:pos x="34" y="55"/>
                    </a:cxn>
                    <a:cxn ang="0">
                      <a:pos x="36" y="45"/>
                    </a:cxn>
                    <a:cxn ang="0">
                      <a:pos x="38" y="36"/>
                    </a:cxn>
                    <a:cxn ang="0">
                      <a:pos x="40" y="26"/>
                    </a:cxn>
                    <a:cxn ang="0">
                      <a:pos x="42" y="18"/>
                    </a:cxn>
                    <a:cxn ang="0">
                      <a:pos x="42" y="8"/>
                    </a:cxn>
                    <a:cxn ang="0">
                      <a:pos x="48" y="0"/>
                    </a:cxn>
                    <a:cxn ang="0">
                      <a:pos x="53" y="0"/>
                    </a:cxn>
                    <a:cxn ang="0">
                      <a:pos x="59" y="4"/>
                    </a:cxn>
                    <a:cxn ang="0">
                      <a:pos x="63" y="12"/>
                    </a:cxn>
                    <a:cxn ang="0">
                      <a:pos x="65" y="22"/>
                    </a:cxn>
                    <a:cxn ang="0">
                      <a:pos x="71" y="41"/>
                    </a:cxn>
                    <a:cxn ang="0">
                      <a:pos x="78" y="75"/>
                    </a:cxn>
                    <a:cxn ang="0">
                      <a:pos x="86" y="108"/>
                    </a:cxn>
                    <a:cxn ang="0">
                      <a:pos x="92" y="139"/>
                    </a:cxn>
                    <a:cxn ang="0">
                      <a:pos x="97" y="170"/>
                    </a:cxn>
                    <a:cxn ang="0">
                      <a:pos x="105" y="197"/>
                    </a:cxn>
                    <a:cxn ang="0">
                      <a:pos x="111" y="225"/>
                    </a:cxn>
                    <a:cxn ang="0">
                      <a:pos x="115" y="252"/>
                    </a:cxn>
                    <a:cxn ang="0">
                      <a:pos x="117" y="277"/>
                    </a:cxn>
                    <a:cxn ang="0">
                      <a:pos x="119" y="295"/>
                    </a:cxn>
                    <a:cxn ang="0">
                      <a:pos x="117" y="315"/>
                    </a:cxn>
                    <a:cxn ang="0">
                      <a:pos x="115" y="334"/>
                    </a:cxn>
                    <a:cxn ang="0">
                      <a:pos x="109" y="348"/>
                    </a:cxn>
                    <a:cxn ang="0">
                      <a:pos x="103" y="355"/>
                    </a:cxn>
                    <a:cxn ang="0">
                      <a:pos x="94" y="361"/>
                    </a:cxn>
                    <a:cxn ang="0">
                      <a:pos x="84" y="365"/>
                    </a:cxn>
                    <a:cxn ang="0">
                      <a:pos x="72" y="367"/>
                    </a:cxn>
                    <a:cxn ang="0">
                      <a:pos x="59" y="365"/>
                    </a:cxn>
                    <a:cxn ang="0">
                      <a:pos x="46" y="361"/>
                    </a:cxn>
                    <a:cxn ang="0">
                      <a:pos x="32" y="355"/>
                    </a:cxn>
                    <a:cxn ang="0">
                      <a:pos x="25" y="350"/>
                    </a:cxn>
                    <a:cxn ang="0">
                      <a:pos x="21" y="346"/>
                    </a:cxn>
                    <a:cxn ang="0">
                      <a:pos x="17" y="340"/>
                    </a:cxn>
                    <a:cxn ang="0">
                      <a:pos x="15" y="332"/>
                    </a:cxn>
                  </a:cxnLst>
                  <a:rect l="0" t="0" r="r" b="b"/>
                  <a:pathLst>
                    <a:path w="119" h="367">
                      <a:moveTo>
                        <a:pt x="15" y="330"/>
                      </a:moveTo>
                      <a:lnTo>
                        <a:pt x="13" y="324"/>
                      </a:lnTo>
                      <a:lnTo>
                        <a:pt x="11" y="320"/>
                      </a:lnTo>
                      <a:lnTo>
                        <a:pt x="9" y="316"/>
                      </a:lnTo>
                      <a:lnTo>
                        <a:pt x="9" y="313"/>
                      </a:lnTo>
                      <a:lnTo>
                        <a:pt x="7" y="307"/>
                      </a:lnTo>
                      <a:lnTo>
                        <a:pt x="5" y="303"/>
                      </a:lnTo>
                      <a:lnTo>
                        <a:pt x="5" y="299"/>
                      </a:lnTo>
                      <a:lnTo>
                        <a:pt x="3" y="293"/>
                      </a:lnTo>
                      <a:lnTo>
                        <a:pt x="3" y="287"/>
                      </a:lnTo>
                      <a:lnTo>
                        <a:pt x="1" y="281"/>
                      </a:lnTo>
                      <a:lnTo>
                        <a:pt x="1" y="275"/>
                      </a:lnTo>
                      <a:lnTo>
                        <a:pt x="1" y="270"/>
                      </a:lnTo>
                      <a:lnTo>
                        <a:pt x="0" y="262"/>
                      </a:lnTo>
                      <a:lnTo>
                        <a:pt x="0" y="256"/>
                      </a:lnTo>
                      <a:lnTo>
                        <a:pt x="0" y="250"/>
                      </a:lnTo>
                      <a:lnTo>
                        <a:pt x="0" y="244"/>
                      </a:lnTo>
                      <a:lnTo>
                        <a:pt x="1" y="236"/>
                      </a:lnTo>
                      <a:lnTo>
                        <a:pt x="1" y="231"/>
                      </a:lnTo>
                      <a:lnTo>
                        <a:pt x="1" y="223"/>
                      </a:lnTo>
                      <a:lnTo>
                        <a:pt x="3" y="215"/>
                      </a:lnTo>
                      <a:lnTo>
                        <a:pt x="5" y="209"/>
                      </a:lnTo>
                      <a:lnTo>
                        <a:pt x="5" y="201"/>
                      </a:lnTo>
                      <a:lnTo>
                        <a:pt x="7" y="194"/>
                      </a:lnTo>
                      <a:lnTo>
                        <a:pt x="9" y="188"/>
                      </a:lnTo>
                      <a:lnTo>
                        <a:pt x="9" y="182"/>
                      </a:lnTo>
                      <a:lnTo>
                        <a:pt x="11" y="176"/>
                      </a:lnTo>
                      <a:lnTo>
                        <a:pt x="11" y="172"/>
                      </a:lnTo>
                      <a:lnTo>
                        <a:pt x="13" y="166"/>
                      </a:lnTo>
                      <a:lnTo>
                        <a:pt x="13" y="160"/>
                      </a:lnTo>
                      <a:lnTo>
                        <a:pt x="15" y="156"/>
                      </a:lnTo>
                      <a:lnTo>
                        <a:pt x="15" y="151"/>
                      </a:lnTo>
                      <a:lnTo>
                        <a:pt x="17" y="147"/>
                      </a:lnTo>
                      <a:lnTo>
                        <a:pt x="17" y="139"/>
                      </a:lnTo>
                      <a:lnTo>
                        <a:pt x="19" y="133"/>
                      </a:lnTo>
                      <a:lnTo>
                        <a:pt x="21" y="127"/>
                      </a:lnTo>
                      <a:lnTo>
                        <a:pt x="21" y="121"/>
                      </a:lnTo>
                      <a:lnTo>
                        <a:pt x="23" y="116"/>
                      </a:lnTo>
                      <a:lnTo>
                        <a:pt x="25" y="110"/>
                      </a:lnTo>
                      <a:lnTo>
                        <a:pt x="25" y="102"/>
                      </a:lnTo>
                      <a:lnTo>
                        <a:pt x="26" y="96"/>
                      </a:lnTo>
                      <a:lnTo>
                        <a:pt x="26" y="94"/>
                      </a:lnTo>
                      <a:lnTo>
                        <a:pt x="26" y="90"/>
                      </a:lnTo>
                      <a:lnTo>
                        <a:pt x="28" y="86"/>
                      </a:lnTo>
                      <a:lnTo>
                        <a:pt x="28" y="82"/>
                      </a:lnTo>
                      <a:lnTo>
                        <a:pt x="28" y="78"/>
                      </a:lnTo>
                      <a:lnTo>
                        <a:pt x="30" y="77"/>
                      </a:lnTo>
                      <a:lnTo>
                        <a:pt x="30" y="73"/>
                      </a:lnTo>
                      <a:lnTo>
                        <a:pt x="30" y="69"/>
                      </a:lnTo>
                      <a:lnTo>
                        <a:pt x="32" y="65"/>
                      </a:lnTo>
                      <a:lnTo>
                        <a:pt x="32" y="59"/>
                      </a:lnTo>
                      <a:lnTo>
                        <a:pt x="34" y="55"/>
                      </a:lnTo>
                      <a:lnTo>
                        <a:pt x="34" y="49"/>
                      </a:lnTo>
                      <a:lnTo>
                        <a:pt x="36" y="45"/>
                      </a:lnTo>
                      <a:lnTo>
                        <a:pt x="36" y="39"/>
                      </a:lnTo>
                      <a:lnTo>
                        <a:pt x="38" y="36"/>
                      </a:lnTo>
                      <a:lnTo>
                        <a:pt x="40" y="32"/>
                      </a:lnTo>
                      <a:lnTo>
                        <a:pt x="40" y="26"/>
                      </a:lnTo>
                      <a:lnTo>
                        <a:pt x="40" y="22"/>
                      </a:lnTo>
                      <a:lnTo>
                        <a:pt x="42" y="18"/>
                      </a:lnTo>
                      <a:lnTo>
                        <a:pt x="42" y="12"/>
                      </a:lnTo>
                      <a:lnTo>
                        <a:pt x="42" y="8"/>
                      </a:lnTo>
                      <a:lnTo>
                        <a:pt x="44" y="4"/>
                      </a:lnTo>
                      <a:lnTo>
                        <a:pt x="48" y="0"/>
                      </a:lnTo>
                      <a:lnTo>
                        <a:pt x="49" y="0"/>
                      </a:lnTo>
                      <a:lnTo>
                        <a:pt x="53" y="0"/>
                      </a:lnTo>
                      <a:lnTo>
                        <a:pt x="57" y="2"/>
                      </a:lnTo>
                      <a:lnTo>
                        <a:pt x="59" y="4"/>
                      </a:lnTo>
                      <a:lnTo>
                        <a:pt x="61" y="8"/>
                      </a:lnTo>
                      <a:lnTo>
                        <a:pt x="63" y="12"/>
                      </a:lnTo>
                      <a:lnTo>
                        <a:pt x="65" y="18"/>
                      </a:lnTo>
                      <a:lnTo>
                        <a:pt x="65" y="22"/>
                      </a:lnTo>
                      <a:lnTo>
                        <a:pt x="67" y="26"/>
                      </a:lnTo>
                      <a:lnTo>
                        <a:pt x="71" y="41"/>
                      </a:lnTo>
                      <a:lnTo>
                        <a:pt x="74" y="59"/>
                      </a:lnTo>
                      <a:lnTo>
                        <a:pt x="78" y="75"/>
                      </a:lnTo>
                      <a:lnTo>
                        <a:pt x="82" y="90"/>
                      </a:lnTo>
                      <a:lnTo>
                        <a:pt x="86" y="108"/>
                      </a:lnTo>
                      <a:lnTo>
                        <a:pt x="88" y="123"/>
                      </a:lnTo>
                      <a:lnTo>
                        <a:pt x="92" y="139"/>
                      </a:lnTo>
                      <a:lnTo>
                        <a:pt x="96" y="156"/>
                      </a:lnTo>
                      <a:lnTo>
                        <a:pt x="97" y="170"/>
                      </a:lnTo>
                      <a:lnTo>
                        <a:pt x="101" y="184"/>
                      </a:lnTo>
                      <a:lnTo>
                        <a:pt x="105" y="197"/>
                      </a:lnTo>
                      <a:lnTo>
                        <a:pt x="107" y="211"/>
                      </a:lnTo>
                      <a:lnTo>
                        <a:pt x="111" y="225"/>
                      </a:lnTo>
                      <a:lnTo>
                        <a:pt x="113" y="238"/>
                      </a:lnTo>
                      <a:lnTo>
                        <a:pt x="115" y="252"/>
                      </a:lnTo>
                      <a:lnTo>
                        <a:pt x="117" y="268"/>
                      </a:lnTo>
                      <a:lnTo>
                        <a:pt x="117" y="277"/>
                      </a:lnTo>
                      <a:lnTo>
                        <a:pt x="119" y="285"/>
                      </a:lnTo>
                      <a:lnTo>
                        <a:pt x="119" y="295"/>
                      </a:lnTo>
                      <a:lnTo>
                        <a:pt x="119" y="305"/>
                      </a:lnTo>
                      <a:lnTo>
                        <a:pt x="117" y="315"/>
                      </a:lnTo>
                      <a:lnTo>
                        <a:pt x="117" y="324"/>
                      </a:lnTo>
                      <a:lnTo>
                        <a:pt x="115" y="334"/>
                      </a:lnTo>
                      <a:lnTo>
                        <a:pt x="111" y="342"/>
                      </a:lnTo>
                      <a:lnTo>
                        <a:pt x="109" y="348"/>
                      </a:lnTo>
                      <a:lnTo>
                        <a:pt x="107" y="352"/>
                      </a:lnTo>
                      <a:lnTo>
                        <a:pt x="103" y="355"/>
                      </a:lnTo>
                      <a:lnTo>
                        <a:pt x="99" y="359"/>
                      </a:lnTo>
                      <a:lnTo>
                        <a:pt x="94" y="361"/>
                      </a:lnTo>
                      <a:lnTo>
                        <a:pt x="90" y="365"/>
                      </a:lnTo>
                      <a:lnTo>
                        <a:pt x="84" y="365"/>
                      </a:lnTo>
                      <a:lnTo>
                        <a:pt x="80" y="367"/>
                      </a:lnTo>
                      <a:lnTo>
                        <a:pt x="72" y="367"/>
                      </a:lnTo>
                      <a:lnTo>
                        <a:pt x="65" y="367"/>
                      </a:lnTo>
                      <a:lnTo>
                        <a:pt x="59" y="365"/>
                      </a:lnTo>
                      <a:lnTo>
                        <a:pt x="51" y="363"/>
                      </a:lnTo>
                      <a:lnTo>
                        <a:pt x="46" y="361"/>
                      </a:lnTo>
                      <a:lnTo>
                        <a:pt x="38" y="359"/>
                      </a:lnTo>
                      <a:lnTo>
                        <a:pt x="32" y="355"/>
                      </a:lnTo>
                      <a:lnTo>
                        <a:pt x="26" y="352"/>
                      </a:lnTo>
                      <a:lnTo>
                        <a:pt x="25" y="350"/>
                      </a:lnTo>
                      <a:lnTo>
                        <a:pt x="21" y="348"/>
                      </a:lnTo>
                      <a:lnTo>
                        <a:pt x="21" y="346"/>
                      </a:lnTo>
                      <a:lnTo>
                        <a:pt x="19" y="342"/>
                      </a:lnTo>
                      <a:lnTo>
                        <a:pt x="17" y="340"/>
                      </a:lnTo>
                      <a:lnTo>
                        <a:pt x="17" y="336"/>
                      </a:lnTo>
                      <a:lnTo>
                        <a:pt x="15" y="332"/>
                      </a:lnTo>
                      <a:lnTo>
                        <a:pt x="15" y="330"/>
                      </a:lnTo>
                      <a:close/>
                    </a:path>
                  </a:pathLst>
                </a:custGeom>
                <a:solidFill>
                  <a:srgbClr val="CACCD9"/>
                </a:solidFill>
                <a:ln w="9525">
                  <a:noFill/>
                  <a:round/>
                  <a:headEnd/>
                  <a:tailEnd/>
                </a:ln>
              </p:spPr>
              <p:txBody>
                <a:bodyPr/>
                <a:lstStyle/>
                <a:p>
                  <a:endParaRPr lang="en-US"/>
                </a:p>
              </p:txBody>
            </p:sp>
            <p:sp>
              <p:nvSpPr>
                <p:cNvPr id="40022" name="Freeform 86"/>
                <p:cNvSpPr>
                  <a:spLocks/>
                </p:cNvSpPr>
                <p:nvPr/>
              </p:nvSpPr>
              <p:spPr bwMode="auto">
                <a:xfrm>
                  <a:off x="2189" y="1348"/>
                  <a:ext cx="106" cy="165"/>
                </a:xfrm>
                <a:custGeom>
                  <a:avLst/>
                  <a:gdLst/>
                  <a:ahLst/>
                  <a:cxnLst>
                    <a:cxn ang="0">
                      <a:pos x="12" y="292"/>
                    </a:cxn>
                    <a:cxn ang="0">
                      <a:pos x="10" y="285"/>
                    </a:cxn>
                    <a:cxn ang="0">
                      <a:pos x="6" y="275"/>
                    </a:cxn>
                    <a:cxn ang="0">
                      <a:pos x="4" y="267"/>
                    </a:cxn>
                    <a:cxn ang="0">
                      <a:pos x="2" y="257"/>
                    </a:cxn>
                    <a:cxn ang="0">
                      <a:pos x="2" y="248"/>
                    </a:cxn>
                    <a:cxn ang="0">
                      <a:pos x="0" y="236"/>
                    </a:cxn>
                    <a:cxn ang="0">
                      <a:pos x="0" y="224"/>
                    </a:cxn>
                    <a:cxn ang="0">
                      <a:pos x="0" y="212"/>
                    </a:cxn>
                    <a:cxn ang="0">
                      <a:pos x="2" y="201"/>
                    </a:cxn>
                    <a:cxn ang="0">
                      <a:pos x="4" y="187"/>
                    </a:cxn>
                    <a:cxn ang="0">
                      <a:pos x="6" y="173"/>
                    </a:cxn>
                    <a:cxn ang="0">
                      <a:pos x="8" y="164"/>
                    </a:cxn>
                    <a:cxn ang="0">
                      <a:pos x="10" y="154"/>
                    </a:cxn>
                    <a:cxn ang="0">
                      <a:pos x="12" y="144"/>
                    </a:cxn>
                    <a:cxn ang="0">
                      <a:pos x="14" y="136"/>
                    </a:cxn>
                    <a:cxn ang="0">
                      <a:pos x="16" y="125"/>
                    </a:cxn>
                    <a:cxn ang="0">
                      <a:pos x="18" y="115"/>
                    </a:cxn>
                    <a:cxn ang="0">
                      <a:pos x="22" y="103"/>
                    </a:cxn>
                    <a:cxn ang="0">
                      <a:pos x="23" y="91"/>
                    </a:cxn>
                    <a:cxn ang="0">
                      <a:pos x="25" y="84"/>
                    </a:cxn>
                    <a:cxn ang="0">
                      <a:pos x="25" y="78"/>
                    </a:cxn>
                    <a:cxn ang="0">
                      <a:pos x="27" y="72"/>
                    </a:cxn>
                    <a:cxn ang="0">
                      <a:pos x="27" y="64"/>
                    </a:cxn>
                    <a:cxn ang="0">
                      <a:pos x="29" y="58"/>
                    </a:cxn>
                    <a:cxn ang="0">
                      <a:pos x="31" y="49"/>
                    </a:cxn>
                    <a:cxn ang="0">
                      <a:pos x="33" y="41"/>
                    </a:cxn>
                    <a:cxn ang="0">
                      <a:pos x="35" y="31"/>
                    </a:cxn>
                    <a:cxn ang="0">
                      <a:pos x="37" y="23"/>
                    </a:cxn>
                    <a:cxn ang="0">
                      <a:pos x="37" y="15"/>
                    </a:cxn>
                    <a:cxn ang="0">
                      <a:pos x="39" y="8"/>
                    </a:cxn>
                    <a:cxn ang="0">
                      <a:pos x="43" y="2"/>
                    </a:cxn>
                    <a:cxn ang="0">
                      <a:pos x="48" y="0"/>
                    </a:cxn>
                    <a:cxn ang="0">
                      <a:pos x="54" y="4"/>
                    </a:cxn>
                    <a:cxn ang="0">
                      <a:pos x="56" y="11"/>
                    </a:cxn>
                    <a:cxn ang="0">
                      <a:pos x="60" y="19"/>
                    </a:cxn>
                    <a:cxn ang="0">
                      <a:pos x="64" y="37"/>
                    </a:cxn>
                    <a:cxn ang="0">
                      <a:pos x="71" y="66"/>
                    </a:cxn>
                    <a:cxn ang="0">
                      <a:pos x="77" y="95"/>
                    </a:cxn>
                    <a:cxn ang="0">
                      <a:pos x="83" y="125"/>
                    </a:cxn>
                    <a:cxn ang="0">
                      <a:pos x="89" y="152"/>
                    </a:cxn>
                    <a:cxn ang="0">
                      <a:pos x="94" y="177"/>
                    </a:cxn>
                    <a:cxn ang="0">
                      <a:pos x="100" y="203"/>
                    </a:cxn>
                    <a:cxn ang="0">
                      <a:pos x="104" y="228"/>
                    </a:cxn>
                    <a:cxn ang="0">
                      <a:pos x="106" y="248"/>
                    </a:cxn>
                    <a:cxn ang="0">
                      <a:pos x="106" y="265"/>
                    </a:cxn>
                    <a:cxn ang="0">
                      <a:pos x="106" y="283"/>
                    </a:cxn>
                    <a:cxn ang="0">
                      <a:pos x="104" y="300"/>
                    </a:cxn>
                    <a:cxn ang="0">
                      <a:pos x="98" y="312"/>
                    </a:cxn>
                    <a:cxn ang="0">
                      <a:pos x="93" y="320"/>
                    </a:cxn>
                    <a:cxn ang="0">
                      <a:pos x="85" y="326"/>
                    </a:cxn>
                    <a:cxn ang="0">
                      <a:pos x="77" y="329"/>
                    </a:cxn>
                    <a:cxn ang="0">
                      <a:pos x="66" y="329"/>
                    </a:cxn>
                    <a:cxn ang="0">
                      <a:pos x="54" y="329"/>
                    </a:cxn>
                    <a:cxn ang="0">
                      <a:pos x="41" y="326"/>
                    </a:cxn>
                    <a:cxn ang="0">
                      <a:pos x="29" y="320"/>
                    </a:cxn>
                    <a:cxn ang="0">
                      <a:pos x="22" y="314"/>
                    </a:cxn>
                    <a:cxn ang="0">
                      <a:pos x="18" y="310"/>
                    </a:cxn>
                    <a:cxn ang="0">
                      <a:pos x="16" y="304"/>
                    </a:cxn>
                    <a:cxn ang="0">
                      <a:pos x="14" y="298"/>
                    </a:cxn>
                  </a:cxnLst>
                  <a:rect l="0" t="0" r="r" b="b"/>
                  <a:pathLst>
                    <a:path w="106" h="329">
                      <a:moveTo>
                        <a:pt x="14" y="296"/>
                      </a:moveTo>
                      <a:lnTo>
                        <a:pt x="12" y="292"/>
                      </a:lnTo>
                      <a:lnTo>
                        <a:pt x="10" y="289"/>
                      </a:lnTo>
                      <a:lnTo>
                        <a:pt x="10" y="285"/>
                      </a:lnTo>
                      <a:lnTo>
                        <a:pt x="8" y="281"/>
                      </a:lnTo>
                      <a:lnTo>
                        <a:pt x="6" y="275"/>
                      </a:lnTo>
                      <a:lnTo>
                        <a:pt x="6" y="271"/>
                      </a:lnTo>
                      <a:lnTo>
                        <a:pt x="4" y="267"/>
                      </a:lnTo>
                      <a:lnTo>
                        <a:pt x="4" y="263"/>
                      </a:lnTo>
                      <a:lnTo>
                        <a:pt x="2" y="257"/>
                      </a:lnTo>
                      <a:lnTo>
                        <a:pt x="2" y="253"/>
                      </a:lnTo>
                      <a:lnTo>
                        <a:pt x="2" y="248"/>
                      </a:lnTo>
                      <a:lnTo>
                        <a:pt x="0" y="242"/>
                      </a:lnTo>
                      <a:lnTo>
                        <a:pt x="0" y="236"/>
                      </a:lnTo>
                      <a:lnTo>
                        <a:pt x="0" y="230"/>
                      </a:lnTo>
                      <a:lnTo>
                        <a:pt x="0" y="224"/>
                      </a:lnTo>
                      <a:lnTo>
                        <a:pt x="0" y="218"/>
                      </a:lnTo>
                      <a:lnTo>
                        <a:pt x="0" y="212"/>
                      </a:lnTo>
                      <a:lnTo>
                        <a:pt x="2" y="207"/>
                      </a:lnTo>
                      <a:lnTo>
                        <a:pt x="2" y="201"/>
                      </a:lnTo>
                      <a:lnTo>
                        <a:pt x="4" y="193"/>
                      </a:lnTo>
                      <a:lnTo>
                        <a:pt x="4" y="187"/>
                      </a:lnTo>
                      <a:lnTo>
                        <a:pt x="6" y="181"/>
                      </a:lnTo>
                      <a:lnTo>
                        <a:pt x="6" y="173"/>
                      </a:lnTo>
                      <a:lnTo>
                        <a:pt x="8" y="168"/>
                      </a:lnTo>
                      <a:lnTo>
                        <a:pt x="8" y="164"/>
                      </a:lnTo>
                      <a:lnTo>
                        <a:pt x="10" y="158"/>
                      </a:lnTo>
                      <a:lnTo>
                        <a:pt x="10" y="154"/>
                      </a:lnTo>
                      <a:lnTo>
                        <a:pt x="12" y="150"/>
                      </a:lnTo>
                      <a:lnTo>
                        <a:pt x="12" y="144"/>
                      </a:lnTo>
                      <a:lnTo>
                        <a:pt x="14" y="140"/>
                      </a:lnTo>
                      <a:lnTo>
                        <a:pt x="14" y="136"/>
                      </a:lnTo>
                      <a:lnTo>
                        <a:pt x="16" y="130"/>
                      </a:lnTo>
                      <a:lnTo>
                        <a:pt x="16" y="125"/>
                      </a:lnTo>
                      <a:lnTo>
                        <a:pt x="18" y="121"/>
                      </a:lnTo>
                      <a:lnTo>
                        <a:pt x="18" y="115"/>
                      </a:lnTo>
                      <a:lnTo>
                        <a:pt x="20" y="109"/>
                      </a:lnTo>
                      <a:lnTo>
                        <a:pt x="22" y="103"/>
                      </a:lnTo>
                      <a:lnTo>
                        <a:pt x="22" y="97"/>
                      </a:lnTo>
                      <a:lnTo>
                        <a:pt x="23" y="91"/>
                      </a:lnTo>
                      <a:lnTo>
                        <a:pt x="23" y="88"/>
                      </a:lnTo>
                      <a:lnTo>
                        <a:pt x="25" y="84"/>
                      </a:lnTo>
                      <a:lnTo>
                        <a:pt x="25" y="80"/>
                      </a:lnTo>
                      <a:lnTo>
                        <a:pt x="25" y="78"/>
                      </a:lnTo>
                      <a:lnTo>
                        <a:pt x="25" y="74"/>
                      </a:lnTo>
                      <a:lnTo>
                        <a:pt x="27" y="72"/>
                      </a:lnTo>
                      <a:lnTo>
                        <a:pt x="27" y="68"/>
                      </a:lnTo>
                      <a:lnTo>
                        <a:pt x="27" y="64"/>
                      </a:lnTo>
                      <a:lnTo>
                        <a:pt x="29" y="62"/>
                      </a:lnTo>
                      <a:lnTo>
                        <a:pt x="29" y="58"/>
                      </a:lnTo>
                      <a:lnTo>
                        <a:pt x="29" y="52"/>
                      </a:lnTo>
                      <a:lnTo>
                        <a:pt x="31" y="49"/>
                      </a:lnTo>
                      <a:lnTo>
                        <a:pt x="31" y="45"/>
                      </a:lnTo>
                      <a:lnTo>
                        <a:pt x="33" y="41"/>
                      </a:lnTo>
                      <a:lnTo>
                        <a:pt x="33" y="37"/>
                      </a:lnTo>
                      <a:lnTo>
                        <a:pt x="35" y="31"/>
                      </a:lnTo>
                      <a:lnTo>
                        <a:pt x="35" y="27"/>
                      </a:lnTo>
                      <a:lnTo>
                        <a:pt x="37" y="23"/>
                      </a:lnTo>
                      <a:lnTo>
                        <a:pt x="37" y="19"/>
                      </a:lnTo>
                      <a:lnTo>
                        <a:pt x="37" y="15"/>
                      </a:lnTo>
                      <a:lnTo>
                        <a:pt x="39" y="11"/>
                      </a:lnTo>
                      <a:lnTo>
                        <a:pt x="39" y="8"/>
                      </a:lnTo>
                      <a:lnTo>
                        <a:pt x="41" y="4"/>
                      </a:lnTo>
                      <a:lnTo>
                        <a:pt x="43" y="2"/>
                      </a:lnTo>
                      <a:lnTo>
                        <a:pt x="46" y="0"/>
                      </a:lnTo>
                      <a:lnTo>
                        <a:pt x="48" y="0"/>
                      </a:lnTo>
                      <a:lnTo>
                        <a:pt x="52" y="2"/>
                      </a:lnTo>
                      <a:lnTo>
                        <a:pt x="54" y="4"/>
                      </a:lnTo>
                      <a:lnTo>
                        <a:pt x="56" y="8"/>
                      </a:lnTo>
                      <a:lnTo>
                        <a:pt x="56" y="11"/>
                      </a:lnTo>
                      <a:lnTo>
                        <a:pt x="58" y="15"/>
                      </a:lnTo>
                      <a:lnTo>
                        <a:pt x="60" y="19"/>
                      </a:lnTo>
                      <a:lnTo>
                        <a:pt x="60" y="23"/>
                      </a:lnTo>
                      <a:lnTo>
                        <a:pt x="64" y="37"/>
                      </a:lnTo>
                      <a:lnTo>
                        <a:pt x="68" y="52"/>
                      </a:lnTo>
                      <a:lnTo>
                        <a:pt x="71" y="66"/>
                      </a:lnTo>
                      <a:lnTo>
                        <a:pt x="75" y="82"/>
                      </a:lnTo>
                      <a:lnTo>
                        <a:pt x="77" y="95"/>
                      </a:lnTo>
                      <a:lnTo>
                        <a:pt x="81" y="111"/>
                      </a:lnTo>
                      <a:lnTo>
                        <a:pt x="83" y="125"/>
                      </a:lnTo>
                      <a:lnTo>
                        <a:pt x="87" y="140"/>
                      </a:lnTo>
                      <a:lnTo>
                        <a:pt x="89" y="152"/>
                      </a:lnTo>
                      <a:lnTo>
                        <a:pt x="93" y="164"/>
                      </a:lnTo>
                      <a:lnTo>
                        <a:pt x="94" y="177"/>
                      </a:lnTo>
                      <a:lnTo>
                        <a:pt x="96" y="189"/>
                      </a:lnTo>
                      <a:lnTo>
                        <a:pt x="100" y="203"/>
                      </a:lnTo>
                      <a:lnTo>
                        <a:pt x="102" y="214"/>
                      </a:lnTo>
                      <a:lnTo>
                        <a:pt x="104" y="228"/>
                      </a:lnTo>
                      <a:lnTo>
                        <a:pt x="106" y="240"/>
                      </a:lnTo>
                      <a:lnTo>
                        <a:pt x="106" y="248"/>
                      </a:lnTo>
                      <a:lnTo>
                        <a:pt x="106" y="257"/>
                      </a:lnTo>
                      <a:lnTo>
                        <a:pt x="106" y="265"/>
                      </a:lnTo>
                      <a:lnTo>
                        <a:pt x="106" y="275"/>
                      </a:lnTo>
                      <a:lnTo>
                        <a:pt x="106" y="283"/>
                      </a:lnTo>
                      <a:lnTo>
                        <a:pt x="106" y="290"/>
                      </a:lnTo>
                      <a:lnTo>
                        <a:pt x="104" y="300"/>
                      </a:lnTo>
                      <a:lnTo>
                        <a:pt x="100" y="308"/>
                      </a:lnTo>
                      <a:lnTo>
                        <a:pt x="98" y="312"/>
                      </a:lnTo>
                      <a:lnTo>
                        <a:pt x="96" y="316"/>
                      </a:lnTo>
                      <a:lnTo>
                        <a:pt x="93" y="320"/>
                      </a:lnTo>
                      <a:lnTo>
                        <a:pt x="89" y="322"/>
                      </a:lnTo>
                      <a:lnTo>
                        <a:pt x="85" y="326"/>
                      </a:lnTo>
                      <a:lnTo>
                        <a:pt x="81" y="328"/>
                      </a:lnTo>
                      <a:lnTo>
                        <a:pt x="77" y="329"/>
                      </a:lnTo>
                      <a:lnTo>
                        <a:pt x="71" y="329"/>
                      </a:lnTo>
                      <a:lnTo>
                        <a:pt x="66" y="329"/>
                      </a:lnTo>
                      <a:lnTo>
                        <a:pt x="60" y="329"/>
                      </a:lnTo>
                      <a:lnTo>
                        <a:pt x="54" y="329"/>
                      </a:lnTo>
                      <a:lnTo>
                        <a:pt x="46" y="328"/>
                      </a:lnTo>
                      <a:lnTo>
                        <a:pt x="41" y="326"/>
                      </a:lnTo>
                      <a:lnTo>
                        <a:pt x="35" y="322"/>
                      </a:lnTo>
                      <a:lnTo>
                        <a:pt x="29" y="320"/>
                      </a:lnTo>
                      <a:lnTo>
                        <a:pt x="23" y="316"/>
                      </a:lnTo>
                      <a:lnTo>
                        <a:pt x="22" y="314"/>
                      </a:lnTo>
                      <a:lnTo>
                        <a:pt x="20" y="312"/>
                      </a:lnTo>
                      <a:lnTo>
                        <a:pt x="18" y="310"/>
                      </a:lnTo>
                      <a:lnTo>
                        <a:pt x="18" y="308"/>
                      </a:lnTo>
                      <a:lnTo>
                        <a:pt x="16" y="304"/>
                      </a:lnTo>
                      <a:lnTo>
                        <a:pt x="16" y="302"/>
                      </a:lnTo>
                      <a:lnTo>
                        <a:pt x="14" y="298"/>
                      </a:lnTo>
                      <a:lnTo>
                        <a:pt x="14" y="296"/>
                      </a:lnTo>
                      <a:close/>
                    </a:path>
                  </a:pathLst>
                </a:custGeom>
                <a:solidFill>
                  <a:srgbClr val="D6D6E0"/>
                </a:solidFill>
                <a:ln w="9525">
                  <a:noFill/>
                  <a:round/>
                  <a:headEnd/>
                  <a:tailEnd/>
                </a:ln>
              </p:spPr>
              <p:txBody>
                <a:bodyPr/>
                <a:lstStyle/>
                <a:p>
                  <a:endParaRPr lang="en-US"/>
                </a:p>
              </p:txBody>
            </p:sp>
            <p:sp>
              <p:nvSpPr>
                <p:cNvPr id="40023" name="Freeform 87"/>
                <p:cNvSpPr>
                  <a:spLocks/>
                </p:cNvSpPr>
                <p:nvPr/>
              </p:nvSpPr>
              <p:spPr bwMode="auto">
                <a:xfrm>
                  <a:off x="2193" y="1361"/>
                  <a:ext cx="94" cy="146"/>
                </a:xfrm>
                <a:custGeom>
                  <a:avLst/>
                  <a:gdLst/>
                  <a:ahLst/>
                  <a:cxnLst>
                    <a:cxn ang="0">
                      <a:pos x="10" y="260"/>
                    </a:cxn>
                    <a:cxn ang="0">
                      <a:pos x="8" y="252"/>
                    </a:cxn>
                    <a:cxn ang="0">
                      <a:pos x="6" y="246"/>
                    </a:cxn>
                    <a:cxn ang="0">
                      <a:pos x="4" y="238"/>
                    </a:cxn>
                    <a:cxn ang="0">
                      <a:pos x="2" y="230"/>
                    </a:cxn>
                    <a:cxn ang="0">
                      <a:pos x="0" y="221"/>
                    </a:cxn>
                    <a:cxn ang="0">
                      <a:pos x="0" y="211"/>
                    </a:cxn>
                    <a:cxn ang="0">
                      <a:pos x="0" y="201"/>
                    </a:cxn>
                    <a:cxn ang="0">
                      <a:pos x="0" y="189"/>
                    </a:cxn>
                    <a:cxn ang="0">
                      <a:pos x="2" y="178"/>
                    </a:cxn>
                    <a:cxn ang="0">
                      <a:pos x="4" y="166"/>
                    </a:cxn>
                    <a:cxn ang="0">
                      <a:pos x="6" y="154"/>
                    </a:cxn>
                    <a:cxn ang="0">
                      <a:pos x="8" y="145"/>
                    </a:cxn>
                    <a:cxn ang="0">
                      <a:pos x="10" y="137"/>
                    </a:cxn>
                    <a:cxn ang="0">
                      <a:pos x="10" y="129"/>
                    </a:cxn>
                    <a:cxn ang="0">
                      <a:pos x="12" y="121"/>
                    </a:cxn>
                    <a:cxn ang="0">
                      <a:pos x="14" y="111"/>
                    </a:cxn>
                    <a:cxn ang="0">
                      <a:pos x="16" y="102"/>
                    </a:cxn>
                    <a:cxn ang="0">
                      <a:pos x="18" y="92"/>
                    </a:cxn>
                    <a:cxn ang="0">
                      <a:pos x="19" y="82"/>
                    </a:cxn>
                    <a:cxn ang="0">
                      <a:pos x="21" y="74"/>
                    </a:cxn>
                    <a:cxn ang="0">
                      <a:pos x="23" y="68"/>
                    </a:cxn>
                    <a:cxn ang="0">
                      <a:pos x="23" y="65"/>
                    </a:cxn>
                    <a:cxn ang="0">
                      <a:pos x="23" y="59"/>
                    </a:cxn>
                    <a:cxn ang="0">
                      <a:pos x="25" y="51"/>
                    </a:cxn>
                    <a:cxn ang="0">
                      <a:pos x="27" y="45"/>
                    </a:cxn>
                    <a:cxn ang="0">
                      <a:pos x="29" y="37"/>
                    </a:cxn>
                    <a:cxn ang="0">
                      <a:pos x="31" y="29"/>
                    </a:cxn>
                    <a:cxn ang="0">
                      <a:pos x="31" y="22"/>
                    </a:cxn>
                    <a:cxn ang="0">
                      <a:pos x="33" y="14"/>
                    </a:cxn>
                    <a:cxn ang="0">
                      <a:pos x="35" y="6"/>
                    </a:cxn>
                    <a:cxn ang="0">
                      <a:pos x="37" y="2"/>
                    </a:cxn>
                    <a:cxn ang="0">
                      <a:pos x="42" y="0"/>
                    </a:cxn>
                    <a:cxn ang="0">
                      <a:pos x="46" y="4"/>
                    </a:cxn>
                    <a:cxn ang="0">
                      <a:pos x="50" y="12"/>
                    </a:cxn>
                    <a:cxn ang="0">
                      <a:pos x="52" y="18"/>
                    </a:cxn>
                    <a:cxn ang="0">
                      <a:pos x="56" y="33"/>
                    </a:cxn>
                    <a:cxn ang="0">
                      <a:pos x="64" y="61"/>
                    </a:cxn>
                    <a:cxn ang="0">
                      <a:pos x="67" y="86"/>
                    </a:cxn>
                    <a:cxn ang="0">
                      <a:pos x="73" y="111"/>
                    </a:cxn>
                    <a:cxn ang="0">
                      <a:pos x="79" y="137"/>
                    </a:cxn>
                    <a:cxn ang="0">
                      <a:pos x="83" y="158"/>
                    </a:cxn>
                    <a:cxn ang="0">
                      <a:pos x="89" y="180"/>
                    </a:cxn>
                    <a:cxn ang="0">
                      <a:pos x="92" y="203"/>
                    </a:cxn>
                    <a:cxn ang="0">
                      <a:pos x="94" y="221"/>
                    </a:cxn>
                    <a:cxn ang="0">
                      <a:pos x="94" y="236"/>
                    </a:cxn>
                    <a:cxn ang="0">
                      <a:pos x="94" y="252"/>
                    </a:cxn>
                    <a:cxn ang="0">
                      <a:pos x="90" y="267"/>
                    </a:cxn>
                    <a:cxn ang="0">
                      <a:pos x="87" y="277"/>
                    </a:cxn>
                    <a:cxn ang="0">
                      <a:pos x="83" y="283"/>
                    </a:cxn>
                    <a:cxn ang="0">
                      <a:pos x="75" y="289"/>
                    </a:cxn>
                    <a:cxn ang="0">
                      <a:pos x="67" y="293"/>
                    </a:cxn>
                    <a:cxn ang="0">
                      <a:pos x="58" y="293"/>
                    </a:cxn>
                    <a:cxn ang="0">
                      <a:pos x="46" y="293"/>
                    </a:cxn>
                    <a:cxn ang="0">
                      <a:pos x="37" y="289"/>
                    </a:cxn>
                    <a:cxn ang="0">
                      <a:pos x="25" y="285"/>
                    </a:cxn>
                    <a:cxn ang="0">
                      <a:pos x="19" y="279"/>
                    </a:cxn>
                    <a:cxn ang="0">
                      <a:pos x="16" y="275"/>
                    </a:cxn>
                    <a:cxn ang="0">
                      <a:pos x="14" y="271"/>
                    </a:cxn>
                    <a:cxn ang="0">
                      <a:pos x="14" y="265"/>
                    </a:cxn>
                  </a:cxnLst>
                  <a:rect l="0" t="0" r="r" b="b"/>
                  <a:pathLst>
                    <a:path w="94" h="293">
                      <a:moveTo>
                        <a:pt x="12" y="264"/>
                      </a:moveTo>
                      <a:lnTo>
                        <a:pt x="10" y="260"/>
                      </a:lnTo>
                      <a:lnTo>
                        <a:pt x="10" y="256"/>
                      </a:lnTo>
                      <a:lnTo>
                        <a:pt x="8" y="252"/>
                      </a:lnTo>
                      <a:lnTo>
                        <a:pt x="6" y="250"/>
                      </a:lnTo>
                      <a:lnTo>
                        <a:pt x="6" y="246"/>
                      </a:lnTo>
                      <a:lnTo>
                        <a:pt x="4" y="242"/>
                      </a:lnTo>
                      <a:lnTo>
                        <a:pt x="4" y="238"/>
                      </a:lnTo>
                      <a:lnTo>
                        <a:pt x="2" y="234"/>
                      </a:lnTo>
                      <a:lnTo>
                        <a:pt x="2" y="230"/>
                      </a:lnTo>
                      <a:lnTo>
                        <a:pt x="2" y="224"/>
                      </a:lnTo>
                      <a:lnTo>
                        <a:pt x="0" y="221"/>
                      </a:lnTo>
                      <a:lnTo>
                        <a:pt x="0" y="215"/>
                      </a:lnTo>
                      <a:lnTo>
                        <a:pt x="0" y="211"/>
                      </a:lnTo>
                      <a:lnTo>
                        <a:pt x="0" y="205"/>
                      </a:lnTo>
                      <a:lnTo>
                        <a:pt x="0" y="201"/>
                      </a:lnTo>
                      <a:lnTo>
                        <a:pt x="0" y="195"/>
                      </a:lnTo>
                      <a:lnTo>
                        <a:pt x="0" y="189"/>
                      </a:lnTo>
                      <a:lnTo>
                        <a:pt x="2" y="184"/>
                      </a:lnTo>
                      <a:lnTo>
                        <a:pt x="2" y="178"/>
                      </a:lnTo>
                      <a:lnTo>
                        <a:pt x="2" y="172"/>
                      </a:lnTo>
                      <a:lnTo>
                        <a:pt x="4" y="166"/>
                      </a:lnTo>
                      <a:lnTo>
                        <a:pt x="4" y="160"/>
                      </a:lnTo>
                      <a:lnTo>
                        <a:pt x="6" y="154"/>
                      </a:lnTo>
                      <a:lnTo>
                        <a:pt x="6" y="150"/>
                      </a:lnTo>
                      <a:lnTo>
                        <a:pt x="8" y="145"/>
                      </a:lnTo>
                      <a:lnTo>
                        <a:pt x="8" y="141"/>
                      </a:lnTo>
                      <a:lnTo>
                        <a:pt x="10" y="137"/>
                      </a:lnTo>
                      <a:lnTo>
                        <a:pt x="10" y="133"/>
                      </a:lnTo>
                      <a:lnTo>
                        <a:pt x="10" y="129"/>
                      </a:lnTo>
                      <a:lnTo>
                        <a:pt x="12" y="125"/>
                      </a:lnTo>
                      <a:lnTo>
                        <a:pt x="12" y="121"/>
                      </a:lnTo>
                      <a:lnTo>
                        <a:pt x="14" y="117"/>
                      </a:lnTo>
                      <a:lnTo>
                        <a:pt x="14" y="111"/>
                      </a:lnTo>
                      <a:lnTo>
                        <a:pt x="16" y="107"/>
                      </a:lnTo>
                      <a:lnTo>
                        <a:pt x="16" y="102"/>
                      </a:lnTo>
                      <a:lnTo>
                        <a:pt x="18" y="98"/>
                      </a:lnTo>
                      <a:lnTo>
                        <a:pt x="18" y="92"/>
                      </a:lnTo>
                      <a:lnTo>
                        <a:pt x="19" y="88"/>
                      </a:lnTo>
                      <a:lnTo>
                        <a:pt x="19" y="82"/>
                      </a:lnTo>
                      <a:lnTo>
                        <a:pt x="21" y="78"/>
                      </a:lnTo>
                      <a:lnTo>
                        <a:pt x="21" y="74"/>
                      </a:lnTo>
                      <a:lnTo>
                        <a:pt x="21" y="72"/>
                      </a:lnTo>
                      <a:lnTo>
                        <a:pt x="23" y="68"/>
                      </a:lnTo>
                      <a:lnTo>
                        <a:pt x="23" y="66"/>
                      </a:lnTo>
                      <a:lnTo>
                        <a:pt x="23" y="65"/>
                      </a:lnTo>
                      <a:lnTo>
                        <a:pt x="23" y="61"/>
                      </a:lnTo>
                      <a:lnTo>
                        <a:pt x="23" y="59"/>
                      </a:lnTo>
                      <a:lnTo>
                        <a:pt x="25" y="55"/>
                      </a:lnTo>
                      <a:lnTo>
                        <a:pt x="25" y="51"/>
                      </a:lnTo>
                      <a:lnTo>
                        <a:pt x="27" y="47"/>
                      </a:lnTo>
                      <a:lnTo>
                        <a:pt x="27" y="45"/>
                      </a:lnTo>
                      <a:lnTo>
                        <a:pt x="27" y="41"/>
                      </a:lnTo>
                      <a:lnTo>
                        <a:pt x="29" y="37"/>
                      </a:lnTo>
                      <a:lnTo>
                        <a:pt x="29" y="33"/>
                      </a:lnTo>
                      <a:lnTo>
                        <a:pt x="31" y="29"/>
                      </a:lnTo>
                      <a:lnTo>
                        <a:pt x="31" y="26"/>
                      </a:lnTo>
                      <a:lnTo>
                        <a:pt x="31" y="22"/>
                      </a:lnTo>
                      <a:lnTo>
                        <a:pt x="33" y="18"/>
                      </a:lnTo>
                      <a:lnTo>
                        <a:pt x="33" y="14"/>
                      </a:lnTo>
                      <a:lnTo>
                        <a:pt x="33" y="10"/>
                      </a:lnTo>
                      <a:lnTo>
                        <a:pt x="35" y="6"/>
                      </a:lnTo>
                      <a:lnTo>
                        <a:pt x="35" y="4"/>
                      </a:lnTo>
                      <a:lnTo>
                        <a:pt x="37" y="2"/>
                      </a:lnTo>
                      <a:lnTo>
                        <a:pt x="41" y="0"/>
                      </a:lnTo>
                      <a:lnTo>
                        <a:pt x="42" y="0"/>
                      </a:lnTo>
                      <a:lnTo>
                        <a:pt x="44" y="2"/>
                      </a:lnTo>
                      <a:lnTo>
                        <a:pt x="46" y="4"/>
                      </a:lnTo>
                      <a:lnTo>
                        <a:pt x="48" y="8"/>
                      </a:lnTo>
                      <a:lnTo>
                        <a:pt x="50" y="12"/>
                      </a:lnTo>
                      <a:lnTo>
                        <a:pt x="52" y="14"/>
                      </a:lnTo>
                      <a:lnTo>
                        <a:pt x="52" y="18"/>
                      </a:lnTo>
                      <a:lnTo>
                        <a:pt x="52" y="22"/>
                      </a:lnTo>
                      <a:lnTo>
                        <a:pt x="56" y="33"/>
                      </a:lnTo>
                      <a:lnTo>
                        <a:pt x="60" y="47"/>
                      </a:lnTo>
                      <a:lnTo>
                        <a:pt x="64" y="61"/>
                      </a:lnTo>
                      <a:lnTo>
                        <a:pt x="65" y="72"/>
                      </a:lnTo>
                      <a:lnTo>
                        <a:pt x="67" y="86"/>
                      </a:lnTo>
                      <a:lnTo>
                        <a:pt x="71" y="100"/>
                      </a:lnTo>
                      <a:lnTo>
                        <a:pt x="73" y="111"/>
                      </a:lnTo>
                      <a:lnTo>
                        <a:pt x="77" y="125"/>
                      </a:lnTo>
                      <a:lnTo>
                        <a:pt x="79" y="137"/>
                      </a:lnTo>
                      <a:lnTo>
                        <a:pt x="81" y="146"/>
                      </a:lnTo>
                      <a:lnTo>
                        <a:pt x="83" y="158"/>
                      </a:lnTo>
                      <a:lnTo>
                        <a:pt x="87" y="170"/>
                      </a:lnTo>
                      <a:lnTo>
                        <a:pt x="89" y="180"/>
                      </a:lnTo>
                      <a:lnTo>
                        <a:pt x="90" y="191"/>
                      </a:lnTo>
                      <a:lnTo>
                        <a:pt x="92" y="203"/>
                      </a:lnTo>
                      <a:lnTo>
                        <a:pt x="92" y="213"/>
                      </a:lnTo>
                      <a:lnTo>
                        <a:pt x="94" y="221"/>
                      </a:lnTo>
                      <a:lnTo>
                        <a:pt x="94" y="228"/>
                      </a:lnTo>
                      <a:lnTo>
                        <a:pt x="94" y="236"/>
                      </a:lnTo>
                      <a:lnTo>
                        <a:pt x="94" y="244"/>
                      </a:lnTo>
                      <a:lnTo>
                        <a:pt x="94" y="252"/>
                      </a:lnTo>
                      <a:lnTo>
                        <a:pt x="92" y="260"/>
                      </a:lnTo>
                      <a:lnTo>
                        <a:pt x="90" y="267"/>
                      </a:lnTo>
                      <a:lnTo>
                        <a:pt x="89" y="273"/>
                      </a:lnTo>
                      <a:lnTo>
                        <a:pt x="87" y="277"/>
                      </a:lnTo>
                      <a:lnTo>
                        <a:pt x="85" y="281"/>
                      </a:lnTo>
                      <a:lnTo>
                        <a:pt x="83" y="283"/>
                      </a:lnTo>
                      <a:lnTo>
                        <a:pt x="79" y="287"/>
                      </a:lnTo>
                      <a:lnTo>
                        <a:pt x="75" y="289"/>
                      </a:lnTo>
                      <a:lnTo>
                        <a:pt x="71" y="291"/>
                      </a:lnTo>
                      <a:lnTo>
                        <a:pt x="67" y="293"/>
                      </a:lnTo>
                      <a:lnTo>
                        <a:pt x="64" y="293"/>
                      </a:lnTo>
                      <a:lnTo>
                        <a:pt x="58" y="293"/>
                      </a:lnTo>
                      <a:lnTo>
                        <a:pt x="52" y="293"/>
                      </a:lnTo>
                      <a:lnTo>
                        <a:pt x="46" y="293"/>
                      </a:lnTo>
                      <a:lnTo>
                        <a:pt x="41" y="291"/>
                      </a:lnTo>
                      <a:lnTo>
                        <a:pt x="37" y="289"/>
                      </a:lnTo>
                      <a:lnTo>
                        <a:pt x="31" y="287"/>
                      </a:lnTo>
                      <a:lnTo>
                        <a:pt x="25" y="285"/>
                      </a:lnTo>
                      <a:lnTo>
                        <a:pt x="21" y="281"/>
                      </a:lnTo>
                      <a:lnTo>
                        <a:pt x="19" y="279"/>
                      </a:lnTo>
                      <a:lnTo>
                        <a:pt x="18" y="277"/>
                      </a:lnTo>
                      <a:lnTo>
                        <a:pt x="16" y="275"/>
                      </a:lnTo>
                      <a:lnTo>
                        <a:pt x="16" y="273"/>
                      </a:lnTo>
                      <a:lnTo>
                        <a:pt x="14" y="271"/>
                      </a:lnTo>
                      <a:lnTo>
                        <a:pt x="14" y="267"/>
                      </a:lnTo>
                      <a:lnTo>
                        <a:pt x="14" y="265"/>
                      </a:lnTo>
                      <a:lnTo>
                        <a:pt x="12" y="264"/>
                      </a:lnTo>
                      <a:close/>
                    </a:path>
                  </a:pathLst>
                </a:custGeom>
                <a:solidFill>
                  <a:srgbClr val="DEE0E8"/>
                </a:solidFill>
                <a:ln w="9525">
                  <a:noFill/>
                  <a:round/>
                  <a:headEnd/>
                  <a:tailEnd/>
                </a:ln>
              </p:spPr>
              <p:txBody>
                <a:bodyPr/>
                <a:lstStyle/>
                <a:p>
                  <a:endParaRPr lang="en-US"/>
                </a:p>
              </p:txBody>
            </p:sp>
            <p:sp>
              <p:nvSpPr>
                <p:cNvPr id="40024" name="Freeform 88"/>
                <p:cNvSpPr>
                  <a:spLocks/>
                </p:cNvSpPr>
                <p:nvPr/>
              </p:nvSpPr>
              <p:spPr bwMode="auto">
                <a:xfrm>
                  <a:off x="2197" y="1374"/>
                  <a:ext cx="83" cy="128"/>
                </a:xfrm>
                <a:custGeom>
                  <a:avLst/>
                  <a:gdLst/>
                  <a:ahLst/>
                  <a:cxnLst>
                    <a:cxn ang="0">
                      <a:pos x="10" y="226"/>
                    </a:cxn>
                    <a:cxn ang="0">
                      <a:pos x="6" y="220"/>
                    </a:cxn>
                    <a:cxn ang="0">
                      <a:pos x="4" y="214"/>
                    </a:cxn>
                    <a:cxn ang="0">
                      <a:pos x="2" y="208"/>
                    </a:cxn>
                    <a:cxn ang="0">
                      <a:pos x="2" y="200"/>
                    </a:cxn>
                    <a:cxn ang="0">
                      <a:pos x="0" y="193"/>
                    </a:cxn>
                    <a:cxn ang="0">
                      <a:pos x="0" y="183"/>
                    </a:cxn>
                    <a:cxn ang="0">
                      <a:pos x="0" y="175"/>
                    </a:cxn>
                    <a:cxn ang="0">
                      <a:pos x="0" y="165"/>
                    </a:cxn>
                    <a:cxn ang="0">
                      <a:pos x="2" y="156"/>
                    </a:cxn>
                    <a:cxn ang="0">
                      <a:pos x="2" y="146"/>
                    </a:cxn>
                    <a:cxn ang="0">
                      <a:pos x="4" y="136"/>
                    </a:cxn>
                    <a:cxn ang="0">
                      <a:pos x="6" y="126"/>
                    </a:cxn>
                    <a:cxn ang="0">
                      <a:pos x="8" y="120"/>
                    </a:cxn>
                    <a:cxn ang="0">
                      <a:pos x="10" y="113"/>
                    </a:cxn>
                    <a:cxn ang="0">
                      <a:pos x="10" y="105"/>
                    </a:cxn>
                    <a:cxn ang="0">
                      <a:pos x="12" y="97"/>
                    </a:cxn>
                    <a:cxn ang="0">
                      <a:pos x="14" y="89"/>
                    </a:cxn>
                    <a:cxn ang="0">
                      <a:pos x="15" y="81"/>
                    </a:cxn>
                    <a:cxn ang="0">
                      <a:pos x="17" y="72"/>
                    </a:cxn>
                    <a:cxn ang="0">
                      <a:pos x="17" y="66"/>
                    </a:cxn>
                    <a:cxn ang="0">
                      <a:pos x="19" y="60"/>
                    </a:cxn>
                    <a:cxn ang="0">
                      <a:pos x="19" y="56"/>
                    </a:cxn>
                    <a:cxn ang="0">
                      <a:pos x="21" y="50"/>
                    </a:cxn>
                    <a:cxn ang="0">
                      <a:pos x="21" y="44"/>
                    </a:cxn>
                    <a:cxn ang="0">
                      <a:pos x="23" y="39"/>
                    </a:cxn>
                    <a:cxn ang="0">
                      <a:pos x="25" y="33"/>
                    </a:cxn>
                    <a:cxn ang="0">
                      <a:pos x="25" y="25"/>
                    </a:cxn>
                    <a:cxn ang="0">
                      <a:pos x="27" y="19"/>
                    </a:cxn>
                    <a:cxn ang="0">
                      <a:pos x="29" y="13"/>
                    </a:cxn>
                    <a:cxn ang="0">
                      <a:pos x="29" y="5"/>
                    </a:cxn>
                    <a:cxn ang="0">
                      <a:pos x="33" y="1"/>
                    </a:cxn>
                    <a:cxn ang="0">
                      <a:pos x="37" y="1"/>
                    </a:cxn>
                    <a:cxn ang="0">
                      <a:pos x="40" y="3"/>
                    </a:cxn>
                    <a:cxn ang="0">
                      <a:pos x="42" y="9"/>
                    </a:cxn>
                    <a:cxn ang="0">
                      <a:pos x="44" y="15"/>
                    </a:cxn>
                    <a:cxn ang="0">
                      <a:pos x="48" y="31"/>
                    </a:cxn>
                    <a:cxn ang="0">
                      <a:pos x="54" y="52"/>
                    </a:cxn>
                    <a:cxn ang="0">
                      <a:pos x="60" y="76"/>
                    </a:cxn>
                    <a:cxn ang="0">
                      <a:pos x="63" y="97"/>
                    </a:cxn>
                    <a:cxn ang="0">
                      <a:pos x="67" y="119"/>
                    </a:cxn>
                    <a:cxn ang="0">
                      <a:pos x="73" y="138"/>
                    </a:cxn>
                    <a:cxn ang="0">
                      <a:pos x="77" y="158"/>
                    </a:cxn>
                    <a:cxn ang="0">
                      <a:pos x="79" y="177"/>
                    </a:cxn>
                    <a:cxn ang="0">
                      <a:pos x="81" y="193"/>
                    </a:cxn>
                    <a:cxn ang="0">
                      <a:pos x="83" y="206"/>
                    </a:cxn>
                    <a:cxn ang="0">
                      <a:pos x="81" y="220"/>
                    </a:cxn>
                    <a:cxn ang="0">
                      <a:pos x="79" y="232"/>
                    </a:cxn>
                    <a:cxn ang="0">
                      <a:pos x="75" y="241"/>
                    </a:cxn>
                    <a:cxn ang="0">
                      <a:pos x="71" y="247"/>
                    </a:cxn>
                    <a:cxn ang="0">
                      <a:pos x="65" y="253"/>
                    </a:cxn>
                    <a:cxn ang="0">
                      <a:pos x="58" y="255"/>
                    </a:cxn>
                    <a:cxn ang="0">
                      <a:pos x="50" y="255"/>
                    </a:cxn>
                    <a:cxn ang="0">
                      <a:pos x="40" y="255"/>
                    </a:cxn>
                    <a:cxn ang="0">
                      <a:pos x="31" y="251"/>
                    </a:cxn>
                    <a:cxn ang="0">
                      <a:pos x="21" y="247"/>
                    </a:cxn>
                    <a:cxn ang="0">
                      <a:pos x="15" y="243"/>
                    </a:cxn>
                    <a:cxn ang="0">
                      <a:pos x="14" y="241"/>
                    </a:cxn>
                    <a:cxn ang="0">
                      <a:pos x="12" y="236"/>
                    </a:cxn>
                    <a:cxn ang="0">
                      <a:pos x="12" y="232"/>
                    </a:cxn>
                  </a:cxnLst>
                  <a:rect l="0" t="0" r="r" b="b"/>
                  <a:pathLst>
                    <a:path w="83" h="255">
                      <a:moveTo>
                        <a:pt x="10" y="230"/>
                      </a:moveTo>
                      <a:lnTo>
                        <a:pt x="10" y="226"/>
                      </a:lnTo>
                      <a:lnTo>
                        <a:pt x="8" y="224"/>
                      </a:lnTo>
                      <a:lnTo>
                        <a:pt x="6" y="220"/>
                      </a:lnTo>
                      <a:lnTo>
                        <a:pt x="6" y="218"/>
                      </a:lnTo>
                      <a:lnTo>
                        <a:pt x="4" y="214"/>
                      </a:lnTo>
                      <a:lnTo>
                        <a:pt x="4" y="210"/>
                      </a:lnTo>
                      <a:lnTo>
                        <a:pt x="2" y="208"/>
                      </a:lnTo>
                      <a:lnTo>
                        <a:pt x="2" y="204"/>
                      </a:lnTo>
                      <a:lnTo>
                        <a:pt x="2" y="200"/>
                      </a:lnTo>
                      <a:lnTo>
                        <a:pt x="0" y="197"/>
                      </a:lnTo>
                      <a:lnTo>
                        <a:pt x="0" y="193"/>
                      </a:lnTo>
                      <a:lnTo>
                        <a:pt x="0" y="187"/>
                      </a:lnTo>
                      <a:lnTo>
                        <a:pt x="0" y="183"/>
                      </a:lnTo>
                      <a:lnTo>
                        <a:pt x="0" y="179"/>
                      </a:lnTo>
                      <a:lnTo>
                        <a:pt x="0" y="175"/>
                      </a:lnTo>
                      <a:lnTo>
                        <a:pt x="0" y="171"/>
                      </a:lnTo>
                      <a:lnTo>
                        <a:pt x="0" y="165"/>
                      </a:lnTo>
                      <a:lnTo>
                        <a:pt x="0" y="159"/>
                      </a:lnTo>
                      <a:lnTo>
                        <a:pt x="2" y="156"/>
                      </a:lnTo>
                      <a:lnTo>
                        <a:pt x="2" y="150"/>
                      </a:lnTo>
                      <a:lnTo>
                        <a:pt x="2" y="146"/>
                      </a:lnTo>
                      <a:lnTo>
                        <a:pt x="4" y="140"/>
                      </a:lnTo>
                      <a:lnTo>
                        <a:pt x="4" y="136"/>
                      </a:lnTo>
                      <a:lnTo>
                        <a:pt x="6" y="130"/>
                      </a:lnTo>
                      <a:lnTo>
                        <a:pt x="6" y="126"/>
                      </a:lnTo>
                      <a:lnTo>
                        <a:pt x="6" y="122"/>
                      </a:lnTo>
                      <a:lnTo>
                        <a:pt x="8" y="120"/>
                      </a:lnTo>
                      <a:lnTo>
                        <a:pt x="8" y="117"/>
                      </a:lnTo>
                      <a:lnTo>
                        <a:pt x="10" y="113"/>
                      </a:lnTo>
                      <a:lnTo>
                        <a:pt x="10" y="109"/>
                      </a:lnTo>
                      <a:lnTo>
                        <a:pt x="10" y="105"/>
                      </a:lnTo>
                      <a:lnTo>
                        <a:pt x="12" y="101"/>
                      </a:lnTo>
                      <a:lnTo>
                        <a:pt x="12" y="97"/>
                      </a:lnTo>
                      <a:lnTo>
                        <a:pt x="14" y="93"/>
                      </a:lnTo>
                      <a:lnTo>
                        <a:pt x="14" y="89"/>
                      </a:lnTo>
                      <a:lnTo>
                        <a:pt x="14" y="85"/>
                      </a:lnTo>
                      <a:lnTo>
                        <a:pt x="15" y="81"/>
                      </a:lnTo>
                      <a:lnTo>
                        <a:pt x="15" y="76"/>
                      </a:lnTo>
                      <a:lnTo>
                        <a:pt x="17" y="72"/>
                      </a:lnTo>
                      <a:lnTo>
                        <a:pt x="17" y="68"/>
                      </a:lnTo>
                      <a:lnTo>
                        <a:pt x="17" y="66"/>
                      </a:lnTo>
                      <a:lnTo>
                        <a:pt x="19" y="62"/>
                      </a:lnTo>
                      <a:lnTo>
                        <a:pt x="19" y="60"/>
                      </a:lnTo>
                      <a:lnTo>
                        <a:pt x="19" y="58"/>
                      </a:lnTo>
                      <a:lnTo>
                        <a:pt x="19" y="56"/>
                      </a:lnTo>
                      <a:lnTo>
                        <a:pt x="21" y="52"/>
                      </a:lnTo>
                      <a:lnTo>
                        <a:pt x="21" y="50"/>
                      </a:lnTo>
                      <a:lnTo>
                        <a:pt x="21" y="48"/>
                      </a:lnTo>
                      <a:lnTo>
                        <a:pt x="21" y="44"/>
                      </a:lnTo>
                      <a:lnTo>
                        <a:pt x="23" y="42"/>
                      </a:lnTo>
                      <a:lnTo>
                        <a:pt x="23" y="39"/>
                      </a:lnTo>
                      <a:lnTo>
                        <a:pt x="23" y="35"/>
                      </a:lnTo>
                      <a:lnTo>
                        <a:pt x="25" y="33"/>
                      </a:lnTo>
                      <a:lnTo>
                        <a:pt x="25" y="29"/>
                      </a:lnTo>
                      <a:lnTo>
                        <a:pt x="25" y="25"/>
                      </a:lnTo>
                      <a:lnTo>
                        <a:pt x="27" y="23"/>
                      </a:lnTo>
                      <a:lnTo>
                        <a:pt x="27" y="19"/>
                      </a:lnTo>
                      <a:lnTo>
                        <a:pt x="27" y="15"/>
                      </a:lnTo>
                      <a:lnTo>
                        <a:pt x="29" y="13"/>
                      </a:lnTo>
                      <a:lnTo>
                        <a:pt x="29" y="9"/>
                      </a:lnTo>
                      <a:lnTo>
                        <a:pt x="29" y="5"/>
                      </a:lnTo>
                      <a:lnTo>
                        <a:pt x="31" y="3"/>
                      </a:lnTo>
                      <a:lnTo>
                        <a:pt x="33" y="1"/>
                      </a:lnTo>
                      <a:lnTo>
                        <a:pt x="35" y="0"/>
                      </a:lnTo>
                      <a:lnTo>
                        <a:pt x="37" y="1"/>
                      </a:lnTo>
                      <a:lnTo>
                        <a:pt x="38" y="1"/>
                      </a:lnTo>
                      <a:lnTo>
                        <a:pt x="40" y="3"/>
                      </a:lnTo>
                      <a:lnTo>
                        <a:pt x="42" y="7"/>
                      </a:lnTo>
                      <a:lnTo>
                        <a:pt x="42" y="9"/>
                      </a:lnTo>
                      <a:lnTo>
                        <a:pt x="44" y="13"/>
                      </a:lnTo>
                      <a:lnTo>
                        <a:pt x="44" y="15"/>
                      </a:lnTo>
                      <a:lnTo>
                        <a:pt x="46" y="19"/>
                      </a:lnTo>
                      <a:lnTo>
                        <a:pt x="48" y="31"/>
                      </a:lnTo>
                      <a:lnTo>
                        <a:pt x="52" y="40"/>
                      </a:lnTo>
                      <a:lnTo>
                        <a:pt x="54" y="52"/>
                      </a:lnTo>
                      <a:lnTo>
                        <a:pt x="58" y="64"/>
                      </a:lnTo>
                      <a:lnTo>
                        <a:pt x="60" y="76"/>
                      </a:lnTo>
                      <a:lnTo>
                        <a:pt x="61" y="85"/>
                      </a:lnTo>
                      <a:lnTo>
                        <a:pt x="63" y="97"/>
                      </a:lnTo>
                      <a:lnTo>
                        <a:pt x="65" y="109"/>
                      </a:lnTo>
                      <a:lnTo>
                        <a:pt x="67" y="119"/>
                      </a:lnTo>
                      <a:lnTo>
                        <a:pt x="71" y="128"/>
                      </a:lnTo>
                      <a:lnTo>
                        <a:pt x="73" y="138"/>
                      </a:lnTo>
                      <a:lnTo>
                        <a:pt x="75" y="148"/>
                      </a:lnTo>
                      <a:lnTo>
                        <a:pt x="77" y="158"/>
                      </a:lnTo>
                      <a:lnTo>
                        <a:pt x="79" y="167"/>
                      </a:lnTo>
                      <a:lnTo>
                        <a:pt x="79" y="177"/>
                      </a:lnTo>
                      <a:lnTo>
                        <a:pt x="81" y="187"/>
                      </a:lnTo>
                      <a:lnTo>
                        <a:pt x="81" y="193"/>
                      </a:lnTo>
                      <a:lnTo>
                        <a:pt x="81" y="200"/>
                      </a:lnTo>
                      <a:lnTo>
                        <a:pt x="83" y="206"/>
                      </a:lnTo>
                      <a:lnTo>
                        <a:pt x="83" y="212"/>
                      </a:lnTo>
                      <a:lnTo>
                        <a:pt x="81" y="220"/>
                      </a:lnTo>
                      <a:lnTo>
                        <a:pt x="81" y="226"/>
                      </a:lnTo>
                      <a:lnTo>
                        <a:pt x="79" y="232"/>
                      </a:lnTo>
                      <a:lnTo>
                        <a:pt x="77" y="239"/>
                      </a:lnTo>
                      <a:lnTo>
                        <a:pt x="75" y="241"/>
                      </a:lnTo>
                      <a:lnTo>
                        <a:pt x="73" y="245"/>
                      </a:lnTo>
                      <a:lnTo>
                        <a:pt x="71" y="247"/>
                      </a:lnTo>
                      <a:lnTo>
                        <a:pt x="69" y="249"/>
                      </a:lnTo>
                      <a:lnTo>
                        <a:pt x="65" y="253"/>
                      </a:lnTo>
                      <a:lnTo>
                        <a:pt x="61" y="253"/>
                      </a:lnTo>
                      <a:lnTo>
                        <a:pt x="58" y="255"/>
                      </a:lnTo>
                      <a:lnTo>
                        <a:pt x="56" y="255"/>
                      </a:lnTo>
                      <a:lnTo>
                        <a:pt x="50" y="255"/>
                      </a:lnTo>
                      <a:lnTo>
                        <a:pt x="46" y="255"/>
                      </a:lnTo>
                      <a:lnTo>
                        <a:pt x="40" y="255"/>
                      </a:lnTo>
                      <a:lnTo>
                        <a:pt x="37" y="253"/>
                      </a:lnTo>
                      <a:lnTo>
                        <a:pt x="31" y="251"/>
                      </a:lnTo>
                      <a:lnTo>
                        <a:pt x="27" y="249"/>
                      </a:lnTo>
                      <a:lnTo>
                        <a:pt x="21" y="247"/>
                      </a:lnTo>
                      <a:lnTo>
                        <a:pt x="17" y="245"/>
                      </a:lnTo>
                      <a:lnTo>
                        <a:pt x="15" y="243"/>
                      </a:lnTo>
                      <a:lnTo>
                        <a:pt x="15" y="243"/>
                      </a:lnTo>
                      <a:lnTo>
                        <a:pt x="14" y="241"/>
                      </a:lnTo>
                      <a:lnTo>
                        <a:pt x="14" y="239"/>
                      </a:lnTo>
                      <a:lnTo>
                        <a:pt x="12" y="236"/>
                      </a:lnTo>
                      <a:lnTo>
                        <a:pt x="12" y="234"/>
                      </a:lnTo>
                      <a:lnTo>
                        <a:pt x="12" y="232"/>
                      </a:lnTo>
                      <a:lnTo>
                        <a:pt x="10" y="230"/>
                      </a:lnTo>
                      <a:close/>
                    </a:path>
                  </a:pathLst>
                </a:custGeom>
                <a:solidFill>
                  <a:srgbClr val="EBEBF0"/>
                </a:solidFill>
                <a:ln w="9525">
                  <a:noFill/>
                  <a:round/>
                  <a:headEnd/>
                  <a:tailEnd/>
                </a:ln>
              </p:spPr>
              <p:txBody>
                <a:bodyPr/>
                <a:lstStyle/>
                <a:p>
                  <a:endParaRPr lang="en-US"/>
                </a:p>
              </p:txBody>
            </p:sp>
            <p:sp>
              <p:nvSpPr>
                <p:cNvPr id="40025" name="Freeform 89"/>
                <p:cNvSpPr>
                  <a:spLocks/>
                </p:cNvSpPr>
                <p:nvPr/>
              </p:nvSpPr>
              <p:spPr bwMode="auto">
                <a:xfrm>
                  <a:off x="2201" y="1387"/>
                  <a:ext cx="69" cy="110"/>
                </a:xfrm>
                <a:custGeom>
                  <a:avLst/>
                  <a:gdLst/>
                  <a:ahLst/>
                  <a:cxnLst>
                    <a:cxn ang="0">
                      <a:pos x="8" y="193"/>
                    </a:cxn>
                    <a:cxn ang="0">
                      <a:pos x="6" y="187"/>
                    </a:cxn>
                    <a:cxn ang="0">
                      <a:pos x="4" y="181"/>
                    </a:cxn>
                    <a:cxn ang="0">
                      <a:pos x="2" y="175"/>
                    </a:cxn>
                    <a:cxn ang="0">
                      <a:pos x="0" y="170"/>
                    </a:cxn>
                    <a:cxn ang="0">
                      <a:pos x="0" y="162"/>
                    </a:cxn>
                    <a:cxn ang="0">
                      <a:pos x="0" y="156"/>
                    </a:cxn>
                    <a:cxn ang="0">
                      <a:pos x="0" y="148"/>
                    </a:cxn>
                    <a:cxn ang="0">
                      <a:pos x="0" y="140"/>
                    </a:cxn>
                    <a:cxn ang="0">
                      <a:pos x="0" y="131"/>
                    </a:cxn>
                    <a:cxn ang="0">
                      <a:pos x="2" y="123"/>
                    </a:cxn>
                    <a:cxn ang="0">
                      <a:pos x="4" y="115"/>
                    </a:cxn>
                    <a:cxn ang="0">
                      <a:pos x="4" y="107"/>
                    </a:cxn>
                    <a:cxn ang="0">
                      <a:pos x="6" y="101"/>
                    </a:cxn>
                    <a:cxn ang="0">
                      <a:pos x="8" y="95"/>
                    </a:cxn>
                    <a:cxn ang="0">
                      <a:pos x="8" y="90"/>
                    </a:cxn>
                    <a:cxn ang="0">
                      <a:pos x="10" y="82"/>
                    </a:cxn>
                    <a:cxn ang="0">
                      <a:pos x="11" y="76"/>
                    </a:cxn>
                    <a:cxn ang="0">
                      <a:pos x="13" y="68"/>
                    </a:cxn>
                    <a:cxn ang="0">
                      <a:pos x="13" y="60"/>
                    </a:cxn>
                    <a:cxn ang="0">
                      <a:pos x="15" y="54"/>
                    </a:cxn>
                    <a:cxn ang="0">
                      <a:pos x="15" y="51"/>
                    </a:cxn>
                    <a:cxn ang="0">
                      <a:pos x="17" y="47"/>
                    </a:cxn>
                    <a:cxn ang="0">
                      <a:pos x="17" y="43"/>
                    </a:cxn>
                    <a:cxn ang="0">
                      <a:pos x="17" y="37"/>
                    </a:cxn>
                    <a:cxn ang="0">
                      <a:pos x="19" y="31"/>
                    </a:cxn>
                    <a:cxn ang="0">
                      <a:pos x="21" y="25"/>
                    </a:cxn>
                    <a:cxn ang="0">
                      <a:pos x="21" y="21"/>
                    </a:cxn>
                    <a:cxn ang="0">
                      <a:pos x="23" y="15"/>
                    </a:cxn>
                    <a:cxn ang="0">
                      <a:pos x="23" y="10"/>
                    </a:cxn>
                    <a:cxn ang="0">
                      <a:pos x="25" y="4"/>
                    </a:cxn>
                    <a:cxn ang="0">
                      <a:pos x="27" y="0"/>
                    </a:cxn>
                    <a:cxn ang="0">
                      <a:pos x="31" y="0"/>
                    </a:cxn>
                    <a:cxn ang="0">
                      <a:pos x="34" y="2"/>
                    </a:cxn>
                    <a:cxn ang="0">
                      <a:pos x="36" y="8"/>
                    </a:cxn>
                    <a:cxn ang="0">
                      <a:pos x="38" y="12"/>
                    </a:cxn>
                    <a:cxn ang="0">
                      <a:pos x="42" y="25"/>
                    </a:cxn>
                    <a:cxn ang="0">
                      <a:pos x="46" y="43"/>
                    </a:cxn>
                    <a:cxn ang="0">
                      <a:pos x="50" y="62"/>
                    </a:cxn>
                    <a:cxn ang="0">
                      <a:pos x="54" y="82"/>
                    </a:cxn>
                    <a:cxn ang="0">
                      <a:pos x="57" y="99"/>
                    </a:cxn>
                    <a:cxn ang="0">
                      <a:pos x="61" y="117"/>
                    </a:cxn>
                    <a:cxn ang="0">
                      <a:pos x="65" y="132"/>
                    </a:cxn>
                    <a:cxn ang="0">
                      <a:pos x="67" y="150"/>
                    </a:cxn>
                    <a:cxn ang="0">
                      <a:pos x="69" y="164"/>
                    </a:cxn>
                    <a:cxn ang="0">
                      <a:pos x="69" y="175"/>
                    </a:cxn>
                    <a:cxn ang="0">
                      <a:pos x="69" y="187"/>
                    </a:cxn>
                    <a:cxn ang="0">
                      <a:pos x="67" y="197"/>
                    </a:cxn>
                    <a:cxn ang="0">
                      <a:pos x="63" y="205"/>
                    </a:cxn>
                    <a:cxn ang="0">
                      <a:pos x="59" y="211"/>
                    </a:cxn>
                    <a:cxn ang="0">
                      <a:pos x="56" y="214"/>
                    </a:cxn>
                    <a:cxn ang="0">
                      <a:pos x="50" y="216"/>
                    </a:cxn>
                    <a:cxn ang="0">
                      <a:pos x="42" y="218"/>
                    </a:cxn>
                    <a:cxn ang="0">
                      <a:pos x="34" y="216"/>
                    </a:cxn>
                    <a:cxn ang="0">
                      <a:pos x="27" y="214"/>
                    </a:cxn>
                    <a:cxn ang="0">
                      <a:pos x="19" y="211"/>
                    </a:cxn>
                    <a:cxn ang="0">
                      <a:pos x="13" y="207"/>
                    </a:cxn>
                    <a:cxn ang="0">
                      <a:pos x="11" y="205"/>
                    </a:cxn>
                    <a:cxn ang="0">
                      <a:pos x="10" y="201"/>
                    </a:cxn>
                    <a:cxn ang="0">
                      <a:pos x="10" y="197"/>
                    </a:cxn>
                  </a:cxnLst>
                  <a:rect l="0" t="0" r="r" b="b"/>
                  <a:pathLst>
                    <a:path w="69" h="218">
                      <a:moveTo>
                        <a:pt x="8" y="195"/>
                      </a:moveTo>
                      <a:lnTo>
                        <a:pt x="8" y="193"/>
                      </a:lnTo>
                      <a:lnTo>
                        <a:pt x="6" y="189"/>
                      </a:lnTo>
                      <a:lnTo>
                        <a:pt x="6" y="187"/>
                      </a:lnTo>
                      <a:lnTo>
                        <a:pt x="4" y="185"/>
                      </a:lnTo>
                      <a:lnTo>
                        <a:pt x="4" y="181"/>
                      </a:lnTo>
                      <a:lnTo>
                        <a:pt x="2" y="179"/>
                      </a:lnTo>
                      <a:lnTo>
                        <a:pt x="2" y="175"/>
                      </a:lnTo>
                      <a:lnTo>
                        <a:pt x="2" y="173"/>
                      </a:lnTo>
                      <a:lnTo>
                        <a:pt x="0" y="170"/>
                      </a:lnTo>
                      <a:lnTo>
                        <a:pt x="0" y="166"/>
                      </a:lnTo>
                      <a:lnTo>
                        <a:pt x="0" y="162"/>
                      </a:lnTo>
                      <a:lnTo>
                        <a:pt x="0" y="160"/>
                      </a:lnTo>
                      <a:lnTo>
                        <a:pt x="0" y="156"/>
                      </a:lnTo>
                      <a:lnTo>
                        <a:pt x="0" y="152"/>
                      </a:lnTo>
                      <a:lnTo>
                        <a:pt x="0" y="148"/>
                      </a:lnTo>
                      <a:lnTo>
                        <a:pt x="0" y="144"/>
                      </a:lnTo>
                      <a:lnTo>
                        <a:pt x="0" y="140"/>
                      </a:lnTo>
                      <a:lnTo>
                        <a:pt x="0" y="136"/>
                      </a:lnTo>
                      <a:lnTo>
                        <a:pt x="0" y="131"/>
                      </a:lnTo>
                      <a:lnTo>
                        <a:pt x="2" y="127"/>
                      </a:lnTo>
                      <a:lnTo>
                        <a:pt x="2" y="123"/>
                      </a:lnTo>
                      <a:lnTo>
                        <a:pt x="2" y="119"/>
                      </a:lnTo>
                      <a:lnTo>
                        <a:pt x="4" y="115"/>
                      </a:lnTo>
                      <a:lnTo>
                        <a:pt x="4" y="111"/>
                      </a:lnTo>
                      <a:lnTo>
                        <a:pt x="4" y="107"/>
                      </a:lnTo>
                      <a:lnTo>
                        <a:pt x="6" y="103"/>
                      </a:lnTo>
                      <a:lnTo>
                        <a:pt x="6" y="101"/>
                      </a:lnTo>
                      <a:lnTo>
                        <a:pt x="6" y="97"/>
                      </a:lnTo>
                      <a:lnTo>
                        <a:pt x="8" y="95"/>
                      </a:lnTo>
                      <a:lnTo>
                        <a:pt x="8" y="92"/>
                      </a:lnTo>
                      <a:lnTo>
                        <a:pt x="8" y="90"/>
                      </a:lnTo>
                      <a:lnTo>
                        <a:pt x="10" y="86"/>
                      </a:lnTo>
                      <a:lnTo>
                        <a:pt x="10" y="82"/>
                      </a:lnTo>
                      <a:lnTo>
                        <a:pt x="10" y="78"/>
                      </a:lnTo>
                      <a:lnTo>
                        <a:pt x="11" y="76"/>
                      </a:lnTo>
                      <a:lnTo>
                        <a:pt x="11" y="72"/>
                      </a:lnTo>
                      <a:lnTo>
                        <a:pt x="13" y="68"/>
                      </a:lnTo>
                      <a:lnTo>
                        <a:pt x="13" y="64"/>
                      </a:lnTo>
                      <a:lnTo>
                        <a:pt x="13" y="60"/>
                      </a:lnTo>
                      <a:lnTo>
                        <a:pt x="15" y="56"/>
                      </a:lnTo>
                      <a:lnTo>
                        <a:pt x="15" y="54"/>
                      </a:lnTo>
                      <a:lnTo>
                        <a:pt x="15" y="52"/>
                      </a:lnTo>
                      <a:lnTo>
                        <a:pt x="15" y="51"/>
                      </a:lnTo>
                      <a:lnTo>
                        <a:pt x="15" y="49"/>
                      </a:lnTo>
                      <a:lnTo>
                        <a:pt x="17" y="47"/>
                      </a:lnTo>
                      <a:lnTo>
                        <a:pt x="17" y="45"/>
                      </a:lnTo>
                      <a:lnTo>
                        <a:pt x="17" y="43"/>
                      </a:lnTo>
                      <a:lnTo>
                        <a:pt x="17" y="41"/>
                      </a:lnTo>
                      <a:lnTo>
                        <a:pt x="17" y="37"/>
                      </a:lnTo>
                      <a:lnTo>
                        <a:pt x="19" y="35"/>
                      </a:lnTo>
                      <a:lnTo>
                        <a:pt x="19" y="31"/>
                      </a:lnTo>
                      <a:lnTo>
                        <a:pt x="19" y="29"/>
                      </a:lnTo>
                      <a:lnTo>
                        <a:pt x="21" y="25"/>
                      </a:lnTo>
                      <a:lnTo>
                        <a:pt x="21" y="23"/>
                      </a:lnTo>
                      <a:lnTo>
                        <a:pt x="21" y="21"/>
                      </a:lnTo>
                      <a:lnTo>
                        <a:pt x="23" y="17"/>
                      </a:lnTo>
                      <a:lnTo>
                        <a:pt x="23" y="15"/>
                      </a:lnTo>
                      <a:lnTo>
                        <a:pt x="23" y="12"/>
                      </a:lnTo>
                      <a:lnTo>
                        <a:pt x="23" y="10"/>
                      </a:lnTo>
                      <a:lnTo>
                        <a:pt x="25" y="6"/>
                      </a:lnTo>
                      <a:lnTo>
                        <a:pt x="25" y="4"/>
                      </a:lnTo>
                      <a:lnTo>
                        <a:pt x="25" y="2"/>
                      </a:lnTo>
                      <a:lnTo>
                        <a:pt x="27" y="0"/>
                      </a:lnTo>
                      <a:lnTo>
                        <a:pt x="29" y="0"/>
                      </a:lnTo>
                      <a:lnTo>
                        <a:pt x="31" y="0"/>
                      </a:lnTo>
                      <a:lnTo>
                        <a:pt x="33" y="0"/>
                      </a:lnTo>
                      <a:lnTo>
                        <a:pt x="34" y="2"/>
                      </a:lnTo>
                      <a:lnTo>
                        <a:pt x="36" y="4"/>
                      </a:lnTo>
                      <a:lnTo>
                        <a:pt x="36" y="8"/>
                      </a:lnTo>
                      <a:lnTo>
                        <a:pt x="36" y="10"/>
                      </a:lnTo>
                      <a:lnTo>
                        <a:pt x="38" y="12"/>
                      </a:lnTo>
                      <a:lnTo>
                        <a:pt x="38" y="15"/>
                      </a:lnTo>
                      <a:lnTo>
                        <a:pt x="42" y="25"/>
                      </a:lnTo>
                      <a:lnTo>
                        <a:pt x="44" y="33"/>
                      </a:lnTo>
                      <a:lnTo>
                        <a:pt x="46" y="43"/>
                      </a:lnTo>
                      <a:lnTo>
                        <a:pt x="48" y="52"/>
                      </a:lnTo>
                      <a:lnTo>
                        <a:pt x="50" y="62"/>
                      </a:lnTo>
                      <a:lnTo>
                        <a:pt x="52" y="72"/>
                      </a:lnTo>
                      <a:lnTo>
                        <a:pt x="54" y="82"/>
                      </a:lnTo>
                      <a:lnTo>
                        <a:pt x="56" y="92"/>
                      </a:lnTo>
                      <a:lnTo>
                        <a:pt x="57" y="99"/>
                      </a:lnTo>
                      <a:lnTo>
                        <a:pt x="59" y="109"/>
                      </a:lnTo>
                      <a:lnTo>
                        <a:pt x="61" y="117"/>
                      </a:lnTo>
                      <a:lnTo>
                        <a:pt x="63" y="125"/>
                      </a:lnTo>
                      <a:lnTo>
                        <a:pt x="65" y="132"/>
                      </a:lnTo>
                      <a:lnTo>
                        <a:pt x="67" y="140"/>
                      </a:lnTo>
                      <a:lnTo>
                        <a:pt x="67" y="150"/>
                      </a:lnTo>
                      <a:lnTo>
                        <a:pt x="69" y="158"/>
                      </a:lnTo>
                      <a:lnTo>
                        <a:pt x="69" y="164"/>
                      </a:lnTo>
                      <a:lnTo>
                        <a:pt x="69" y="170"/>
                      </a:lnTo>
                      <a:lnTo>
                        <a:pt x="69" y="175"/>
                      </a:lnTo>
                      <a:lnTo>
                        <a:pt x="69" y="181"/>
                      </a:lnTo>
                      <a:lnTo>
                        <a:pt x="69" y="187"/>
                      </a:lnTo>
                      <a:lnTo>
                        <a:pt x="69" y="191"/>
                      </a:lnTo>
                      <a:lnTo>
                        <a:pt x="67" y="197"/>
                      </a:lnTo>
                      <a:lnTo>
                        <a:pt x="65" y="203"/>
                      </a:lnTo>
                      <a:lnTo>
                        <a:pt x="63" y="205"/>
                      </a:lnTo>
                      <a:lnTo>
                        <a:pt x="63" y="209"/>
                      </a:lnTo>
                      <a:lnTo>
                        <a:pt x="59" y="211"/>
                      </a:lnTo>
                      <a:lnTo>
                        <a:pt x="57" y="212"/>
                      </a:lnTo>
                      <a:lnTo>
                        <a:pt x="56" y="214"/>
                      </a:lnTo>
                      <a:lnTo>
                        <a:pt x="52" y="216"/>
                      </a:lnTo>
                      <a:lnTo>
                        <a:pt x="50" y="216"/>
                      </a:lnTo>
                      <a:lnTo>
                        <a:pt x="46" y="216"/>
                      </a:lnTo>
                      <a:lnTo>
                        <a:pt x="42" y="218"/>
                      </a:lnTo>
                      <a:lnTo>
                        <a:pt x="38" y="216"/>
                      </a:lnTo>
                      <a:lnTo>
                        <a:pt x="34" y="216"/>
                      </a:lnTo>
                      <a:lnTo>
                        <a:pt x="31" y="216"/>
                      </a:lnTo>
                      <a:lnTo>
                        <a:pt x="27" y="214"/>
                      </a:lnTo>
                      <a:lnTo>
                        <a:pt x="23" y="212"/>
                      </a:lnTo>
                      <a:lnTo>
                        <a:pt x="19" y="211"/>
                      </a:lnTo>
                      <a:lnTo>
                        <a:pt x="15" y="209"/>
                      </a:lnTo>
                      <a:lnTo>
                        <a:pt x="13" y="207"/>
                      </a:lnTo>
                      <a:lnTo>
                        <a:pt x="11" y="207"/>
                      </a:lnTo>
                      <a:lnTo>
                        <a:pt x="11" y="205"/>
                      </a:lnTo>
                      <a:lnTo>
                        <a:pt x="10" y="203"/>
                      </a:lnTo>
                      <a:lnTo>
                        <a:pt x="10" y="201"/>
                      </a:lnTo>
                      <a:lnTo>
                        <a:pt x="10" y="199"/>
                      </a:lnTo>
                      <a:lnTo>
                        <a:pt x="10" y="197"/>
                      </a:lnTo>
                      <a:lnTo>
                        <a:pt x="8" y="195"/>
                      </a:lnTo>
                      <a:close/>
                    </a:path>
                  </a:pathLst>
                </a:custGeom>
                <a:solidFill>
                  <a:srgbClr val="F4F4F7"/>
                </a:solidFill>
                <a:ln w="9525">
                  <a:noFill/>
                  <a:round/>
                  <a:headEnd/>
                  <a:tailEnd/>
                </a:ln>
              </p:spPr>
              <p:txBody>
                <a:bodyPr/>
                <a:lstStyle/>
                <a:p>
                  <a:endParaRPr lang="en-US"/>
                </a:p>
              </p:txBody>
            </p:sp>
            <p:sp>
              <p:nvSpPr>
                <p:cNvPr id="40026" name="Freeform 90"/>
                <p:cNvSpPr>
                  <a:spLocks/>
                </p:cNvSpPr>
                <p:nvPr/>
              </p:nvSpPr>
              <p:spPr bwMode="auto">
                <a:xfrm>
                  <a:off x="2205" y="1400"/>
                  <a:ext cx="57" cy="91"/>
                </a:xfrm>
                <a:custGeom>
                  <a:avLst/>
                  <a:gdLst/>
                  <a:ahLst/>
                  <a:cxnLst>
                    <a:cxn ang="0">
                      <a:pos x="6" y="160"/>
                    </a:cxn>
                    <a:cxn ang="0">
                      <a:pos x="4" y="156"/>
                    </a:cxn>
                    <a:cxn ang="0">
                      <a:pos x="2" y="150"/>
                    </a:cxn>
                    <a:cxn ang="0">
                      <a:pos x="2" y="146"/>
                    </a:cxn>
                    <a:cxn ang="0">
                      <a:pos x="0" y="141"/>
                    </a:cxn>
                    <a:cxn ang="0">
                      <a:pos x="0" y="135"/>
                    </a:cxn>
                    <a:cxn ang="0">
                      <a:pos x="0" y="129"/>
                    </a:cxn>
                    <a:cxn ang="0">
                      <a:pos x="0" y="123"/>
                    </a:cxn>
                    <a:cxn ang="0">
                      <a:pos x="0" y="117"/>
                    </a:cxn>
                    <a:cxn ang="0">
                      <a:pos x="0" y="109"/>
                    </a:cxn>
                    <a:cxn ang="0">
                      <a:pos x="2" y="104"/>
                    </a:cxn>
                    <a:cxn ang="0">
                      <a:pos x="2" y="96"/>
                    </a:cxn>
                    <a:cxn ang="0">
                      <a:pos x="4" y="90"/>
                    </a:cxn>
                    <a:cxn ang="0">
                      <a:pos x="4" y="84"/>
                    </a:cxn>
                    <a:cxn ang="0">
                      <a:pos x="6" y="80"/>
                    </a:cxn>
                    <a:cxn ang="0">
                      <a:pos x="6" y="74"/>
                    </a:cxn>
                    <a:cxn ang="0">
                      <a:pos x="7" y="68"/>
                    </a:cxn>
                    <a:cxn ang="0">
                      <a:pos x="9" y="63"/>
                    </a:cxn>
                    <a:cxn ang="0">
                      <a:pos x="9" y="57"/>
                    </a:cxn>
                    <a:cxn ang="0">
                      <a:pos x="11" y="51"/>
                    </a:cxn>
                    <a:cxn ang="0">
                      <a:pos x="11" y="45"/>
                    </a:cxn>
                    <a:cxn ang="0">
                      <a:pos x="13" y="43"/>
                    </a:cxn>
                    <a:cxn ang="0">
                      <a:pos x="13" y="39"/>
                    </a:cxn>
                    <a:cxn ang="0">
                      <a:pos x="13" y="35"/>
                    </a:cxn>
                    <a:cxn ang="0">
                      <a:pos x="15" y="31"/>
                    </a:cxn>
                    <a:cxn ang="0">
                      <a:pos x="15" y="27"/>
                    </a:cxn>
                    <a:cxn ang="0">
                      <a:pos x="17" y="22"/>
                    </a:cxn>
                    <a:cxn ang="0">
                      <a:pos x="17" y="18"/>
                    </a:cxn>
                    <a:cxn ang="0">
                      <a:pos x="19" y="14"/>
                    </a:cxn>
                    <a:cxn ang="0">
                      <a:pos x="19" y="8"/>
                    </a:cxn>
                    <a:cxn ang="0">
                      <a:pos x="19" y="4"/>
                    </a:cxn>
                    <a:cxn ang="0">
                      <a:pos x="23" y="0"/>
                    </a:cxn>
                    <a:cxn ang="0">
                      <a:pos x="25" y="0"/>
                    </a:cxn>
                    <a:cxn ang="0">
                      <a:pos x="29" y="2"/>
                    </a:cxn>
                    <a:cxn ang="0">
                      <a:pos x="30" y="6"/>
                    </a:cxn>
                    <a:cxn ang="0">
                      <a:pos x="30" y="12"/>
                    </a:cxn>
                    <a:cxn ang="0">
                      <a:pos x="34" y="22"/>
                    </a:cxn>
                    <a:cxn ang="0">
                      <a:pos x="38" y="37"/>
                    </a:cxn>
                    <a:cxn ang="0">
                      <a:pos x="40" y="53"/>
                    </a:cxn>
                    <a:cxn ang="0">
                      <a:pos x="44" y="68"/>
                    </a:cxn>
                    <a:cxn ang="0">
                      <a:pos x="48" y="84"/>
                    </a:cxn>
                    <a:cxn ang="0">
                      <a:pos x="50" y="98"/>
                    </a:cxn>
                    <a:cxn ang="0">
                      <a:pos x="53" y="111"/>
                    </a:cxn>
                    <a:cxn ang="0">
                      <a:pos x="55" y="125"/>
                    </a:cxn>
                    <a:cxn ang="0">
                      <a:pos x="57" y="137"/>
                    </a:cxn>
                    <a:cxn ang="0">
                      <a:pos x="57" y="146"/>
                    </a:cxn>
                    <a:cxn ang="0">
                      <a:pos x="57" y="154"/>
                    </a:cxn>
                    <a:cxn ang="0">
                      <a:pos x="55" y="164"/>
                    </a:cxn>
                    <a:cxn ang="0">
                      <a:pos x="53" y="172"/>
                    </a:cxn>
                    <a:cxn ang="0">
                      <a:pos x="50" y="176"/>
                    </a:cxn>
                    <a:cxn ang="0">
                      <a:pos x="46" y="178"/>
                    </a:cxn>
                    <a:cxn ang="0">
                      <a:pos x="40" y="180"/>
                    </a:cxn>
                    <a:cxn ang="0">
                      <a:pos x="34" y="182"/>
                    </a:cxn>
                    <a:cxn ang="0">
                      <a:pos x="29" y="180"/>
                    </a:cxn>
                    <a:cxn ang="0">
                      <a:pos x="21" y="178"/>
                    </a:cxn>
                    <a:cxn ang="0">
                      <a:pos x="15" y="176"/>
                    </a:cxn>
                    <a:cxn ang="0">
                      <a:pos x="11" y="172"/>
                    </a:cxn>
                    <a:cxn ang="0">
                      <a:pos x="9" y="170"/>
                    </a:cxn>
                    <a:cxn ang="0">
                      <a:pos x="7" y="168"/>
                    </a:cxn>
                    <a:cxn ang="0">
                      <a:pos x="7" y="164"/>
                    </a:cxn>
                  </a:cxnLst>
                  <a:rect l="0" t="0" r="r" b="b"/>
                  <a:pathLst>
                    <a:path w="57" h="182">
                      <a:moveTo>
                        <a:pt x="6" y="162"/>
                      </a:moveTo>
                      <a:lnTo>
                        <a:pt x="6" y="160"/>
                      </a:lnTo>
                      <a:lnTo>
                        <a:pt x="4" y="158"/>
                      </a:lnTo>
                      <a:lnTo>
                        <a:pt x="4" y="156"/>
                      </a:lnTo>
                      <a:lnTo>
                        <a:pt x="4" y="154"/>
                      </a:lnTo>
                      <a:lnTo>
                        <a:pt x="2" y="150"/>
                      </a:lnTo>
                      <a:lnTo>
                        <a:pt x="2" y="148"/>
                      </a:lnTo>
                      <a:lnTo>
                        <a:pt x="2" y="146"/>
                      </a:lnTo>
                      <a:lnTo>
                        <a:pt x="0" y="145"/>
                      </a:lnTo>
                      <a:lnTo>
                        <a:pt x="0" y="141"/>
                      </a:lnTo>
                      <a:lnTo>
                        <a:pt x="0" y="139"/>
                      </a:lnTo>
                      <a:lnTo>
                        <a:pt x="0" y="135"/>
                      </a:lnTo>
                      <a:lnTo>
                        <a:pt x="0" y="133"/>
                      </a:lnTo>
                      <a:lnTo>
                        <a:pt x="0" y="129"/>
                      </a:lnTo>
                      <a:lnTo>
                        <a:pt x="0" y="127"/>
                      </a:lnTo>
                      <a:lnTo>
                        <a:pt x="0" y="123"/>
                      </a:lnTo>
                      <a:lnTo>
                        <a:pt x="0" y="121"/>
                      </a:lnTo>
                      <a:lnTo>
                        <a:pt x="0" y="117"/>
                      </a:lnTo>
                      <a:lnTo>
                        <a:pt x="0" y="113"/>
                      </a:lnTo>
                      <a:lnTo>
                        <a:pt x="0" y="109"/>
                      </a:lnTo>
                      <a:lnTo>
                        <a:pt x="0" y="106"/>
                      </a:lnTo>
                      <a:lnTo>
                        <a:pt x="2" y="104"/>
                      </a:lnTo>
                      <a:lnTo>
                        <a:pt x="2" y="100"/>
                      </a:lnTo>
                      <a:lnTo>
                        <a:pt x="2" y="96"/>
                      </a:lnTo>
                      <a:lnTo>
                        <a:pt x="4" y="92"/>
                      </a:lnTo>
                      <a:lnTo>
                        <a:pt x="4" y="90"/>
                      </a:lnTo>
                      <a:lnTo>
                        <a:pt x="4" y="88"/>
                      </a:lnTo>
                      <a:lnTo>
                        <a:pt x="4" y="84"/>
                      </a:lnTo>
                      <a:lnTo>
                        <a:pt x="6" y="82"/>
                      </a:lnTo>
                      <a:lnTo>
                        <a:pt x="6" y="80"/>
                      </a:lnTo>
                      <a:lnTo>
                        <a:pt x="6" y="76"/>
                      </a:lnTo>
                      <a:lnTo>
                        <a:pt x="6" y="74"/>
                      </a:lnTo>
                      <a:lnTo>
                        <a:pt x="7" y="72"/>
                      </a:lnTo>
                      <a:lnTo>
                        <a:pt x="7" y="68"/>
                      </a:lnTo>
                      <a:lnTo>
                        <a:pt x="7" y="67"/>
                      </a:lnTo>
                      <a:lnTo>
                        <a:pt x="9" y="63"/>
                      </a:lnTo>
                      <a:lnTo>
                        <a:pt x="9" y="61"/>
                      </a:lnTo>
                      <a:lnTo>
                        <a:pt x="9" y="57"/>
                      </a:lnTo>
                      <a:lnTo>
                        <a:pt x="11" y="53"/>
                      </a:lnTo>
                      <a:lnTo>
                        <a:pt x="11" y="51"/>
                      </a:lnTo>
                      <a:lnTo>
                        <a:pt x="11" y="47"/>
                      </a:lnTo>
                      <a:lnTo>
                        <a:pt x="11" y="45"/>
                      </a:lnTo>
                      <a:lnTo>
                        <a:pt x="13" y="45"/>
                      </a:lnTo>
                      <a:lnTo>
                        <a:pt x="13" y="43"/>
                      </a:lnTo>
                      <a:lnTo>
                        <a:pt x="13" y="41"/>
                      </a:lnTo>
                      <a:lnTo>
                        <a:pt x="13" y="39"/>
                      </a:lnTo>
                      <a:lnTo>
                        <a:pt x="13" y="37"/>
                      </a:lnTo>
                      <a:lnTo>
                        <a:pt x="13" y="35"/>
                      </a:lnTo>
                      <a:lnTo>
                        <a:pt x="13" y="33"/>
                      </a:lnTo>
                      <a:lnTo>
                        <a:pt x="15" y="31"/>
                      </a:lnTo>
                      <a:lnTo>
                        <a:pt x="15" y="29"/>
                      </a:lnTo>
                      <a:lnTo>
                        <a:pt x="15" y="27"/>
                      </a:lnTo>
                      <a:lnTo>
                        <a:pt x="15" y="26"/>
                      </a:lnTo>
                      <a:lnTo>
                        <a:pt x="17" y="22"/>
                      </a:lnTo>
                      <a:lnTo>
                        <a:pt x="17" y="20"/>
                      </a:lnTo>
                      <a:lnTo>
                        <a:pt x="17" y="18"/>
                      </a:lnTo>
                      <a:lnTo>
                        <a:pt x="17" y="16"/>
                      </a:lnTo>
                      <a:lnTo>
                        <a:pt x="19" y="14"/>
                      </a:lnTo>
                      <a:lnTo>
                        <a:pt x="19" y="12"/>
                      </a:lnTo>
                      <a:lnTo>
                        <a:pt x="19" y="8"/>
                      </a:lnTo>
                      <a:lnTo>
                        <a:pt x="19" y="6"/>
                      </a:lnTo>
                      <a:lnTo>
                        <a:pt x="19" y="4"/>
                      </a:lnTo>
                      <a:lnTo>
                        <a:pt x="21" y="2"/>
                      </a:lnTo>
                      <a:lnTo>
                        <a:pt x="23" y="0"/>
                      </a:lnTo>
                      <a:lnTo>
                        <a:pt x="23" y="0"/>
                      </a:lnTo>
                      <a:lnTo>
                        <a:pt x="25" y="0"/>
                      </a:lnTo>
                      <a:lnTo>
                        <a:pt x="27" y="0"/>
                      </a:lnTo>
                      <a:lnTo>
                        <a:pt x="29" y="2"/>
                      </a:lnTo>
                      <a:lnTo>
                        <a:pt x="29" y="4"/>
                      </a:lnTo>
                      <a:lnTo>
                        <a:pt x="30" y="6"/>
                      </a:lnTo>
                      <a:lnTo>
                        <a:pt x="30" y="8"/>
                      </a:lnTo>
                      <a:lnTo>
                        <a:pt x="30" y="12"/>
                      </a:lnTo>
                      <a:lnTo>
                        <a:pt x="32" y="14"/>
                      </a:lnTo>
                      <a:lnTo>
                        <a:pt x="34" y="22"/>
                      </a:lnTo>
                      <a:lnTo>
                        <a:pt x="36" y="29"/>
                      </a:lnTo>
                      <a:lnTo>
                        <a:pt x="38" y="37"/>
                      </a:lnTo>
                      <a:lnTo>
                        <a:pt x="40" y="45"/>
                      </a:lnTo>
                      <a:lnTo>
                        <a:pt x="40" y="53"/>
                      </a:lnTo>
                      <a:lnTo>
                        <a:pt x="42" y="61"/>
                      </a:lnTo>
                      <a:lnTo>
                        <a:pt x="44" y="68"/>
                      </a:lnTo>
                      <a:lnTo>
                        <a:pt x="46" y="76"/>
                      </a:lnTo>
                      <a:lnTo>
                        <a:pt x="48" y="84"/>
                      </a:lnTo>
                      <a:lnTo>
                        <a:pt x="50" y="90"/>
                      </a:lnTo>
                      <a:lnTo>
                        <a:pt x="50" y="98"/>
                      </a:lnTo>
                      <a:lnTo>
                        <a:pt x="52" y="104"/>
                      </a:lnTo>
                      <a:lnTo>
                        <a:pt x="53" y="111"/>
                      </a:lnTo>
                      <a:lnTo>
                        <a:pt x="53" y="117"/>
                      </a:lnTo>
                      <a:lnTo>
                        <a:pt x="55" y="125"/>
                      </a:lnTo>
                      <a:lnTo>
                        <a:pt x="55" y="131"/>
                      </a:lnTo>
                      <a:lnTo>
                        <a:pt x="57" y="137"/>
                      </a:lnTo>
                      <a:lnTo>
                        <a:pt x="57" y="141"/>
                      </a:lnTo>
                      <a:lnTo>
                        <a:pt x="57" y="146"/>
                      </a:lnTo>
                      <a:lnTo>
                        <a:pt x="57" y="150"/>
                      </a:lnTo>
                      <a:lnTo>
                        <a:pt x="57" y="154"/>
                      </a:lnTo>
                      <a:lnTo>
                        <a:pt x="55" y="160"/>
                      </a:lnTo>
                      <a:lnTo>
                        <a:pt x="55" y="164"/>
                      </a:lnTo>
                      <a:lnTo>
                        <a:pt x="53" y="168"/>
                      </a:lnTo>
                      <a:lnTo>
                        <a:pt x="53" y="172"/>
                      </a:lnTo>
                      <a:lnTo>
                        <a:pt x="52" y="174"/>
                      </a:lnTo>
                      <a:lnTo>
                        <a:pt x="50" y="176"/>
                      </a:lnTo>
                      <a:lnTo>
                        <a:pt x="48" y="178"/>
                      </a:lnTo>
                      <a:lnTo>
                        <a:pt x="46" y="178"/>
                      </a:lnTo>
                      <a:lnTo>
                        <a:pt x="42" y="180"/>
                      </a:lnTo>
                      <a:lnTo>
                        <a:pt x="40" y="180"/>
                      </a:lnTo>
                      <a:lnTo>
                        <a:pt x="38" y="182"/>
                      </a:lnTo>
                      <a:lnTo>
                        <a:pt x="34" y="182"/>
                      </a:lnTo>
                      <a:lnTo>
                        <a:pt x="30" y="182"/>
                      </a:lnTo>
                      <a:lnTo>
                        <a:pt x="29" y="180"/>
                      </a:lnTo>
                      <a:lnTo>
                        <a:pt x="25" y="180"/>
                      </a:lnTo>
                      <a:lnTo>
                        <a:pt x="21" y="178"/>
                      </a:lnTo>
                      <a:lnTo>
                        <a:pt x="17" y="178"/>
                      </a:lnTo>
                      <a:lnTo>
                        <a:pt x="15" y="176"/>
                      </a:lnTo>
                      <a:lnTo>
                        <a:pt x="11" y="174"/>
                      </a:lnTo>
                      <a:lnTo>
                        <a:pt x="11" y="172"/>
                      </a:lnTo>
                      <a:lnTo>
                        <a:pt x="9" y="172"/>
                      </a:lnTo>
                      <a:lnTo>
                        <a:pt x="9" y="170"/>
                      </a:lnTo>
                      <a:lnTo>
                        <a:pt x="7" y="168"/>
                      </a:lnTo>
                      <a:lnTo>
                        <a:pt x="7" y="168"/>
                      </a:lnTo>
                      <a:lnTo>
                        <a:pt x="7" y="166"/>
                      </a:lnTo>
                      <a:lnTo>
                        <a:pt x="7" y="164"/>
                      </a:lnTo>
                      <a:lnTo>
                        <a:pt x="6" y="162"/>
                      </a:lnTo>
                      <a:close/>
                    </a:path>
                  </a:pathLst>
                </a:custGeom>
                <a:solidFill>
                  <a:srgbClr val="FFFFFF"/>
                </a:solidFill>
                <a:ln w="9525">
                  <a:noFill/>
                  <a:round/>
                  <a:headEnd/>
                  <a:tailEnd/>
                </a:ln>
              </p:spPr>
              <p:txBody>
                <a:bodyPr/>
                <a:lstStyle/>
                <a:p>
                  <a:endParaRPr lang="en-US"/>
                </a:p>
              </p:txBody>
            </p:sp>
          </p:grpSp>
          <p:grpSp>
            <p:nvGrpSpPr>
              <p:cNvPr id="6" name="Group 91"/>
              <p:cNvGrpSpPr>
                <a:grpSpLocks/>
              </p:cNvGrpSpPr>
              <p:nvPr/>
            </p:nvGrpSpPr>
            <p:grpSpPr bwMode="auto">
              <a:xfrm rot="-24847">
                <a:off x="3792" y="3024"/>
                <a:ext cx="207" cy="371"/>
                <a:chOff x="2145" y="1187"/>
                <a:chExt cx="223" cy="371"/>
              </a:xfrm>
            </p:grpSpPr>
            <p:sp>
              <p:nvSpPr>
                <p:cNvPr id="40028" name="Freeform 92"/>
                <p:cNvSpPr>
                  <a:spLocks/>
                </p:cNvSpPr>
                <p:nvPr/>
              </p:nvSpPr>
              <p:spPr bwMode="auto">
                <a:xfrm>
                  <a:off x="2145" y="1187"/>
                  <a:ext cx="223" cy="371"/>
                </a:xfrm>
                <a:custGeom>
                  <a:avLst/>
                  <a:gdLst/>
                  <a:ahLst/>
                  <a:cxnLst>
                    <a:cxn ang="0">
                      <a:pos x="121" y="64"/>
                    </a:cxn>
                    <a:cxn ang="0">
                      <a:pos x="135" y="142"/>
                    </a:cxn>
                    <a:cxn ang="0">
                      <a:pos x="148" y="220"/>
                    </a:cxn>
                    <a:cxn ang="0">
                      <a:pos x="163" y="300"/>
                    </a:cxn>
                    <a:cxn ang="0">
                      <a:pos x="179" y="374"/>
                    </a:cxn>
                    <a:cxn ang="0">
                      <a:pos x="194" y="445"/>
                    </a:cxn>
                    <a:cxn ang="0">
                      <a:pos x="209" y="515"/>
                    </a:cxn>
                    <a:cxn ang="0">
                      <a:pos x="219" y="585"/>
                    </a:cxn>
                    <a:cxn ang="0">
                      <a:pos x="219" y="636"/>
                    </a:cxn>
                    <a:cxn ang="0">
                      <a:pos x="213" y="669"/>
                    </a:cxn>
                    <a:cxn ang="0">
                      <a:pos x="204" y="698"/>
                    </a:cxn>
                    <a:cxn ang="0">
                      <a:pos x="190" y="718"/>
                    </a:cxn>
                    <a:cxn ang="0">
                      <a:pos x="179" y="728"/>
                    </a:cxn>
                    <a:cxn ang="0">
                      <a:pos x="160" y="737"/>
                    </a:cxn>
                    <a:cxn ang="0">
                      <a:pos x="135" y="741"/>
                    </a:cxn>
                    <a:cxn ang="0">
                      <a:pos x="110" y="737"/>
                    </a:cxn>
                    <a:cxn ang="0">
                      <a:pos x="85" y="730"/>
                    </a:cxn>
                    <a:cxn ang="0">
                      <a:pos x="54" y="710"/>
                    </a:cxn>
                    <a:cxn ang="0">
                      <a:pos x="25" y="673"/>
                    </a:cxn>
                    <a:cxn ang="0">
                      <a:pos x="10" y="634"/>
                    </a:cxn>
                    <a:cxn ang="0">
                      <a:pos x="2" y="593"/>
                    </a:cxn>
                    <a:cxn ang="0">
                      <a:pos x="4" y="527"/>
                    </a:cxn>
                    <a:cxn ang="0">
                      <a:pos x="18" y="437"/>
                    </a:cxn>
                    <a:cxn ang="0">
                      <a:pos x="27" y="378"/>
                    </a:cxn>
                    <a:cxn ang="0">
                      <a:pos x="31" y="347"/>
                    </a:cxn>
                    <a:cxn ang="0">
                      <a:pos x="35" y="316"/>
                    </a:cxn>
                    <a:cxn ang="0">
                      <a:pos x="41" y="287"/>
                    </a:cxn>
                    <a:cxn ang="0">
                      <a:pos x="44" y="269"/>
                    </a:cxn>
                    <a:cxn ang="0">
                      <a:pos x="46" y="261"/>
                    </a:cxn>
                    <a:cxn ang="0">
                      <a:pos x="50" y="252"/>
                    </a:cxn>
                    <a:cxn ang="0">
                      <a:pos x="54" y="244"/>
                    </a:cxn>
                    <a:cxn ang="0">
                      <a:pos x="58" y="214"/>
                    </a:cxn>
                    <a:cxn ang="0">
                      <a:pos x="67" y="164"/>
                    </a:cxn>
                    <a:cxn ang="0">
                      <a:pos x="73" y="111"/>
                    </a:cxn>
                    <a:cxn ang="0">
                      <a:pos x="79" y="60"/>
                    </a:cxn>
                    <a:cxn ang="0">
                      <a:pos x="85" y="29"/>
                    </a:cxn>
                    <a:cxn ang="0">
                      <a:pos x="89" y="17"/>
                    </a:cxn>
                    <a:cxn ang="0">
                      <a:pos x="90" y="8"/>
                    </a:cxn>
                    <a:cxn ang="0">
                      <a:pos x="96" y="0"/>
                    </a:cxn>
                    <a:cxn ang="0">
                      <a:pos x="115" y="23"/>
                    </a:cxn>
                  </a:cxnLst>
                  <a:rect l="0" t="0" r="r" b="b"/>
                  <a:pathLst>
                    <a:path w="223" h="741">
                      <a:moveTo>
                        <a:pt x="115" y="23"/>
                      </a:moveTo>
                      <a:lnTo>
                        <a:pt x="121" y="64"/>
                      </a:lnTo>
                      <a:lnTo>
                        <a:pt x="127" y="103"/>
                      </a:lnTo>
                      <a:lnTo>
                        <a:pt x="135" y="142"/>
                      </a:lnTo>
                      <a:lnTo>
                        <a:pt x="142" y="181"/>
                      </a:lnTo>
                      <a:lnTo>
                        <a:pt x="148" y="220"/>
                      </a:lnTo>
                      <a:lnTo>
                        <a:pt x="156" y="259"/>
                      </a:lnTo>
                      <a:lnTo>
                        <a:pt x="163" y="300"/>
                      </a:lnTo>
                      <a:lnTo>
                        <a:pt x="171" y="339"/>
                      </a:lnTo>
                      <a:lnTo>
                        <a:pt x="179" y="374"/>
                      </a:lnTo>
                      <a:lnTo>
                        <a:pt x="186" y="410"/>
                      </a:lnTo>
                      <a:lnTo>
                        <a:pt x="194" y="445"/>
                      </a:lnTo>
                      <a:lnTo>
                        <a:pt x="202" y="480"/>
                      </a:lnTo>
                      <a:lnTo>
                        <a:pt x="209" y="515"/>
                      </a:lnTo>
                      <a:lnTo>
                        <a:pt x="215" y="550"/>
                      </a:lnTo>
                      <a:lnTo>
                        <a:pt x="219" y="585"/>
                      </a:lnTo>
                      <a:lnTo>
                        <a:pt x="223" y="620"/>
                      </a:lnTo>
                      <a:lnTo>
                        <a:pt x="219" y="636"/>
                      </a:lnTo>
                      <a:lnTo>
                        <a:pt x="217" y="651"/>
                      </a:lnTo>
                      <a:lnTo>
                        <a:pt x="213" y="669"/>
                      </a:lnTo>
                      <a:lnTo>
                        <a:pt x="209" y="685"/>
                      </a:lnTo>
                      <a:lnTo>
                        <a:pt x="204" y="698"/>
                      </a:lnTo>
                      <a:lnTo>
                        <a:pt x="194" y="712"/>
                      </a:lnTo>
                      <a:lnTo>
                        <a:pt x="190" y="718"/>
                      </a:lnTo>
                      <a:lnTo>
                        <a:pt x="184" y="722"/>
                      </a:lnTo>
                      <a:lnTo>
                        <a:pt x="179" y="728"/>
                      </a:lnTo>
                      <a:lnTo>
                        <a:pt x="171" y="731"/>
                      </a:lnTo>
                      <a:lnTo>
                        <a:pt x="160" y="737"/>
                      </a:lnTo>
                      <a:lnTo>
                        <a:pt x="148" y="741"/>
                      </a:lnTo>
                      <a:lnTo>
                        <a:pt x="135" y="741"/>
                      </a:lnTo>
                      <a:lnTo>
                        <a:pt x="123" y="741"/>
                      </a:lnTo>
                      <a:lnTo>
                        <a:pt x="110" y="737"/>
                      </a:lnTo>
                      <a:lnTo>
                        <a:pt x="96" y="733"/>
                      </a:lnTo>
                      <a:lnTo>
                        <a:pt x="85" y="730"/>
                      </a:lnTo>
                      <a:lnTo>
                        <a:pt x="73" y="726"/>
                      </a:lnTo>
                      <a:lnTo>
                        <a:pt x="54" y="710"/>
                      </a:lnTo>
                      <a:lnTo>
                        <a:pt x="39" y="692"/>
                      </a:lnTo>
                      <a:lnTo>
                        <a:pt x="25" y="673"/>
                      </a:lnTo>
                      <a:lnTo>
                        <a:pt x="16" y="653"/>
                      </a:lnTo>
                      <a:lnTo>
                        <a:pt x="10" y="634"/>
                      </a:lnTo>
                      <a:lnTo>
                        <a:pt x="4" y="614"/>
                      </a:lnTo>
                      <a:lnTo>
                        <a:pt x="2" y="593"/>
                      </a:lnTo>
                      <a:lnTo>
                        <a:pt x="0" y="570"/>
                      </a:lnTo>
                      <a:lnTo>
                        <a:pt x="4" y="527"/>
                      </a:lnTo>
                      <a:lnTo>
                        <a:pt x="10" y="482"/>
                      </a:lnTo>
                      <a:lnTo>
                        <a:pt x="18" y="437"/>
                      </a:lnTo>
                      <a:lnTo>
                        <a:pt x="23" y="394"/>
                      </a:lnTo>
                      <a:lnTo>
                        <a:pt x="27" y="378"/>
                      </a:lnTo>
                      <a:lnTo>
                        <a:pt x="29" y="363"/>
                      </a:lnTo>
                      <a:lnTo>
                        <a:pt x="31" y="347"/>
                      </a:lnTo>
                      <a:lnTo>
                        <a:pt x="33" y="332"/>
                      </a:lnTo>
                      <a:lnTo>
                        <a:pt x="35" y="316"/>
                      </a:lnTo>
                      <a:lnTo>
                        <a:pt x="37" y="302"/>
                      </a:lnTo>
                      <a:lnTo>
                        <a:pt x="41" y="287"/>
                      </a:lnTo>
                      <a:lnTo>
                        <a:pt x="46" y="273"/>
                      </a:lnTo>
                      <a:lnTo>
                        <a:pt x="44" y="269"/>
                      </a:lnTo>
                      <a:lnTo>
                        <a:pt x="44" y="265"/>
                      </a:lnTo>
                      <a:lnTo>
                        <a:pt x="46" y="261"/>
                      </a:lnTo>
                      <a:lnTo>
                        <a:pt x="48" y="255"/>
                      </a:lnTo>
                      <a:lnTo>
                        <a:pt x="50" y="252"/>
                      </a:lnTo>
                      <a:lnTo>
                        <a:pt x="52" y="248"/>
                      </a:lnTo>
                      <a:lnTo>
                        <a:pt x="54" y="244"/>
                      </a:lnTo>
                      <a:lnTo>
                        <a:pt x="54" y="240"/>
                      </a:lnTo>
                      <a:lnTo>
                        <a:pt x="58" y="214"/>
                      </a:lnTo>
                      <a:lnTo>
                        <a:pt x="64" y="189"/>
                      </a:lnTo>
                      <a:lnTo>
                        <a:pt x="67" y="164"/>
                      </a:lnTo>
                      <a:lnTo>
                        <a:pt x="69" y="136"/>
                      </a:lnTo>
                      <a:lnTo>
                        <a:pt x="73" y="111"/>
                      </a:lnTo>
                      <a:lnTo>
                        <a:pt x="77" y="86"/>
                      </a:lnTo>
                      <a:lnTo>
                        <a:pt x="79" y="60"/>
                      </a:lnTo>
                      <a:lnTo>
                        <a:pt x="81" y="33"/>
                      </a:lnTo>
                      <a:lnTo>
                        <a:pt x="85" y="29"/>
                      </a:lnTo>
                      <a:lnTo>
                        <a:pt x="87" y="23"/>
                      </a:lnTo>
                      <a:lnTo>
                        <a:pt x="89" y="17"/>
                      </a:lnTo>
                      <a:lnTo>
                        <a:pt x="89" y="12"/>
                      </a:lnTo>
                      <a:lnTo>
                        <a:pt x="90" y="8"/>
                      </a:lnTo>
                      <a:lnTo>
                        <a:pt x="92" y="4"/>
                      </a:lnTo>
                      <a:lnTo>
                        <a:pt x="96" y="0"/>
                      </a:lnTo>
                      <a:lnTo>
                        <a:pt x="104" y="0"/>
                      </a:lnTo>
                      <a:lnTo>
                        <a:pt x="115" y="23"/>
                      </a:lnTo>
                      <a:close/>
                    </a:path>
                  </a:pathLst>
                </a:custGeom>
                <a:solidFill>
                  <a:srgbClr val="000000"/>
                </a:solidFill>
                <a:ln w="9525">
                  <a:noFill/>
                  <a:round/>
                  <a:headEnd/>
                  <a:tailEnd/>
                </a:ln>
              </p:spPr>
              <p:txBody>
                <a:bodyPr/>
                <a:lstStyle/>
                <a:p>
                  <a:endParaRPr lang="en-US"/>
                </a:p>
              </p:txBody>
            </p:sp>
            <p:sp>
              <p:nvSpPr>
                <p:cNvPr id="40029" name="Freeform 93"/>
                <p:cNvSpPr>
                  <a:spLocks/>
                </p:cNvSpPr>
                <p:nvPr/>
              </p:nvSpPr>
              <p:spPr bwMode="auto">
                <a:xfrm>
                  <a:off x="2166" y="1226"/>
                  <a:ext cx="181" cy="322"/>
                </a:xfrm>
                <a:custGeom>
                  <a:avLst/>
                  <a:gdLst/>
                  <a:ahLst/>
                  <a:cxnLst>
                    <a:cxn ang="0">
                      <a:pos x="169" y="417"/>
                    </a:cxn>
                    <a:cxn ang="0">
                      <a:pos x="171" y="443"/>
                    </a:cxn>
                    <a:cxn ang="0">
                      <a:pos x="175" y="468"/>
                    </a:cxn>
                    <a:cxn ang="0">
                      <a:pos x="179" y="495"/>
                    </a:cxn>
                    <a:cxn ang="0">
                      <a:pos x="181" y="523"/>
                    </a:cxn>
                    <a:cxn ang="0">
                      <a:pos x="181" y="548"/>
                    </a:cxn>
                    <a:cxn ang="0">
                      <a:pos x="177" y="573"/>
                    </a:cxn>
                    <a:cxn ang="0">
                      <a:pos x="175" y="585"/>
                    </a:cxn>
                    <a:cxn ang="0">
                      <a:pos x="171" y="599"/>
                    </a:cxn>
                    <a:cxn ang="0">
                      <a:pos x="167" y="611"/>
                    </a:cxn>
                    <a:cxn ang="0">
                      <a:pos x="160" y="622"/>
                    </a:cxn>
                    <a:cxn ang="0">
                      <a:pos x="154" y="626"/>
                    </a:cxn>
                    <a:cxn ang="0">
                      <a:pos x="148" y="630"/>
                    </a:cxn>
                    <a:cxn ang="0">
                      <a:pos x="142" y="634"/>
                    </a:cxn>
                    <a:cxn ang="0">
                      <a:pos x="135" y="636"/>
                    </a:cxn>
                    <a:cxn ang="0">
                      <a:pos x="129" y="638"/>
                    </a:cxn>
                    <a:cxn ang="0">
                      <a:pos x="121" y="640"/>
                    </a:cxn>
                    <a:cxn ang="0">
                      <a:pos x="116" y="642"/>
                    </a:cxn>
                    <a:cxn ang="0">
                      <a:pos x="108" y="644"/>
                    </a:cxn>
                    <a:cxn ang="0">
                      <a:pos x="92" y="640"/>
                    </a:cxn>
                    <a:cxn ang="0">
                      <a:pos x="77" y="634"/>
                    </a:cxn>
                    <a:cxn ang="0">
                      <a:pos x="64" y="628"/>
                    </a:cxn>
                    <a:cxn ang="0">
                      <a:pos x="48" y="620"/>
                    </a:cxn>
                    <a:cxn ang="0">
                      <a:pos x="35" y="611"/>
                    </a:cxn>
                    <a:cxn ang="0">
                      <a:pos x="25" y="599"/>
                    </a:cxn>
                    <a:cxn ang="0">
                      <a:pos x="20" y="591"/>
                    </a:cxn>
                    <a:cxn ang="0">
                      <a:pos x="16" y="585"/>
                    </a:cxn>
                    <a:cxn ang="0">
                      <a:pos x="14" y="577"/>
                    </a:cxn>
                    <a:cxn ang="0">
                      <a:pos x="12" y="568"/>
                    </a:cxn>
                    <a:cxn ang="0">
                      <a:pos x="6" y="544"/>
                    </a:cxn>
                    <a:cxn ang="0">
                      <a:pos x="2" y="519"/>
                    </a:cxn>
                    <a:cxn ang="0">
                      <a:pos x="0" y="493"/>
                    </a:cxn>
                    <a:cxn ang="0">
                      <a:pos x="0" y="468"/>
                    </a:cxn>
                    <a:cxn ang="0">
                      <a:pos x="4" y="419"/>
                    </a:cxn>
                    <a:cxn ang="0">
                      <a:pos x="12" y="369"/>
                    </a:cxn>
                    <a:cxn ang="0">
                      <a:pos x="21" y="318"/>
                    </a:cxn>
                    <a:cxn ang="0">
                      <a:pos x="31" y="267"/>
                    </a:cxn>
                    <a:cxn ang="0">
                      <a:pos x="41" y="216"/>
                    </a:cxn>
                    <a:cxn ang="0">
                      <a:pos x="46" y="168"/>
                    </a:cxn>
                    <a:cxn ang="0">
                      <a:pos x="52" y="146"/>
                    </a:cxn>
                    <a:cxn ang="0">
                      <a:pos x="56" y="127"/>
                    </a:cxn>
                    <a:cxn ang="0">
                      <a:pos x="60" y="105"/>
                    </a:cxn>
                    <a:cxn ang="0">
                      <a:pos x="64" y="84"/>
                    </a:cxn>
                    <a:cxn ang="0">
                      <a:pos x="68" y="64"/>
                    </a:cxn>
                    <a:cxn ang="0">
                      <a:pos x="71" y="43"/>
                    </a:cxn>
                    <a:cxn ang="0">
                      <a:pos x="75" y="21"/>
                    </a:cxn>
                    <a:cxn ang="0">
                      <a:pos x="77" y="0"/>
                    </a:cxn>
                    <a:cxn ang="0">
                      <a:pos x="91" y="51"/>
                    </a:cxn>
                    <a:cxn ang="0">
                      <a:pos x="102" y="103"/>
                    </a:cxn>
                    <a:cxn ang="0">
                      <a:pos x="114" y="156"/>
                    </a:cxn>
                    <a:cxn ang="0">
                      <a:pos x="123" y="209"/>
                    </a:cxn>
                    <a:cxn ang="0">
                      <a:pos x="133" y="261"/>
                    </a:cxn>
                    <a:cxn ang="0">
                      <a:pos x="142" y="314"/>
                    </a:cxn>
                    <a:cxn ang="0">
                      <a:pos x="154" y="367"/>
                    </a:cxn>
                    <a:cxn ang="0">
                      <a:pos x="169" y="417"/>
                    </a:cxn>
                  </a:cxnLst>
                  <a:rect l="0" t="0" r="r" b="b"/>
                  <a:pathLst>
                    <a:path w="181" h="644">
                      <a:moveTo>
                        <a:pt x="169" y="417"/>
                      </a:moveTo>
                      <a:lnTo>
                        <a:pt x="171" y="443"/>
                      </a:lnTo>
                      <a:lnTo>
                        <a:pt x="175" y="468"/>
                      </a:lnTo>
                      <a:lnTo>
                        <a:pt x="179" y="495"/>
                      </a:lnTo>
                      <a:lnTo>
                        <a:pt x="181" y="523"/>
                      </a:lnTo>
                      <a:lnTo>
                        <a:pt x="181" y="548"/>
                      </a:lnTo>
                      <a:lnTo>
                        <a:pt x="177" y="573"/>
                      </a:lnTo>
                      <a:lnTo>
                        <a:pt x="175" y="585"/>
                      </a:lnTo>
                      <a:lnTo>
                        <a:pt x="171" y="599"/>
                      </a:lnTo>
                      <a:lnTo>
                        <a:pt x="167" y="611"/>
                      </a:lnTo>
                      <a:lnTo>
                        <a:pt x="160" y="622"/>
                      </a:lnTo>
                      <a:lnTo>
                        <a:pt x="154" y="626"/>
                      </a:lnTo>
                      <a:lnTo>
                        <a:pt x="148" y="630"/>
                      </a:lnTo>
                      <a:lnTo>
                        <a:pt x="142" y="634"/>
                      </a:lnTo>
                      <a:lnTo>
                        <a:pt x="135" y="636"/>
                      </a:lnTo>
                      <a:lnTo>
                        <a:pt x="129" y="638"/>
                      </a:lnTo>
                      <a:lnTo>
                        <a:pt x="121" y="640"/>
                      </a:lnTo>
                      <a:lnTo>
                        <a:pt x="116" y="642"/>
                      </a:lnTo>
                      <a:lnTo>
                        <a:pt x="108" y="644"/>
                      </a:lnTo>
                      <a:lnTo>
                        <a:pt x="92" y="640"/>
                      </a:lnTo>
                      <a:lnTo>
                        <a:pt x="77" y="634"/>
                      </a:lnTo>
                      <a:lnTo>
                        <a:pt x="64" y="628"/>
                      </a:lnTo>
                      <a:lnTo>
                        <a:pt x="48" y="620"/>
                      </a:lnTo>
                      <a:lnTo>
                        <a:pt x="35" y="611"/>
                      </a:lnTo>
                      <a:lnTo>
                        <a:pt x="25" y="599"/>
                      </a:lnTo>
                      <a:lnTo>
                        <a:pt x="20" y="591"/>
                      </a:lnTo>
                      <a:lnTo>
                        <a:pt x="16" y="585"/>
                      </a:lnTo>
                      <a:lnTo>
                        <a:pt x="14" y="577"/>
                      </a:lnTo>
                      <a:lnTo>
                        <a:pt x="12" y="568"/>
                      </a:lnTo>
                      <a:lnTo>
                        <a:pt x="6" y="544"/>
                      </a:lnTo>
                      <a:lnTo>
                        <a:pt x="2" y="519"/>
                      </a:lnTo>
                      <a:lnTo>
                        <a:pt x="0" y="493"/>
                      </a:lnTo>
                      <a:lnTo>
                        <a:pt x="0" y="468"/>
                      </a:lnTo>
                      <a:lnTo>
                        <a:pt x="4" y="419"/>
                      </a:lnTo>
                      <a:lnTo>
                        <a:pt x="12" y="369"/>
                      </a:lnTo>
                      <a:lnTo>
                        <a:pt x="21" y="318"/>
                      </a:lnTo>
                      <a:lnTo>
                        <a:pt x="31" y="267"/>
                      </a:lnTo>
                      <a:lnTo>
                        <a:pt x="41" y="216"/>
                      </a:lnTo>
                      <a:lnTo>
                        <a:pt x="46" y="168"/>
                      </a:lnTo>
                      <a:lnTo>
                        <a:pt x="52" y="146"/>
                      </a:lnTo>
                      <a:lnTo>
                        <a:pt x="56" y="127"/>
                      </a:lnTo>
                      <a:lnTo>
                        <a:pt x="60" y="105"/>
                      </a:lnTo>
                      <a:lnTo>
                        <a:pt x="64" y="84"/>
                      </a:lnTo>
                      <a:lnTo>
                        <a:pt x="68" y="64"/>
                      </a:lnTo>
                      <a:lnTo>
                        <a:pt x="71" y="43"/>
                      </a:lnTo>
                      <a:lnTo>
                        <a:pt x="75" y="21"/>
                      </a:lnTo>
                      <a:lnTo>
                        <a:pt x="77" y="0"/>
                      </a:lnTo>
                      <a:lnTo>
                        <a:pt x="91" y="51"/>
                      </a:lnTo>
                      <a:lnTo>
                        <a:pt x="102" y="103"/>
                      </a:lnTo>
                      <a:lnTo>
                        <a:pt x="114" y="156"/>
                      </a:lnTo>
                      <a:lnTo>
                        <a:pt x="123" y="209"/>
                      </a:lnTo>
                      <a:lnTo>
                        <a:pt x="133" y="261"/>
                      </a:lnTo>
                      <a:lnTo>
                        <a:pt x="142" y="314"/>
                      </a:lnTo>
                      <a:lnTo>
                        <a:pt x="154" y="367"/>
                      </a:lnTo>
                      <a:lnTo>
                        <a:pt x="169" y="417"/>
                      </a:lnTo>
                      <a:close/>
                    </a:path>
                  </a:pathLst>
                </a:custGeom>
                <a:solidFill>
                  <a:srgbClr val="A1A5BB"/>
                </a:solidFill>
                <a:ln w="9525">
                  <a:noFill/>
                  <a:round/>
                  <a:headEnd/>
                  <a:tailEnd/>
                </a:ln>
              </p:spPr>
              <p:txBody>
                <a:bodyPr/>
                <a:lstStyle/>
                <a:p>
                  <a:endParaRPr lang="en-US"/>
                </a:p>
              </p:txBody>
            </p:sp>
            <p:sp>
              <p:nvSpPr>
                <p:cNvPr id="40030" name="Freeform 94"/>
                <p:cNvSpPr>
                  <a:spLocks/>
                </p:cNvSpPr>
                <p:nvPr/>
              </p:nvSpPr>
              <p:spPr bwMode="auto">
                <a:xfrm>
                  <a:off x="2172" y="1284"/>
                  <a:ext cx="165" cy="259"/>
                </a:xfrm>
                <a:custGeom>
                  <a:avLst/>
                  <a:gdLst/>
                  <a:ahLst/>
                  <a:cxnLst>
                    <a:cxn ang="0">
                      <a:pos x="17" y="457"/>
                    </a:cxn>
                    <a:cxn ang="0">
                      <a:pos x="14" y="445"/>
                    </a:cxn>
                    <a:cxn ang="0">
                      <a:pos x="10" y="431"/>
                    </a:cxn>
                    <a:cxn ang="0">
                      <a:pos x="6" y="419"/>
                    </a:cxn>
                    <a:cxn ang="0">
                      <a:pos x="4" y="404"/>
                    </a:cxn>
                    <a:cxn ang="0">
                      <a:pos x="2" y="386"/>
                    </a:cxn>
                    <a:cxn ang="0">
                      <a:pos x="0" y="369"/>
                    </a:cxn>
                    <a:cxn ang="0">
                      <a:pos x="0" y="351"/>
                    </a:cxn>
                    <a:cxn ang="0">
                      <a:pos x="0" y="334"/>
                    </a:cxn>
                    <a:cxn ang="0">
                      <a:pos x="4" y="312"/>
                    </a:cxn>
                    <a:cxn ang="0">
                      <a:pos x="6" y="293"/>
                    </a:cxn>
                    <a:cxn ang="0">
                      <a:pos x="10" y="273"/>
                    </a:cxn>
                    <a:cxn ang="0">
                      <a:pos x="14" y="256"/>
                    </a:cxn>
                    <a:cxn ang="0">
                      <a:pos x="15" y="240"/>
                    </a:cxn>
                    <a:cxn ang="0">
                      <a:pos x="17" y="226"/>
                    </a:cxn>
                    <a:cxn ang="0">
                      <a:pos x="21" y="213"/>
                    </a:cxn>
                    <a:cxn ang="0">
                      <a:pos x="25" y="197"/>
                    </a:cxn>
                    <a:cxn ang="0">
                      <a:pos x="27" y="180"/>
                    </a:cxn>
                    <a:cxn ang="0">
                      <a:pos x="31" y="162"/>
                    </a:cxn>
                    <a:cxn ang="0">
                      <a:pos x="35" y="144"/>
                    </a:cxn>
                    <a:cxn ang="0">
                      <a:pos x="37" y="131"/>
                    </a:cxn>
                    <a:cxn ang="0">
                      <a:pos x="39" y="121"/>
                    </a:cxn>
                    <a:cxn ang="0">
                      <a:pos x="40" y="111"/>
                    </a:cxn>
                    <a:cxn ang="0">
                      <a:pos x="42" y="101"/>
                    </a:cxn>
                    <a:cxn ang="0">
                      <a:pos x="44" y="90"/>
                    </a:cxn>
                    <a:cxn ang="0">
                      <a:pos x="46" y="76"/>
                    </a:cxn>
                    <a:cxn ang="0">
                      <a:pos x="50" y="62"/>
                    </a:cxn>
                    <a:cxn ang="0">
                      <a:pos x="52" y="51"/>
                    </a:cxn>
                    <a:cxn ang="0">
                      <a:pos x="56" y="37"/>
                    </a:cxn>
                    <a:cxn ang="0">
                      <a:pos x="58" y="23"/>
                    </a:cxn>
                    <a:cxn ang="0">
                      <a:pos x="60" y="10"/>
                    </a:cxn>
                    <a:cxn ang="0">
                      <a:pos x="65" y="2"/>
                    </a:cxn>
                    <a:cxn ang="0">
                      <a:pos x="75" y="0"/>
                    </a:cxn>
                    <a:cxn ang="0">
                      <a:pos x="83" y="6"/>
                    </a:cxn>
                    <a:cxn ang="0">
                      <a:pos x="88" y="18"/>
                    </a:cxn>
                    <a:cxn ang="0">
                      <a:pos x="92" y="31"/>
                    </a:cxn>
                    <a:cxn ang="0">
                      <a:pos x="100" y="59"/>
                    </a:cxn>
                    <a:cxn ang="0">
                      <a:pos x="110" y="103"/>
                    </a:cxn>
                    <a:cxn ang="0">
                      <a:pos x="119" y="150"/>
                    </a:cxn>
                    <a:cxn ang="0">
                      <a:pos x="129" y="195"/>
                    </a:cxn>
                    <a:cxn ang="0">
                      <a:pos x="138" y="238"/>
                    </a:cxn>
                    <a:cxn ang="0">
                      <a:pos x="146" y="277"/>
                    </a:cxn>
                    <a:cxn ang="0">
                      <a:pos x="156" y="316"/>
                    </a:cxn>
                    <a:cxn ang="0">
                      <a:pos x="161" y="355"/>
                    </a:cxn>
                    <a:cxn ang="0">
                      <a:pos x="165" y="388"/>
                    </a:cxn>
                    <a:cxn ang="0">
                      <a:pos x="165" y="416"/>
                    </a:cxn>
                    <a:cxn ang="0">
                      <a:pos x="165" y="443"/>
                    </a:cxn>
                    <a:cxn ang="0">
                      <a:pos x="161" y="468"/>
                    </a:cxn>
                    <a:cxn ang="0">
                      <a:pos x="154" y="488"/>
                    </a:cxn>
                    <a:cxn ang="0">
                      <a:pos x="144" y="499"/>
                    </a:cxn>
                    <a:cxn ang="0">
                      <a:pos x="133" y="509"/>
                    </a:cxn>
                    <a:cxn ang="0">
                      <a:pos x="119" y="515"/>
                    </a:cxn>
                    <a:cxn ang="0">
                      <a:pos x="102" y="517"/>
                    </a:cxn>
                    <a:cxn ang="0">
                      <a:pos x="83" y="515"/>
                    </a:cxn>
                    <a:cxn ang="0">
                      <a:pos x="63" y="509"/>
                    </a:cxn>
                    <a:cxn ang="0">
                      <a:pos x="44" y="499"/>
                    </a:cxn>
                    <a:cxn ang="0">
                      <a:pos x="33" y="492"/>
                    </a:cxn>
                    <a:cxn ang="0">
                      <a:pos x="29" y="486"/>
                    </a:cxn>
                    <a:cxn ang="0">
                      <a:pos x="25" y="476"/>
                    </a:cxn>
                    <a:cxn ang="0">
                      <a:pos x="21" y="468"/>
                    </a:cxn>
                  </a:cxnLst>
                  <a:rect l="0" t="0" r="r" b="b"/>
                  <a:pathLst>
                    <a:path w="165" h="517">
                      <a:moveTo>
                        <a:pt x="21" y="462"/>
                      </a:moveTo>
                      <a:lnTo>
                        <a:pt x="17" y="457"/>
                      </a:lnTo>
                      <a:lnTo>
                        <a:pt x="15" y="451"/>
                      </a:lnTo>
                      <a:lnTo>
                        <a:pt x="14" y="445"/>
                      </a:lnTo>
                      <a:lnTo>
                        <a:pt x="12" y="437"/>
                      </a:lnTo>
                      <a:lnTo>
                        <a:pt x="10" y="431"/>
                      </a:lnTo>
                      <a:lnTo>
                        <a:pt x="8" y="425"/>
                      </a:lnTo>
                      <a:lnTo>
                        <a:pt x="6" y="419"/>
                      </a:lnTo>
                      <a:lnTo>
                        <a:pt x="4" y="412"/>
                      </a:lnTo>
                      <a:lnTo>
                        <a:pt x="4" y="404"/>
                      </a:lnTo>
                      <a:lnTo>
                        <a:pt x="2" y="396"/>
                      </a:lnTo>
                      <a:lnTo>
                        <a:pt x="2" y="386"/>
                      </a:lnTo>
                      <a:lnTo>
                        <a:pt x="0" y="378"/>
                      </a:lnTo>
                      <a:lnTo>
                        <a:pt x="0" y="369"/>
                      </a:lnTo>
                      <a:lnTo>
                        <a:pt x="0" y="361"/>
                      </a:lnTo>
                      <a:lnTo>
                        <a:pt x="0" y="351"/>
                      </a:lnTo>
                      <a:lnTo>
                        <a:pt x="0" y="343"/>
                      </a:lnTo>
                      <a:lnTo>
                        <a:pt x="0" y="334"/>
                      </a:lnTo>
                      <a:lnTo>
                        <a:pt x="2" y="322"/>
                      </a:lnTo>
                      <a:lnTo>
                        <a:pt x="4" y="312"/>
                      </a:lnTo>
                      <a:lnTo>
                        <a:pt x="4" y="302"/>
                      </a:lnTo>
                      <a:lnTo>
                        <a:pt x="6" y="293"/>
                      </a:lnTo>
                      <a:lnTo>
                        <a:pt x="8" y="283"/>
                      </a:lnTo>
                      <a:lnTo>
                        <a:pt x="10" y="273"/>
                      </a:lnTo>
                      <a:lnTo>
                        <a:pt x="12" y="261"/>
                      </a:lnTo>
                      <a:lnTo>
                        <a:pt x="14" y="256"/>
                      </a:lnTo>
                      <a:lnTo>
                        <a:pt x="14" y="248"/>
                      </a:lnTo>
                      <a:lnTo>
                        <a:pt x="15" y="240"/>
                      </a:lnTo>
                      <a:lnTo>
                        <a:pt x="17" y="234"/>
                      </a:lnTo>
                      <a:lnTo>
                        <a:pt x="17" y="226"/>
                      </a:lnTo>
                      <a:lnTo>
                        <a:pt x="19" y="219"/>
                      </a:lnTo>
                      <a:lnTo>
                        <a:pt x="21" y="213"/>
                      </a:lnTo>
                      <a:lnTo>
                        <a:pt x="23" y="205"/>
                      </a:lnTo>
                      <a:lnTo>
                        <a:pt x="25" y="197"/>
                      </a:lnTo>
                      <a:lnTo>
                        <a:pt x="27" y="187"/>
                      </a:lnTo>
                      <a:lnTo>
                        <a:pt x="27" y="180"/>
                      </a:lnTo>
                      <a:lnTo>
                        <a:pt x="29" y="170"/>
                      </a:lnTo>
                      <a:lnTo>
                        <a:pt x="31" y="162"/>
                      </a:lnTo>
                      <a:lnTo>
                        <a:pt x="33" y="152"/>
                      </a:lnTo>
                      <a:lnTo>
                        <a:pt x="35" y="144"/>
                      </a:lnTo>
                      <a:lnTo>
                        <a:pt x="37" y="135"/>
                      </a:lnTo>
                      <a:lnTo>
                        <a:pt x="37" y="131"/>
                      </a:lnTo>
                      <a:lnTo>
                        <a:pt x="39" y="125"/>
                      </a:lnTo>
                      <a:lnTo>
                        <a:pt x="39" y="121"/>
                      </a:lnTo>
                      <a:lnTo>
                        <a:pt x="40" y="115"/>
                      </a:lnTo>
                      <a:lnTo>
                        <a:pt x="40" y="111"/>
                      </a:lnTo>
                      <a:lnTo>
                        <a:pt x="40" y="105"/>
                      </a:lnTo>
                      <a:lnTo>
                        <a:pt x="42" y="101"/>
                      </a:lnTo>
                      <a:lnTo>
                        <a:pt x="42" y="96"/>
                      </a:lnTo>
                      <a:lnTo>
                        <a:pt x="44" y="90"/>
                      </a:lnTo>
                      <a:lnTo>
                        <a:pt x="46" y="84"/>
                      </a:lnTo>
                      <a:lnTo>
                        <a:pt x="46" y="76"/>
                      </a:lnTo>
                      <a:lnTo>
                        <a:pt x="48" y="70"/>
                      </a:lnTo>
                      <a:lnTo>
                        <a:pt x="50" y="62"/>
                      </a:lnTo>
                      <a:lnTo>
                        <a:pt x="52" y="57"/>
                      </a:lnTo>
                      <a:lnTo>
                        <a:pt x="52" y="51"/>
                      </a:lnTo>
                      <a:lnTo>
                        <a:pt x="54" y="43"/>
                      </a:lnTo>
                      <a:lnTo>
                        <a:pt x="56" y="37"/>
                      </a:lnTo>
                      <a:lnTo>
                        <a:pt x="56" y="31"/>
                      </a:lnTo>
                      <a:lnTo>
                        <a:pt x="58" y="23"/>
                      </a:lnTo>
                      <a:lnTo>
                        <a:pt x="58" y="18"/>
                      </a:lnTo>
                      <a:lnTo>
                        <a:pt x="60" y="10"/>
                      </a:lnTo>
                      <a:lnTo>
                        <a:pt x="62" y="6"/>
                      </a:lnTo>
                      <a:lnTo>
                        <a:pt x="65" y="2"/>
                      </a:lnTo>
                      <a:lnTo>
                        <a:pt x="71" y="0"/>
                      </a:lnTo>
                      <a:lnTo>
                        <a:pt x="75" y="0"/>
                      </a:lnTo>
                      <a:lnTo>
                        <a:pt x="79" y="2"/>
                      </a:lnTo>
                      <a:lnTo>
                        <a:pt x="83" y="6"/>
                      </a:lnTo>
                      <a:lnTo>
                        <a:pt x="85" y="12"/>
                      </a:lnTo>
                      <a:lnTo>
                        <a:pt x="88" y="18"/>
                      </a:lnTo>
                      <a:lnTo>
                        <a:pt x="90" y="25"/>
                      </a:lnTo>
                      <a:lnTo>
                        <a:pt x="92" y="31"/>
                      </a:lnTo>
                      <a:lnTo>
                        <a:pt x="92" y="37"/>
                      </a:lnTo>
                      <a:lnTo>
                        <a:pt x="100" y="59"/>
                      </a:lnTo>
                      <a:lnTo>
                        <a:pt x="106" y="82"/>
                      </a:lnTo>
                      <a:lnTo>
                        <a:pt x="110" y="103"/>
                      </a:lnTo>
                      <a:lnTo>
                        <a:pt x="115" y="127"/>
                      </a:lnTo>
                      <a:lnTo>
                        <a:pt x="119" y="150"/>
                      </a:lnTo>
                      <a:lnTo>
                        <a:pt x="125" y="174"/>
                      </a:lnTo>
                      <a:lnTo>
                        <a:pt x="129" y="195"/>
                      </a:lnTo>
                      <a:lnTo>
                        <a:pt x="134" y="219"/>
                      </a:lnTo>
                      <a:lnTo>
                        <a:pt x="138" y="238"/>
                      </a:lnTo>
                      <a:lnTo>
                        <a:pt x="142" y="258"/>
                      </a:lnTo>
                      <a:lnTo>
                        <a:pt x="146" y="277"/>
                      </a:lnTo>
                      <a:lnTo>
                        <a:pt x="152" y="297"/>
                      </a:lnTo>
                      <a:lnTo>
                        <a:pt x="156" y="316"/>
                      </a:lnTo>
                      <a:lnTo>
                        <a:pt x="157" y="336"/>
                      </a:lnTo>
                      <a:lnTo>
                        <a:pt x="161" y="355"/>
                      </a:lnTo>
                      <a:lnTo>
                        <a:pt x="163" y="375"/>
                      </a:lnTo>
                      <a:lnTo>
                        <a:pt x="165" y="388"/>
                      </a:lnTo>
                      <a:lnTo>
                        <a:pt x="165" y="402"/>
                      </a:lnTo>
                      <a:lnTo>
                        <a:pt x="165" y="416"/>
                      </a:lnTo>
                      <a:lnTo>
                        <a:pt x="165" y="429"/>
                      </a:lnTo>
                      <a:lnTo>
                        <a:pt x="165" y="443"/>
                      </a:lnTo>
                      <a:lnTo>
                        <a:pt x="163" y="457"/>
                      </a:lnTo>
                      <a:lnTo>
                        <a:pt x="161" y="468"/>
                      </a:lnTo>
                      <a:lnTo>
                        <a:pt x="157" y="482"/>
                      </a:lnTo>
                      <a:lnTo>
                        <a:pt x="154" y="488"/>
                      </a:lnTo>
                      <a:lnTo>
                        <a:pt x="150" y="494"/>
                      </a:lnTo>
                      <a:lnTo>
                        <a:pt x="144" y="499"/>
                      </a:lnTo>
                      <a:lnTo>
                        <a:pt x="138" y="505"/>
                      </a:lnTo>
                      <a:lnTo>
                        <a:pt x="133" y="509"/>
                      </a:lnTo>
                      <a:lnTo>
                        <a:pt x="125" y="513"/>
                      </a:lnTo>
                      <a:lnTo>
                        <a:pt x="119" y="515"/>
                      </a:lnTo>
                      <a:lnTo>
                        <a:pt x="111" y="515"/>
                      </a:lnTo>
                      <a:lnTo>
                        <a:pt x="102" y="517"/>
                      </a:lnTo>
                      <a:lnTo>
                        <a:pt x="92" y="515"/>
                      </a:lnTo>
                      <a:lnTo>
                        <a:pt x="83" y="515"/>
                      </a:lnTo>
                      <a:lnTo>
                        <a:pt x="73" y="511"/>
                      </a:lnTo>
                      <a:lnTo>
                        <a:pt x="63" y="509"/>
                      </a:lnTo>
                      <a:lnTo>
                        <a:pt x="54" y="505"/>
                      </a:lnTo>
                      <a:lnTo>
                        <a:pt x="44" y="499"/>
                      </a:lnTo>
                      <a:lnTo>
                        <a:pt x="37" y="496"/>
                      </a:lnTo>
                      <a:lnTo>
                        <a:pt x="33" y="492"/>
                      </a:lnTo>
                      <a:lnTo>
                        <a:pt x="31" y="490"/>
                      </a:lnTo>
                      <a:lnTo>
                        <a:pt x="29" y="486"/>
                      </a:lnTo>
                      <a:lnTo>
                        <a:pt x="27" y="482"/>
                      </a:lnTo>
                      <a:lnTo>
                        <a:pt x="25" y="476"/>
                      </a:lnTo>
                      <a:lnTo>
                        <a:pt x="23" y="472"/>
                      </a:lnTo>
                      <a:lnTo>
                        <a:pt x="21" y="468"/>
                      </a:lnTo>
                      <a:lnTo>
                        <a:pt x="21" y="462"/>
                      </a:lnTo>
                      <a:close/>
                    </a:path>
                  </a:pathLst>
                </a:custGeom>
                <a:solidFill>
                  <a:srgbClr val="A1A5BB"/>
                </a:solidFill>
                <a:ln w="9525">
                  <a:noFill/>
                  <a:round/>
                  <a:headEnd/>
                  <a:tailEnd/>
                </a:ln>
              </p:spPr>
              <p:txBody>
                <a:bodyPr/>
                <a:lstStyle/>
                <a:p>
                  <a:endParaRPr lang="en-US"/>
                </a:p>
              </p:txBody>
            </p:sp>
            <p:sp>
              <p:nvSpPr>
                <p:cNvPr id="40031" name="Freeform 95"/>
                <p:cNvSpPr>
                  <a:spLocks/>
                </p:cNvSpPr>
                <p:nvPr/>
              </p:nvSpPr>
              <p:spPr bwMode="auto">
                <a:xfrm>
                  <a:off x="2176" y="1297"/>
                  <a:ext cx="153" cy="240"/>
                </a:xfrm>
                <a:custGeom>
                  <a:avLst/>
                  <a:gdLst/>
                  <a:ahLst/>
                  <a:cxnLst>
                    <a:cxn ang="0">
                      <a:pos x="17" y="424"/>
                    </a:cxn>
                    <a:cxn ang="0">
                      <a:pos x="11" y="412"/>
                    </a:cxn>
                    <a:cxn ang="0">
                      <a:pos x="8" y="400"/>
                    </a:cxn>
                    <a:cxn ang="0">
                      <a:pos x="6" y="389"/>
                    </a:cxn>
                    <a:cxn ang="0">
                      <a:pos x="2" y="375"/>
                    </a:cxn>
                    <a:cxn ang="0">
                      <a:pos x="0" y="359"/>
                    </a:cxn>
                    <a:cxn ang="0">
                      <a:pos x="0" y="344"/>
                    </a:cxn>
                    <a:cxn ang="0">
                      <a:pos x="0" y="326"/>
                    </a:cxn>
                    <a:cxn ang="0">
                      <a:pos x="0" y="311"/>
                    </a:cxn>
                    <a:cxn ang="0">
                      <a:pos x="2" y="291"/>
                    </a:cxn>
                    <a:cxn ang="0">
                      <a:pos x="6" y="272"/>
                    </a:cxn>
                    <a:cxn ang="0">
                      <a:pos x="8" y="254"/>
                    </a:cxn>
                    <a:cxn ang="0">
                      <a:pos x="11" y="238"/>
                    </a:cxn>
                    <a:cxn ang="0">
                      <a:pos x="13" y="225"/>
                    </a:cxn>
                    <a:cxn ang="0">
                      <a:pos x="17" y="211"/>
                    </a:cxn>
                    <a:cxn ang="0">
                      <a:pos x="19" y="197"/>
                    </a:cxn>
                    <a:cxn ang="0">
                      <a:pos x="23" y="182"/>
                    </a:cxn>
                    <a:cxn ang="0">
                      <a:pos x="25" y="166"/>
                    </a:cxn>
                    <a:cxn ang="0">
                      <a:pos x="29" y="151"/>
                    </a:cxn>
                    <a:cxn ang="0">
                      <a:pos x="33" y="135"/>
                    </a:cxn>
                    <a:cxn ang="0">
                      <a:pos x="35" y="121"/>
                    </a:cxn>
                    <a:cxn ang="0">
                      <a:pos x="36" y="114"/>
                    </a:cxn>
                    <a:cxn ang="0">
                      <a:pos x="36" y="104"/>
                    </a:cxn>
                    <a:cxn ang="0">
                      <a:pos x="38" y="94"/>
                    </a:cxn>
                    <a:cxn ang="0">
                      <a:pos x="40" y="84"/>
                    </a:cxn>
                    <a:cxn ang="0">
                      <a:pos x="44" y="73"/>
                    </a:cxn>
                    <a:cxn ang="0">
                      <a:pos x="46" y="59"/>
                    </a:cxn>
                    <a:cxn ang="0">
                      <a:pos x="48" y="47"/>
                    </a:cxn>
                    <a:cxn ang="0">
                      <a:pos x="52" y="35"/>
                    </a:cxn>
                    <a:cxn ang="0">
                      <a:pos x="54" y="22"/>
                    </a:cxn>
                    <a:cxn ang="0">
                      <a:pos x="56" y="10"/>
                    </a:cxn>
                    <a:cxn ang="0">
                      <a:pos x="59" y="2"/>
                    </a:cxn>
                    <a:cxn ang="0">
                      <a:pos x="69" y="0"/>
                    </a:cxn>
                    <a:cxn ang="0">
                      <a:pos x="77" y="6"/>
                    </a:cxn>
                    <a:cxn ang="0">
                      <a:pos x="81" y="18"/>
                    </a:cxn>
                    <a:cxn ang="0">
                      <a:pos x="84" y="30"/>
                    </a:cxn>
                    <a:cxn ang="0">
                      <a:pos x="92" y="55"/>
                    </a:cxn>
                    <a:cxn ang="0">
                      <a:pos x="102" y="98"/>
                    </a:cxn>
                    <a:cxn ang="0">
                      <a:pos x="111" y="141"/>
                    </a:cxn>
                    <a:cxn ang="0">
                      <a:pos x="119" y="182"/>
                    </a:cxn>
                    <a:cxn ang="0">
                      <a:pos x="129" y="221"/>
                    </a:cxn>
                    <a:cxn ang="0">
                      <a:pos x="136" y="258"/>
                    </a:cxn>
                    <a:cxn ang="0">
                      <a:pos x="144" y="295"/>
                    </a:cxn>
                    <a:cxn ang="0">
                      <a:pos x="150" y="330"/>
                    </a:cxn>
                    <a:cxn ang="0">
                      <a:pos x="152" y="361"/>
                    </a:cxn>
                    <a:cxn ang="0">
                      <a:pos x="153" y="387"/>
                    </a:cxn>
                    <a:cxn ang="0">
                      <a:pos x="153" y="412"/>
                    </a:cxn>
                    <a:cxn ang="0">
                      <a:pos x="148" y="435"/>
                    </a:cxn>
                    <a:cxn ang="0">
                      <a:pos x="142" y="453"/>
                    </a:cxn>
                    <a:cxn ang="0">
                      <a:pos x="134" y="465"/>
                    </a:cxn>
                    <a:cxn ang="0">
                      <a:pos x="123" y="472"/>
                    </a:cxn>
                    <a:cxn ang="0">
                      <a:pos x="109" y="478"/>
                    </a:cxn>
                    <a:cxn ang="0">
                      <a:pos x="94" y="480"/>
                    </a:cxn>
                    <a:cxn ang="0">
                      <a:pos x="75" y="478"/>
                    </a:cxn>
                    <a:cxn ang="0">
                      <a:pos x="58" y="472"/>
                    </a:cxn>
                    <a:cxn ang="0">
                      <a:pos x="42" y="465"/>
                    </a:cxn>
                    <a:cxn ang="0">
                      <a:pos x="31" y="457"/>
                    </a:cxn>
                    <a:cxn ang="0">
                      <a:pos x="25" y="451"/>
                    </a:cxn>
                    <a:cxn ang="0">
                      <a:pos x="23" y="443"/>
                    </a:cxn>
                    <a:cxn ang="0">
                      <a:pos x="19" y="433"/>
                    </a:cxn>
                  </a:cxnLst>
                  <a:rect l="0" t="0" r="r" b="b"/>
                  <a:pathLst>
                    <a:path w="153" h="480">
                      <a:moveTo>
                        <a:pt x="19" y="430"/>
                      </a:moveTo>
                      <a:lnTo>
                        <a:pt x="17" y="424"/>
                      </a:lnTo>
                      <a:lnTo>
                        <a:pt x="13" y="418"/>
                      </a:lnTo>
                      <a:lnTo>
                        <a:pt x="11" y="412"/>
                      </a:lnTo>
                      <a:lnTo>
                        <a:pt x="10" y="406"/>
                      </a:lnTo>
                      <a:lnTo>
                        <a:pt x="8" y="400"/>
                      </a:lnTo>
                      <a:lnTo>
                        <a:pt x="6" y="394"/>
                      </a:lnTo>
                      <a:lnTo>
                        <a:pt x="6" y="389"/>
                      </a:lnTo>
                      <a:lnTo>
                        <a:pt x="4" y="383"/>
                      </a:lnTo>
                      <a:lnTo>
                        <a:pt x="2" y="375"/>
                      </a:lnTo>
                      <a:lnTo>
                        <a:pt x="2" y="367"/>
                      </a:lnTo>
                      <a:lnTo>
                        <a:pt x="0" y="359"/>
                      </a:lnTo>
                      <a:lnTo>
                        <a:pt x="0" y="352"/>
                      </a:lnTo>
                      <a:lnTo>
                        <a:pt x="0" y="344"/>
                      </a:lnTo>
                      <a:lnTo>
                        <a:pt x="0" y="336"/>
                      </a:lnTo>
                      <a:lnTo>
                        <a:pt x="0" y="326"/>
                      </a:lnTo>
                      <a:lnTo>
                        <a:pt x="0" y="318"/>
                      </a:lnTo>
                      <a:lnTo>
                        <a:pt x="0" y="311"/>
                      </a:lnTo>
                      <a:lnTo>
                        <a:pt x="2" y="301"/>
                      </a:lnTo>
                      <a:lnTo>
                        <a:pt x="2" y="291"/>
                      </a:lnTo>
                      <a:lnTo>
                        <a:pt x="4" y="281"/>
                      </a:lnTo>
                      <a:lnTo>
                        <a:pt x="6" y="272"/>
                      </a:lnTo>
                      <a:lnTo>
                        <a:pt x="8" y="264"/>
                      </a:lnTo>
                      <a:lnTo>
                        <a:pt x="8" y="254"/>
                      </a:lnTo>
                      <a:lnTo>
                        <a:pt x="10" y="244"/>
                      </a:lnTo>
                      <a:lnTo>
                        <a:pt x="11" y="238"/>
                      </a:lnTo>
                      <a:lnTo>
                        <a:pt x="13" y="231"/>
                      </a:lnTo>
                      <a:lnTo>
                        <a:pt x="13" y="225"/>
                      </a:lnTo>
                      <a:lnTo>
                        <a:pt x="15" y="217"/>
                      </a:lnTo>
                      <a:lnTo>
                        <a:pt x="17" y="211"/>
                      </a:lnTo>
                      <a:lnTo>
                        <a:pt x="17" y="203"/>
                      </a:lnTo>
                      <a:lnTo>
                        <a:pt x="19" y="197"/>
                      </a:lnTo>
                      <a:lnTo>
                        <a:pt x="21" y="192"/>
                      </a:lnTo>
                      <a:lnTo>
                        <a:pt x="23" y="182"/>
                      </a:lnTo>
                      <a:lnTo>
                        <a:pt x="23" y="174"/>
                      </a:lnTo>
                      <a:lnTo>
                        <a:pt x="25" y="166"/>
                      </a:lnTo>
                      <a:lnTo>
                        <a:pt x="27" y="158"/>
                      </a:lnTo>
                      <a:lnTo>
                        <a:pt x="29" y="151"/>
                      </a:lnTo>
                      <a:lnTo>
                        <a:pt x="31" y="143"/>
                      </a:lnTo>
                      <a:lnTo>
                        <a:pt x="33" y="135"/>
                      </a:lnTo>
                      <a:lnTo>
                        <a:pt x="33" y="127"/>
                      </a:lnTo>
                      <a:lnTo>
                        <a:pt x="35" y="121"/>
                      </a:lnTo>
                      <a:lnTo>
                        <a:pt x="35" y="117"/>
                      </a:lnTo>
                      <a:lnTo>
                        <a:pt x="36" y="114"/>
                      </a:lnTo>
                      <a:lnTo>
                        <a:pt x="36" y="108"/>
                      </a:lnTo>
                      <a:lnTo>
                        <a:pt x="36" y="104"/>
                      </a:lnTo>
                      <a:lnTo>
                        <a:pt x="38" y="100"/>
                      </a:lnTo>
                      <a:lnTo>
                        <a:pt x="38" y="94"/>
                      </a:lnTo>
                      <a:lnTo>
                        <a:pt x="40" y="90"/>
                      </a:lnTo>
                      <a:lnTo>
                        <a:pt x="40" y="84"/>
                      </a:lnTo>
                      <a:lnTo>
                        <a:pt x="42" y="78"/>
                      </a:lnTo>
                      <a:lnTo>
                        <a:pt x="44" y="73"/>
                      </a:lnTo>
                      <a:lnTo>
                        <a:pt x="44" y="65"/>
                      </a:lnTo>
                      <a:lnTo>
                        <a:pt x="46" y="59"/>
                      </a:lnTo>
                      <a:lnTo>
                        <a:pt x="48" y="53"/>
                      </a:lnTo>
                      <a:lnTo>
                        <a:pt x="48" y="47"/>
                      </a:lnTo>
                      <a:lnTo>
                        <a:pt x="50" y="41"/>
                      </a:lnTo>
                      <a:lnTo>
                        <a:pt x="52" y="35"/>
                      </a:lnTo>
                      <a:lnTo>
                        <a:pt x="52" y="30"/>
                      </a:lnTo>
                      <a:lnTo>
                        <a:pt x="54" y="22"/>
                      </a:lnTo>
                      <a:lnTo>
                        <a:pt x="54" y="16"/>
                      </a:lnTo>
                      <a:lnTo>
                        <a:pt x="56" y="10"/>
                      </a:lnTo>
                      <a:lnTo>
                        <a:pt x="58" y="6"/>
                      </a:lnTo>
                      <a:lnTo>
                        <a:pt x="59" y="2"/>
                      </a:lnTo>
                      <a:lnTo>
                        <a:pt x="65" y="0"/>
                      </a:lnTo>
                      <a:lnTo>
                        <a:pt x="69" y="0"/>
                      </a:lnTo>
                      <a:lnTo>
                        <a:pt x="73" y="2"/>
                      </a:lnTo>
                      <a:lnTo>
                        <a:pt x="77" y="6"/>
                      </a:lnTo>
                      <a:lnTo>
                        <a:pt x="79" y="12"/>
                      </a:lnTo>
                      <a:lnTo>
                        <a:pt x="81" y="18"/>
                      </a:lnTo>
                      <a:lnTo>
                        <a:pt x="82" y="24"/>
                      </a:lnTo>
                      <a:lnTo>
                        <a:pt x="84" y="30"/>
                      </a:lnTo>
                      <a:lnTo>
                        <a:pt x="86" y="35"/>
                      </a:lnTo>
                      <a:lnTo>
                        <a:pt x="92" y="55"/>
                      </a:lnTo>
                      <a:lnTo>
                        <a:pt x="98" y="76"/>
                      </a:lnTo>
                      <a:lnTo>
                        <a:pt x="102" y="98"/>
                      </a:lnTo>
                      <a:lnTo>
                        <a:pt x="106" y="119"/>
                      </a:lnTo>
                      <a:lnTo>
                        <a:pt x="111" y="141"/>
                      </a:lnTo>
                      <a:lnTo>
                        <a:pt x="115" y="160"/>
                      </a:lnTo>
                      <a:lnTo>
                        <a:pt x="119" y="182"/>
                      </a:lnTo>
                      <a:lnTo>
                        <a:pt x="125" y="203"/>
                      </a:lnTo>
                      <a:lnTo>
                        <a:pt x="129" y="221"/>
                      </a:lnTo>
                      <a:lnTo>
                        <a:pt x="132" y="240"/>
                      </a:lnTo>
                      <a:lnTo>
                        <a:pt x="136" y="258"/>
                      </a:lnTo>
                      <a:lnTo>
                        <a:pt x="140" y="275"/>
                      </a:lnTo>
                      <a:lnTo>
                        <a:pt x="144" y="295"/>
                      </a:lnTo>
                      <a:lnTo>
                        <a:pt x="146" y="313"/>
                      </a:lnTo>
                      <a:lnTo>
                        <a:pt x="150" y="330"/>
                      </a:lnTo>
                      <a:lnTo>
                        <a:pt x="152" y="350"/>
                      </a:lnTo>
                      <a:lnTo>
                        <a:pt x="152" y="361"/>
                      </a:lnTo>
                      <a:lnTo>
                        <a:pt x="153" y="373"/>
                      </a:lnTo>
                      <a:lnTo>
                        <a:pt x="153" y="387"/>
                      </a:lnTo>
                      <a:lnTo>
                        <a:pt x="153" y="398"/>
                      </a:lnTo>
                      <a:lnTo>
                        <a:pt x="153" y="412"/>
                      </a:lnTo>
                      <a:lnTo>
                        <a:pt x="152" y="424"/>
                      </a:lnTo>
                      <a:lnTo>
                        <a:pt x="148" y="435"/>
                      </a:lnTo>
                      <a:lnTo>
                        <a:pt x="144" y="447"/>
                      </a:lnTo>
                      <a:lnTo>
                        <a:pt x="142" y="453"/>
                      </a:lnTo>
                      <a:lnTo>
                        <a:pt x="138" y="459"/>
                      </a:lnTo>
                      <a:lnTo>
                        <a:pt x="134" y="465"/>
                      </a:lnTo>
                      <a:lnTo>
                        <a:pt x="129" y="469"/>
                      </a:lnTo>
                      <a:lnTo>
                        <a:pt x="123" y="472"/>
                      </a:lnTo>
                      <a:lnTo>
                        <a:pt x="115" y="476"/>
                      </a:lnTo>
                      <a:lnTo>
                        <a:pt x="109" y="478"/>
                      </a:lnTo>
                      <a:lnTo>
                        <a:pt x="104" y="480"/>
                      </a:lnTo>
                      <a:lnTo>
                        <a:pt x="94" y="480"/>
                      </a:lnTo>
                      <a:lnTo>
                        <a:pt x="84" y="480"/>
                      </a:lnTo>
                      <a:lnTo>
                        <a:pt x="75" y="478"/>
                      </a:lnTo>
                      <a:lnTo>
                        <a:pt x="67" y="476"/>
                      </a:lnTo>
                      <a:lnTo>
                        <a:pt x="58" y="472"/>
                      </a:lnTo>
                      <a:lnTo>
                        <a:pt x="50" y="469"/>
                      </a:lnTo>
                      <a:lnTo>
                        <a:pt x="42" y="465"/>
                      </a:lnTo>
                      <a:lnTo>
                        <a:pt x="33" y="461"/>
                      </a:lnTo>
                      <a:lnTo>
                        <a:pt x="31" y="457"/>
                      </a:lnTo>
                      <a:lnTo>
                        <a:pt x="27" y="455"/>
                      </a:lnTo>
                      <a:lnTo>
                        <a:pt x="25" y="451"/>
                      </a:lnTo>
                      <a:lnTo>
                        <a:pt x="23" y="447"/>
                      </a:lnTo>
                      <a:lnTo>
                        <a:pt x="23" y="443"/>
                      </a:lnTo>
                      <a:lnTo>
                        <a:pt x="21" y="439"/>
                      </a:lnTo>
                      <a:lnTo>
                        <a:pt x="19" y="433"/>
                      </a:lnTo>
                      <a:lnTo>
                        <a:pt x="19" y="430"/>
                      </a:lnTo>
                      <a:close/>
                    </a:path>
                  </a:pathLst>
                </a:custGeom>
                <a:solidFill>
                  <a:srgbClr val="ABAEC2"/>
                </a:solidFill>
                <a:ln w="9525">
                  <a:noFill/>
                  <a:round/>
                  <a:headEnd/>
                  <a:tailEnd/>
                </a:ln>
              </p:spPr>
              <p:txBody>
                <a:bodyPr/>
                <a:lstStyle/>
                <a:p>
                  <a:endParaRPr lang="en-US"/>
                </a:p>
              </p:txBody>
            </p:sp>
            <p:sp>
              <p:nvSpPr>
                <p:cNvPr id="40032" name="Freeform 96"/>
                <p:cNvSpPr>
                  <a:spLocks/>
                </p:cNvSpPr>
                <p:nvPr/>
              </p:nvSpPr>
              <p:spPr bwMode="auto">
                <a:xfrm>
                  <a:off x="2180" y="1309"/>
                  <a:ext cx="142" cy="222"/>
                </a:xfrm>
                <a:custGeom>
                  <a:avLst/>
                  <a:gdLst/>
                  <a:ahLst/>
                  <a:cxnLst>
                    <a:cxn ang="0">
                      <a:pos x="15" y="392"/>
                    </a:cxn>
                    <a:cxn ang="0">
                      <a:pos x="11" y="380"/>
                    </a:cxn>
                    <a:cxn ang="0">
                      <a:pos x="7" y="370"/>
                    </a:cxn>
                    <a:cxn ang="0">
                      <a:pos x="4" y="359"/>
                    </a:cxn>
                    <a:cxn ang="0">
                      <a:pos x="2" y="345"/>
                    </a:cxn>
                    <a:cxn ang="0">
                      <a:pos x="0" y="331"/>
                    </a:cxn>
                    <a:cxn ang="0">
                      <a:pos x="0" y="316"/>
                    </a:cxn>
                    <a:cxn ang="0">
                      <a:pos x="0" y="302"/>
                    </a:cxn>
                    <a:cxn ang="0">
                      <a:pos x="0" y="285"/>
                    </a:cxn>
                    <a:cxn ang="0">
                      <a:pos x="2" y="269"/>
                    </a:cxn>
                    <a:cxn ang="0">
                      <a:pos x="4" y="251"/>
                    </a:cxn>
                    <a:cxn ang="0">
                      <a:pos x="7" y="234"/>
                    </a:cxn>
                    <a:cxn ang="0">
                      <a:pos x="9" y="218"/>
                    </a:cxn>
                    <a:cxn ang="0">
                      <a:pos x="11" y="207"/>
                    </a:cxn>
                    <a:cxn ang="0">
                      <a:pos x="15" y="195"/>
                    </a:cxn>
                    <a:cxn ang="0">
                      <a:pos x="17" y="181"/>
                    </a:cxn>
                    <a:cxn ang="0">
                      <a:pos x="21" y="168"/>
                    </a:cxn>
                    <a:cxn ang="0">
                      <a:pos x="23" y="154"/>
                    </a:cxn>
                    <a:cxn ang="0">
                      <a:pos x="27" y="138"/>
                    </a:cxn>
                    <a:cxn ang="0">
                      <a:pos x="29" y="125"/>
                    </a:cxn>
                    <a:cxn ang="0">
                      <a:pos x="31" y="113"/>
                    </a:cxn>
                    <a:cxn ang="0">
                      <a:pos x="32" y="103"/>
                    </a:cxn>
                    <a:cxn ang="0">
                      <a:pos x="34" y="95"/>
                    </a:cxn>
                    <a:cxn ang="0">
                      <a:pos x="34" y="88"/>
                    </a:cxn>
                    <a:cxn ang="0">
                      <a:pos x="36" y="78"/>
                    </a:cxn>
                    <a:cxn ang="0">
                      <a:pos x="40" y="66"/>
                    </a:cxn>
                    <a:cxn ang="0">
                      <a:pos x="42" y="54"/>
                    </a:cxn>
                    <a:cxn ang="0">
                      <a:pos x="44" y="43"/>
                    </a:cxn>
                    <a:cxn ang="0">
                      <a:pos x="46" y="33"/>
                    </a:cxn>
                    <a:cxn ang="0">
                      <a:pos x="48" y="21"/>
                    </a:cxn>
                    <a:cxn ang="0">
                      <a:pos x="50" y="9"/>
                    </a:cxn>
                    <a:cxn ang="0">
                      <a:pos x="55" y="2"/>
                    </a:cxn>
                    <a:cxn ang="0">
                      <a:pos x="63" y="0"/>
                    </a:cxn>
                    <a:cxn ang="0">
                      <a:pos x="69" y="6"/>
                    </a:cxn>
                    <a:cxn ang="0">
                      <a:pos x="75" y="15"/>
                    </a:cxn>
                    <a:cxn ang="0">
                      <a:pos x="77" y="27"/>
                    </a:cxn>
                    <a:cxn ang="0">
                      <a:pos x="84" y="50"/>
                    </a:cxn>
                    <a:cxn ang="0">
                      <a:pos x="94" y="89"/>
                    </a:cxn>
                    <a:cxn ang="0">
                      <a:pos x="102" y="129"/>
                    </a:cxn>
                    <a:cxn ang="0">
                      <a:pos x="109" y="168"/>
                    </a:cxn>
                    <a:cxn ang="0">
                      <a:pos x="117" y="205"/>
                    </a:cxn>
                    <a:cxn ang="0">
                      <a:pos x="125" y="238"/>
                    </a:cxn>
                    <a:cxn ang="0">
                      <a:pos x="132" y="271"/>
                    </a:cxn>
                    <a:cxn ang="0">
                      <a:pos x="138" y="304"/>
                    </a:cxn>
                    <a:cxn ang="0">
                      <a:pos x="140" y="333"/>
                    </a:cxn>
                    <a:cxn ang="0">
                      <a:pos x="142" y="357"/>
                    </a:cxn>
                    <a:cxn ang="0">
                      <a:pos x="140" y="380"/>
                    </a:cxn>
                    <a:cxn ang="0">
                      <a:pos x="136" y="402"/>
                    </a:cxn>
                    <a:cxn ang="0">
                      <a:pos x="130" y="417"/>
                    </a:cxn>
                    <a:cxn ang="0">
                      <a:pos x="123" y="429"/>
                    </a:cxn>
                    <a:cxn ang="0">
                      <a:pos x="113" y="437"/>
                    </a:cxn>
                    <a:cxn ang="0">
                      <a:pos x="100" y="441"/>
                    </a:cxn>
                    <a:cxn ang="0">
                      <a:pos x="86" y="443"/>
                    </a:cxn>
                    <a:cxn ang="0">
                      <a:pos x="69" y="441"/>
                    </a:cxn>
                    <a:cxn ang="0">
                      <a:pos x="54" y="435"/>
                    </a:cxn>
                    <a:cxn ang="0">
                      <a:pos x="38" y="429"/>
                    </a:cxn>
                    <a:cxn ang="0">
                      <a:pos x="27" y="421"/>
                    </a:cxn>
                    <a:cxn ang="0">
                      <a:pos x="23" y="415"/>
                    </a:cxn>
                    <a:cxn ang="0">
                      <a:pos x="21" y="407"/>
                    </a:cxn>
                    <a:cxn ang="0">
                      <a:pos x="17" y="400"/>
                    </a:cxn>
                  </a:cxnLst>
                  <a:rect l="0" t="0" r="r" b="b"/>
                  <a:pathLst>
                    <a:path w="142" h="443">
                      <a:moveTo>
                        <a:pt x="17" y="396"/>
                      </a:moveTo>
                      <a:lnTo>
                        <a:pt x="15" y="392"/>
                      </a:lnTo>
                      <a:lnTo>
                        <a:pt x="13" y="386"/>
                      </a:lnTo>
                      <a:lnTo>
                        <a:pt x="11" y="380"/>
                      </a:lnTo>
                      <a:lnTo>
                        <a:pt x="9" y="376"/>
                      </a:lnTo>
                      <a:lnTo>
                        <a:pt x="7" y="370"/>
                      </a:lnTo>
                      <a:lnTo>
                        <a:pt x="6" y="365"/>
                      </a:lnTo>
                      <a:lnTo>
                        <a:pt x="4" y="359"/>
                      </a:lnTo>
                      <a:lnTo>
                        <a:pt x="4" y="353"/>
                      </a:lnTo>
                      <a:lnTo>
                        <a:pt x="2" y="345"/>
                      </a:lnTo>
                      <a:lnTo>
                        <a:pt x="2" y="339"/>
                      </a:lnTo>
                      <a:lnTo>
                        <a:pt x="0" y="331"/>
                      </a:lnTo>
                      <a:lnTo>
                        <a:pt x="0" y="324"/>
                      </a:lnTo>
                      <a:lnTo>
                        <a:pt x="0" y="316"/>
                      </a:lnTo>
                      <a:lnTo>
                        <a:pt x="0" y="310"/>
                      </a:lnTo>
                      <a:lnTo>
                        <a:pt x="0" y="302"/>
                      </a:lnTo>
                      <a:lnTo>
                        <a:pt x="0" y="294"/>
                      </a:lnTo>
                      <a:lnTo>
                        <a:pt x="0" y="285"/>
                      </a:lnTo>
                      <a:lnTo>
                        <a:pt x="0" y="277"/>
                      </a:lnTo>
                      <a:lnTo>
                        <a:pt x="2" y="269"/>
                      </a:lnTo>
                      <a:lnTo>
                        <a:pt x="4" y="259"/>
                      </a:lnTo>
                      <a:lnTo>
                        <a:pt x="4" y="251"/>
                      </a:lnTo>
                      <a:lnTo>
                        <a:pt x="6" y="242"/>
                      </a:lnTo>
                      <a:lnTo>
                        <a:pt x="7" y="234"/>
                      </a:lnTo>
                      <a:lnTo>
                        <a:pt x="9" y="226"/>
                      </a:lnTo>
                      <a:lnTo>
                        <a:pt x="9" y="218"/>
                      </a:lnTo>
                      <a:lnTo>
                        <a:pt x="11" y="212"/>
                      </a:lnTo>
                      <a:lnTo>
                        <a:pt x="11" y="207"/>
                      </a:lnTo>
                      <a:lnTo>
                        <a:pt x="13" y="201"/>
                      </a:lnTo>
                      <a:lnTo>
                        <a:pt x="15" y="195"/>
                      </a:lnTo>
                      <a:lnTo>
                        <a:pt x="15" y="189"/>
                      </a:lnTo>
                      <a:lnTo>
                        <a:pt x="17" y="181"/>
                      </a:lnTo>
                      <a:lnTo>
                        <a:pt x="19" y="175"/>
                      </a:lnTo>
                      <a:lnTo>
                        <a:pt x="21" y="168"/>
                      </a:lnTo>
                      <a:lnTo>
                        <a:pt x="21" y="162"/>
                      </a:lnTo>
                      <a:lnTo>
                        <a:pt x="23" y="154"/>
                      </a:lnTo>
                      <a:lnTo>
                        <a:pt x="25" y="146"/>
                      </a:lnTo>
                      <a:lnTo>
                        <a:pt x="27" y="138"/>
                      </a:lnTo>
                      <a:lnTo>
                        <a:pt x="27" y="130"/>
                      </a:lnTo>
                      <a:lnTo>
                        <a:pt x="29" y="125"/>
                      </a:lnTo>
                      <a:lnTo>
                        <a:pt x="31" y="117"/>
                      </a:lnTo>
                      <a:lnTo>
                        <a:pt x="31" y="113"/>
                      </a:lnTo>
                      <a:lnTo>
                        <a:pt x="32" y="109"/>
                      </a:lnTo>
                      <a:lnTo>
                        <a:pt x="32" y="103"/>
                      </a:lnTo>
                      <a:lnTo>
                        <a:pt x="32" y="99"/>
                      </a:lnTo>
                      <a:lnTo>
                        <a:pt x="34" y="95"/>
                      </a:lnTo>
                      <a:lnTo>
                        <a:pt x="34" y="91"/>
                      </a:lnTo>
                      <a:lnTo>
                        <a:pt x="34" y="88"/>
                      </a:lnTo>
                      <a:lnTo>
                        <a:pt x="36" y="84"/>
                      </a:lnTo>
                      <a:lnTo>
                        <a:pt x="36" y="78"/>
                      </a:lnTo>
                      <a:lnTo>
                        <a:pt x="38" y="72"/>
                      </a:lnTo>
                      <a:lnTo>
                        <a:pt x="40" y="66"/>
                      </a:lnTo>
                      <a:lnTo>
                        <a:pt x="40" y="60"/>
                      </a:lnTo>
                      <a:lnTo>
                        <a:pt x="42" y="54"/>
                      </a:lnTo>
                      <a:lnTo>
                        <a:pt x="42" y="49"/>
                      </a:lnTo>
                      <a:lnTo>
                        <a:pt x="44" y="43"/>
                      </a:lnTo>
                      <a:lnTo>
                        <a:pt x="46" y="37"/>
                      </a:lnTo>
                      <a:lnTo>
                        <a:pt x="46" y="33"/>
                      </a:lnTo>
                      <a:lnTo>
                        <a:pt x="48" y="27"/>
                      </a:lnTo>
                      <a:lnTo>
                        <a:pt x="48" y="21"/>
                      </a:lnTo>
                      <a:lnTo>
                        <a:pt x="50" y="15"/>
                      </a:lnTo>
                      <a:lnTo>
                        <a:pt x="50" y="9"/>
                      </a:lnTo>
                      <a:lnTo>
                        <a:pt x="52" y="6"/>
                      </a:lnTo>
                      <a:lnTo>
                        <a:pt x="55" y="2"/>
                      </a:lnTo>
                      <a:lnTo>
                        <a:pt x="59" y="0"/>
                      </a:lnTo>
                      <a:lnTo>
                        <a:pt x="63" y="0"/>
                      </a:lnTo>
                      <a:lnTo>
                        <a:pt x="67" y="2"/>
                      </a:lnTo>
                      <a:lnTo>
                        <a:pt x="69" y="6"/>
                      </a:lnTo>
                      <a:lnTo>
                        <a:pt x="73" y="11"/>
                      </a:lnTo>
                      <a:lnTo>
                        <a:pt x="75" y="15"/>
                      </a:lnTo>
                      <a:lnTo>
                        <a:pt x="77" y="21"/>
                      </a:lnTo>
                      <a:lnTo>
                        <a:pt x="77" y="27"/>
                      </a:lnTo>
                      <a:lnTo>
                        <a:pt x="78" y="31"/>
                      </a:lnTo>
                      <a:lnTo>
                        <a:pt x="84" y="50"/>
                      </a:lnTo>
                      <a:lnTo>
                        <a:pt x="88" y="70"/>
                      </a:lnTo>
                      <a:lnTo>
                        <a:pt x="94" y="89"/>
                      </a:lnTo>
                      <a:lnTo>
                        <a:pt x="98" y="109"/>
                      </a:lnTo>
                      <a:lnTo>
                        <a:pt x="102" y="129"/>
                      </a:lnTo>
                      <a:lnTo>
                        <a:pt x="105" y="148"/>
                      </a:lnTo>
                      <a:lnTo>
                        <a:pt x="109" y="168"/>
                      </a:lnTo>
                      <a:lnTo>
                        <a:pt x="113" y="187"/>
                      </a:lnTo>
                      <a:lnTo>
                        <a:pt x="117" y="205"/>
                      </a:lnTo>
                      <a:lnTo>
                        <a:pt x="121" y="220"/>
                      </a:lnTo>
                      <a:lnTo>
                        <a:pt x="125" y="238"/>
                      </a:lnTo>
                      <a:lnTo>
                        <a:pt x="128" y="255"/>
                      </a:lnTo>
                      <a:lnTo>
                        <a:pt x="132" y="271"/>
                      </a:lnTo>
                      <a:lnTo>
                        <a:pt x="134" y="288"/>
                      </a:lnTo>
                      <a:lnTo>
                        <a:pt x="138" y="304"/>
                      </a:lnTo>
                      <a:lnTo>
                        <a:pt x="138" y="322"/>
                      </a:lnTo>
                      <a:lnTo>
                        <a:pt x="140" y="333"/>
                      </a:lnTo>
                      <a:lnTo>
                        <a:pt x="140" y="345"/>
                      </a:lnTo>
                      <a:lnTo>
                        <a:pt x="142" y="357"/>
                      </a:lnTo>
                      <a:lnTo>
                        <a:pt x="142" y="368"/>
                      </a:lnTo>
                      <a:lnTo>
                        <a:pt x="140" y="380"/>
                      </a:lnTo>
                      <a:lnTo>
                        <a:pt x="138" y="390"/>
                      </a:lnTo>
                      <a:lnTo>
                        <a:pt x="136" y="402"/>
                      </a:lnTo>
                      <a:lnTo>
                        <a:pt x="132" y="413"/>
                      </a:lnTo>
                      <a:lnTo>
                        <a:pt x="130" y="417"/>
                      </a:lnTo>
                      <a:lnTo>
                        <a:pt x="126" y="423"/>
                      </a:lnTo>
                      <a:lnTo>
                        <a:pt x="123" y="429"/>
                      </a:lnTo>
                      <a:lnTo>
                        <a:pt x="117" y="433"/>
                      </a:lnTo>
                      <a:lnTo>
                        <a:pt x="113" y="437"/>
                      </a:lnTo>
                      <a:lnTo>
                        <a:pt x="105" y="439"/>
                      </a:lnTo>
                      <a:lnTo>
                        <a:pt x="100" y="441"/>
                      </a:lnTo>
                      <a:lnTo>
                        <a:pt x="94" y="443"/>
                      </a:lnTo>
                      <a:lnTo>
                        <a:pt x="86" y="443"/>
                      </a:lnTo>
                      <a:lnTo>
                        <a:pt x="78" y="443"/>
                      </a:lnTo>
                      <a:lnTo>
                        <a:pt x="69" y="441"/>
                      </a:lnTo>
                      <a:lnTo>
                        <a:pt x="61" y="439"/>
                      </a:lnTo>
                      <a:lnTo>
                        <a:pt x="54" y="435"/>
                      </a:lnTo>
                      <a:lnTo>
                        <a:pt x="46" y="433"/>
                      </a:lnTo>
                      <a:lnTo>
                        <a:pt x="38" y="429"/>
                      </a:lnTo>
                      <a:lnTo>
                        <a:pt x="31" y="425"/>
                      </a:lnTo>
                      <a:lnTo>
                        <a:pt x="27" y="421"/>
                      </a:lnTo>
                      <a:lnTo>
                        <a:pt x="25" y="419"/>
                      </a:lnTo>
                      <a:lnTo>
                        <a:pt x="23" y="415"/>
                      </a:lnTo>
                      <a:lnTo>
                        <a:pt x="21" y="411"/>
                      </a:lnTo>
                      <a:lnTo>
                        <a:pt x="21" y="407"/>
                      </a:lnTo>
                      <a:lnTo>
                        <a:pt x="19" y="404"/>
                      </a:lnTo>
                      <a:lnTo>
                        <a:pt x="17" y="400"/>
                      </a:lnTo>
                      <a:lnTo>
                        <a:pt x="17" y="396"/>
                      </a:lnTo>
                      <a:close/>
                    </a:path>
                  </a:pathLst>
                </a:custGeom>
                <a:solidFill>
                  <a:srgbClr val="B8BACC"/>
                </a:solidFill>
                <a:ln w="9525">
                  <a:noFill/>
                  <a:round/>
                  <a:headEnd/>
                  <a:tailEnd/>
                </a:ln>
              </p:spPr>
              <p:txBody>
                <a:bodyPr/>
                <a:lstStyle/>
                <a:p>
                  <a:endParaRPr lang="en-US"/>
                </a:p>
              </p:txBody>
            </p:sp>
            <p:sp>
              <p:nvSpPr>
                <p:cNvPr id="40033" name="Freeform 97"/>
                <p:cNvSpPr>
                  <a:spLocks/>
                </p:cNvSpPr>
                <p:nvPr/>
              </p:nvSpPr>
              <p:spPr bwMode="auto">
                <a:xfrm>
                  <a:off x="2182" y="1322"/>
                  <a:ext cx="130" cy="203"/>
                </a:xfrm>
                <a:custGeom>
                  <a:avLst/>
                  <a:gdLst/>
                  <a:ahLst/>
                  <a:cxnLst>
                    <a:cxn ang="0">
                      <a:pos x="15" y="359"/>
                    </a:cxn>
                    <a:cxn ang="0">
                      <a:pos x="11" y="349"/>
                    </a:cxn>
                    <a:cxn ang="0">
                      <a:pos x="7" y="340"/>
                    </a:cxn>
                    <a:cxn ang="0">
                      <a:pos x="5" y="330"/>
                    </a:cxn>
                    <a:cxn ang="0">
                      <a:pos x="4" y="318"/>
                    </a:cxn>
                    <a:cxn ang="0">
                      <a:pos x="2" y="304"/>
                    </a:cxn>
                    <a:cxn ang="0">
                      <a:pos x="0" y="291"/>
                    </a:cxn>
                    <a:cxn ang="0">
                      <a:pos x="0" y="277"/>
                    </a:cxn>
                    <a:cxn ang="0">
                      <a:pos x="2" y="262"/>
                    </a:cxn>
                    <a:cxn ang="0">
                      <a:pos x="4" y="246"/>
                    </a:cxn>
                    <a:cxn ang="0">
                      <a:pos x="5" y="230"/>
                    </a:cxn>
                    <a:cxn ang="0">
                      <a:pos x="7" y="215"/>
                    </a:cxn>
                    <a:cxn ang="0">
                      <a:pos x="11" y="201"/>
                    </a:cxn>
                    <a:cxn ang="0">
                      <a:pos x="13" y="189"/>
                    </a:cxn>
                    <a:cxn ang="0">
                      <a:pos x="15" y="180"/>
                    </a:cxn>
                    <a:cxn ang="0">
                      <a:pos x="17" y="168"/>
                    </a:cxn>
                    <a:cxn ang="0">
                      <a:pos x="19" y="154"/>
                    </a:cxn>
                    <a:cxn ang="0">
                      <a:pos x="23" y="141"/>
                    </a:cxn>
                    <a:cxn ang="0">
                      <a:pos x="25" y="129"/>
                    </a:cxn>
                    <a:cxn ang="0">
                      <a:pos x="29" y="115"/>
                    </a:cxn>
                    <a:cxn ang="0">
                      <a:pos x="30" y="104"/>
                    </a:cxn>
                    <a:cxn ang="0">
                      <a:pos x="30" y="96"/>
                    </a:cxn>
                    <a:cxn ang="0">
                      <a:pos x="32" y="88"/>
                    </a:cxn>
                    <a:cxn ang="0">
                      <a:pos x="34" y="80"/>
                    </a:cxn>
                    <a:cxn ang="0">
                      <a:pos x="36" y="72"/>
                    </a:cxn>
                    <a:cxn ang="0">
                      <a:pos x="38" y="61"/>
                    </a:cxn>
                    <a:cxn ang="0">
                      <a:pos x="40" y="51"/>
                    </a:cxn>
                    <a:cxn ang="0">
                      <a:pos x="42" y="41"/>
                    </a:cxn>
                    <a:cxn ang="0">
                      <a:pos x="44" y="31"/>
                    </a:cxn>
                    <a:cxn ang="0">
                      <a:pos x="46" y="20"/>
                    </a:cxn>
                    <a:cxn ang="0">
                      <a:pos x="48" y="10"/>
                    </a:cxn>
                    <a:cxn ang="0">
                      <a:pos x="52" y="2"/>
                    </a:cxn>
                    <a:cxn ang="0">
                      <a:pos x="59" y="2"/>
                    </a:cxn>
                    <a:cxn ang="0">
                      <a:pos x="65" y="6"/>
                    </a:cxn>
                    <a:cxn ang="0">
                      <a:pos x="69" y="16"/>
                    </a:cxn>
                    <a:cxn ang="0">
                      <a:pos x="73" y="25"/>
                    </a:cxn>
                    <a:cxn ang="0">
                      <a:pos x="78" y="47"/>
                    </a:cxn>
                    <a:cxn ang="0">
                      <a:pos x="86" y="84"/>
                    </a:cxn>
                    <a:cxn ang="0">
                      <a:pos x="94" y="119"/>
                    </a:cxn>
                    <a:cxn ang="0">
                      <a:pos x="101" y="154"/>
                    </a:cxn>
                    <a:cxn ang="0">
                      <a:pos x="109" y="187"/>
                    </a:cxn>
                    <a:cxn ang="0">
                      <a:pos x="115" y="219"/>
                    </a:cxn>
                    <a:cxn ang="0">
                      <a:pos x="123" y="250"/>
                    </a:cxn>
                    <a:cxn ang="0">
                      <a:pos x="126" y="279"/>
                    </a:cxn>
                    <a:cxn ang="0">
                      <a:pos x="130" y="306"/>
                    </a:cxn>
                    <a:cxn ang="0">
                      <a:pos x="130" y="328"/>
                    </a:cxn>
                    <a:cxn ang="0">
                      <a:pos x="130" y="347"/>
                    </a:cxn>
                    <a:cxn ang="0">
                      <a:pos x="126" y="369"/>
                    </a:cxn>
                    <a:cxn ang="0">
                      <a:pos x="121" y="384"/>
                    </a:cxn>
                    <a:cxn ang="0">
                      <a:pos x="113" y="392"/>
                    </a:cxn>
                    <a:cxn ang="0">
                      <a:pos x="103" y="400"/>
                    </a:cxn>
                    <a:cxn ang="0">
                      <a:pos x="94" y="404"/>
                    </a:cxn>
                    <a:cxn ang="0">
                      <a:pos x="80" y="406"/>
                    </a:cxn>
                    <a:cxn ang="0">
                      <a:pos x="65" y="404"/>
                    </a:cxn>
                    <a:cxn ang="0">
                      <a:pos x="50" y="400"/>
                    </a:cxn>
                    <a:cxn ang="0">
                      <a:pos x="36" y="392"/>
                    </a:cxn>
                    <a:cxn ang="0">
                      <a:pos x="27" y="386"/>
                    </a:cxn>
                    <a:cxn ang="0">
                      <a:pos x="23" y="382"/>
                    </a:cxn>
                    <a:cxn ang="0">
                      <a:pos x="21" y="375"/>
                    </a:cxn>
                    <a:cxn ang="0">
                      <a:pos x="17" y="367"/>
                    </a:cxn>
                  </a:cxnLst>
                  <a:rect l="0" t="0" r="r" b="b"/>
                  <a:pathLst>
                    <a:path w="130" h="406">
                      <a:moveTo>
                        <a:pt x="17" y="365"/>
                      </a:moveTo>
                      <a:lnTo>
                        <a:pt x="15" y="359"/>
                      </a:lnTo>
                      <a:lnTo>
                        <a:pt x="13" y="355"/>
                      </a:lnTo>
                      <a:lnTo>
                        <a:pt x="11" y="349"/>
                      </a:lnTo>
                      <a:lnTo>
                        <a:pt x="9" y="345"/>
                      </a:lnTo>
                      <a:lnTo>
                        <a:pt x="7" y="340"/>
                      </a:lnTo>
                      <a:lnTo>
                        <a:pt x="7" y="334"/>
                      </a:lnTo>
                      <a:lnTo>
                        <a:pt x="5" y="330"/>
                      </a:lnTo>
                      <a:lnTo>
                        <a:pt x="4" y="324"/>
                      </a:lnTo>
                      <a:lnTo>
                        <a:pt x="4" y="318"/>
                      </a:lnTo>
                      <a:lnTo>
                        <a:pt x="2" y="310"/>
                      </a:lnTo>
                      <a:lnTo>
                        <a:pt x="2" y="304"/>
                      </a:lnTo>
                      <a:lnTo>
                        <a:pt x="2" y="297"/>
                      </a:lnTo>
                      <a:lnTo>
                        <a:pt x="0" y="291"/>
                      </a:lnTo>
                      <a:lnTo>
                        <a:pt x="0" y="283"/>
                      </a:lnTo>
                      <a:lnTo>
                        <a:pt x="0" y="277"/>
                      </a:lnTo>
                      <a:lnTo>
                        <a:pt x="2" y="269"/>
                      </a:lnTo>
                      <a:lnTo>
                        <a:pt x="2" y="262"/>
                      </a:lnTo>
                      <a:lnTo>
                        <a:pt x="2" y="254"/>
                      </a:lnTo>
                      <a:lnTo>
                        <a:pt x="4" y="246"/>
                      </a:lnTo>
                      <a:lnTo>
                        <a:pt x="4" y="238"/>
                      </a:lnTo>
                      <a:lnTo>
                        <a:pt x="5" y="230"/>
                      </a:lnTo>
                      <a:lnTo>
                        <a:pt x="7" y="223"/>
                      </a:lnTo>
                      <a:lnTo>
                        <a:pt x="7" y="215"/>
                      </a:lnTo>
                      <a:lnTo>
                        <a:pt x="9" y="207"/>
                      </a:lnTo>
                      <a:lnTo>
                        <a:pt x="11" y="201"/>
                      </a:lnTo>
                      <a:lnTo>
                        <a:pt x="11" y="195"/>
                      </a:lnTo>
                      <a:lnTo>
                        <a:pt x="13" y="189"/>
                      </a:lnTo>
                      <a:lnTo>
                        <a:pt x="13" y="183"/>
                      </a:lnTo>
                      <a:lnTo>
                        <a:pt x="15" y="180"/>
                      </a:lnTo>
                      <a:lnTo>
                        <a:pt x="17" y="174"/>
                      </a:lnTo>
                      <a:lnTo>
                        <a:pt x="17" y="168"/>
                      </a:lnTo>
                      <a:lnTo>
                        <a:pt x="19" y="162"/>
                      </a:lnTo>
                      <a:lnTo>
                        <a:pt x="19" y="154"/>
                      </a:lnTo>
                      <a:lnTo>
                        <a:pt x="21" y="148"/>
                      </a:lnTo>
                      <a:lnTo>
                        <a:pt x="23" y="141"/>
                      </a:lnTo>
                      <a:lnTo>
                        <a:pt x="25" y="135"/>
                      </a:lnTo>
                      <a:lnTo>
                        <a:pt x="25" y="129"/>
                      </a:lnTo>
                      <a:lnTo>
                        <a:pt x="27" y="121"/>
                      </a:lnTo>
                      <a:lnTo>
                        <a:pt x="29" y="115"/>
                      </a:lnTo>
                      <a:lnTo>
                        <a:pt x="29" y="107"/>
                      </a:lnTo>
                      <a:lnTo>
                        <a:pt x="30" y="104"/>
                      </a:lnTo>
                      <a:lnTo>
                        <a:pt x="30" y="100"/>
                      </a:lnTo>
                      <a:lnTo>
                        <a:pt x="30" y="96"/>
                      </a:lnTo>
                      <a:lnTo>
                        <a:pt x="32" y="92"/>
                      </a:lnTo>
                      <a:lnTo>
                        <a:pt x="32" y="88"/>
                      </a:lnTo>
                      <a:lnTo>
                        <a:pt x="32" y="84"/>
                      </a:lnTo>
                      <a:lnTo>
                        <a:pt x="34" y="80"/>
                      </a:lnTo>
                      <a:lnTo>
                        <a:pt x="34" y="76"/>
                      </a:lnTo>
                      <a:lnTo>
                        <a:pt x="36" y="72"/>
                      </a:lnTo>
                      <a:lnTo>
                        <a:pt x="36" y="66"/>
                      </a:lnTo>
                      <a:lnTo>
                        <a:pt x="38" y="61"/>
                      </a:lnTo>
                      <a:lnTo>
                        <a:pt x="38" y="57"/>
                      </a:lnTo>
                      <a:lnTo>
                        <a:pt x="40" y="51"/>
                      </a:lnTo>
                      <a:lnTo>
                        <a:pt x="40" y="45"/>
                      </a:lnTo>
                      <a:lnTo>
                        <a:pt x="42" y="41"/>
                      </a:lnTo>
                      <a:lnTo>
                        <a:pt x="44" y="35"/>
                      </a:lnTo>
                      <a:lnTo>
                        <a:pt x="44" y="31"/>
                      </a:lnTo>
                      <a:lnTo>
                        <a:pt x="46" y="25"/>
                      </a:lnTo>
                      <a:lnTo>
                        <a:pt x="46" y="20"/>
                      </a:lnTo>
                      <a:lnTo>
                        <a:pt x="46" y="14"/>
                      </a:lnTo>
                      <a:lnTo>
                        <a:pt x="48" y="10"/>
                      </a:lnTo>
                      <a:lnTo>
                        <a:pt x="50" y="6"/>
                      </a:lnTo>
                      <a:lnTo>
                        <a:pt x="52" y="2"/>
                      </a:lnTo>
                      <a:lnTo>
                        <a:pt x="55" y="0"/>
                      </a:lnTo>
                      <a:lnTo>
                        <a:pt x="59" y="2"/>
                      </a:lnTo>
                      <a:lnTo>
                        <a:pt x="63" y="4"/>
                      </a:lnTo>
                      <a:lnTo>
                        <a:pt x="65" y="6"/>
                      </a:lnTo>
                      <a:lnTo>
                        <a:pt x="67" y="10"/>
                      </a:lnTo>
                      <a:lnTo>
                        <a:pt x="69" y="16"/>
                      </a:lnTo>
                      <a:lnTo>
                        <a:pt x="71" y="20"/>
                      </a:lnTo>
                      <a:lnTo>
                        <a:pt x="73" y="25"/>
                      </a:lnTo>
                      <a:lnTo>
                        <a:pt x="73" y="29"/>
                      </a:lnTo>
                      <a:lnTo>
                        <a:pt x="78" y="47"/>
                      </a:lnTo>
                      <a:lnTo>
                        <a:pt x="82" y="64"/>
                      </a:lnTo>
                      <a:lnTo>
                        <a:pt x="86" y="84"/>
                      </a:lnTo>
                      <a:lnTo>
                        <a:pt x="92" y="102"/>
                      </a:lnTo>
                      <a:lnTo>
                        <a:pt x="94" y="119"/>
                      </a:lnTo>
                      <a:lnTo>
                        <a:pt x="98" y="137"/>
                      </a:lnTo>
                      <a:lnTo>
                        <a:pt x="101" y="154"/>
                      </a:lnTo>
                      <a:lnTo>
                        <a:pt x="105" y="172"/>
                      </a:lnTo>
                      <a:lnTo>
                        <a:pt x="109" y="187"/>
                      </a:lnTo>
                      <a:lnTo>
                        <a:pt x="113" y="203"/>
                      </a:lnTo>
                      <a:lnTo>
                        <a:pt x="115" y="219"/>
                      </a:lnTo>
                      <a:lnTo>
                        <a:pt x="119" y="234"/>
                      </a:lnTo>
                      <a:lnTo>
                        <a:pt x="123" y="250"/>
                      </a:lnTo>
                      <a:lnTo>
                        <a:pt x="124" y="265"/>
                      </a:lnTo>
                      <a:lnTo>
                        <a:pt x="126" y="279"/>
                      </a:lnTo>
                      <a:lnTo>
                        <a:pt x="128" y="295"/>
                      </a:lnTo>
                      <a:lnTo>
                        <a:pt x="130" y="306"/>
                      </a:lnTo>
                      <a:lnTo>
                        <a:pt x="130" y="316"/>
                      </a:lnTo>
                      <a:lnTo>
                        <a:pt x="130" y="328"/>
                      </a:lnTo>
                      <a:lnTo>
                        <a:pt x="130" y="338"/>
                      </a:lnTo>
                      <a:lnTo>
                        <a:pt x="130" y="347"/>
                      </a:lnTo>
                      <a:lnTo>
                        <a:pt x="128" y="359"/>
                      </a:lnTo>
                      <a:lnTo>
                        <a:pt x="126" y="369"/>
                      </a:lnTo>
                      <a:lnTo>
                        <a:pt x="123" y="379"/>
                      </a:lnTo>
                      <a:lnTo>
                        <a:pt x="121" y="384"/>
                      </a:lnTo>
                      <a:lnTo>
                        <a:pt x="117" y="388"/>
                      </a:lnTo>
                      <a:lnTo>
                        <a:pt x="113" y="392"/>
                      </a:lnTo>
                      <a:lnTo>
                        <a:pt x="109" y="396"/>
                      </a:lnTo>
                      <a:lnTo>
                        <a:pt x="103" y="400"/>
                      </a:lnTo>
                      <a:lnTo>
                        <a:pt x="100" y="402"/>
                      </a:lnTo>
                      <a:lnTo>
                        <a:pt x="94" y="404"/>
                      </a:lnTo>
                      <a:lnTo>
                        <a:pt x="88" y="406"/>
                      </a:lnTo>
                      <a:lnTo>
                        <a:pt x="80" y="406"/>
                      </a:lnTo>
                      <a:lnTo>
                        <a:pt x="73" y="406"/>
                      </a:lnTo>
                      <a:lnTo>
                        <a:pt x="65" y="404"/>
                      </a:lnTo>
                      <a:lnTo>
                        <a:pt x="57" y="402"/>
                      </a:lnTo>
                      <a:lnTo>
                        <a:pt x="50" y="400"/>
                      </a:lnTo>
                      <a:lnTo>
                        <a:pt x="42" y="396"/>
                      </a:lnTo>
                      <a:lnTo>
                        <a:pt x="36" y="392"/>
                      </a:lnTo>
                      <a:lnTo>
                        <a:pt x="29" y="390"/>
                      </a:lnTo>
                      <a:lnTo>
                        <a:pt x="27" y="386"/>
                      </a:lnTo>
                      <a:lnTo>
                        <a:pt x="25" y="384"/>
                      </a:lnTo>
                      <a:lnTo>
                        <a:pt x="23" y="382"/>
                      </a:lnTo>
                      <a:lnTo>
                        <a:pt x="21" y="379"/>
                      </a:lnTo>
                      <a:lnTo>
                        <a:pt x="21" y="375"/>
                      </a:lnTo>
                      <a:lnTo>
                        <a:pt x="19" y="371"/>
                      </a:lnTo>
                      <a:lnTo>
                        <a:pt x="17" y="367"/>
                      </a:lnTo>
                      <a:lnTo>
                        <a:pt x="17" y="365"/>
                      </a:lnTo>
                      <a:close/>
                    </a:path>
                  </a:pathLst>
                </a:custGeom>
                <a:solidFill>
                  <a:srgbClr val="BFC2D1"/>
                </a:solidFill>
                <a:ln w="9525">
                  <a:noFill/>
                  <a:round/>
                  <a:headEnd/>
                  <a:tailEnd/>
                </a:ln>
              </p:spPr>
              <p:txBody>
                <a:bodyPr/>
                <a:lstStyle/>
                <a:p>
                  <a:endParaRPr lang="en-US"/>
                </a:p>
              </p:txBody>
            </p:sp>
            <p:sp>
              <p:nvSpPr>
                <p:cNvPr id="40034" name="Freeform 98"/>
                <p:cNvSpPr>
                  <a:spLocks/>
                </p:cNvSpPr>
                <p:nvPr/>
              </p:nvSpPr>
              <p:spPr bwMode="auto">
                <a:xfrm>
                  <a:off x="2186" y="1336"/>
                  <a:ext cx="119" cy="183"/>
                </a:xfrm>
                <a:custGeom>
                  <a:avLst/>
                  <a:gdLst/>
                  <a:ahLst/>
                  <a:cxnLst>
                    <a:cxn ang="0">
                      <a:pos x="13" y="324"/>
                    </a:cxn>
                    <a:cxn ang="0">
                      <a:pos x="9" y="316"/>
                    </a:cxn>
                    <a:cxn ang="0">
                      <a:pos x="7" y="307"/>
                    </a:cxn>
                    <a:cxn ang="0">
                      <a:pos x="5" y="299"/>
                    </a:cxn>
                    <a:cxn ang="0">
                      <a:pos x="3" y="287"/>
                    </a:cxn>
                    <a:cxn ang="0">
                      <a:pos x="1" y="275"/>
                    </a:cxn>
                    <a:cxn ang="0">
                      <a:pos x="0" y="262"/>
                    </a:cxn>
                    <a:cxn ang="0">
                      <a:pos x="0" y="250"/>
                    </a:cxn>
                    <a:cxn ang="0">
                      <a:pos x="1" y="236"/>
                    </a:cxn>
                    <a:cxn ang="0">
                      <a:pos x="1" y="223"/>
                    </a:cxn>
                    <a:cxn ang="0">
                      <a:pos x="5" y="209"/>
                    </a:cxn>
                    <a:cxn ang="0">
                      <a:pos x="7" y="194"/>
                    </a:cxn>
                    <a:cxn ang="0">
                      <a:pos x="9" y="182"/>
                    </a:cxn>
                    <a:cxn ang="0">
                      <a:pos x="11" y="172"/>
                    </a:cxn>
                    <a:cxn ang="0">
                      <a:pos x="13" y="160"/>
                    </a:cxn>
                    <a:cxn ang="0">
                      <a:pos x="15" y="151"/>
                    </a:cxn>
                    <a:cxn ang="0">
                      <a:pos x="17" y="139"/>
                    </a:cxn>
                    <a:cxn ang="0">
                      <a:pos x="21" y="127"/>
                    </a:cxn>
                    <a:cxn ang="0">
                      <a:pos x="23" y="116"/>
                    </a:cxn>
                    <a:cxn ang="0">
                      <a:pos x="25" y="102"/>
                    </a:cxn>
                    <a:cxn ang="0">
                      <a:pos x="26" y="94"/>
                    </a:cxn>
                    <a:cxn ang="0">
                      <a:pos x="28" y="86"/>
                    </a:cxn>
                    <a:cxn ang="0">
                      <a:pos x="28" y="78"/>
                    </a:cxn>
                    <a:cxn ang="0">
                      <a:pos x="30" y="73"/>
                    </a:cxn>
                    <a:cxn ang="0">
                      <a:pos x="32" y="65"/>
                    </a:cxn>
                    <a:cxn ang="0">
                      <a:pos x="34" y="55"/>
                    </a:cxn>
                    <a:cxn ang="0">
                      <a:pos x="36" y="45"/>
                    </a:cxn>
                    <a:cxn ang="0">
                      <a:pos x="38" y="36"/>
                    </a:cxn>
                    <a:cxn ang="0">
                      <a:pos x="40" y="26"/>
                    </a:cxn>
                    <a:cxn ang="0">
                      <a:pos x="42" y="18"/>
                    </a:cxn>
                    <a:cxn ang="0">
                      <a:pos x="42" y="8"/>
                    </a:cxn>
                    <a:cxn ang="0">
                      <a:pos x="48" y="0"/>
                    </a:cxn>
                    <a:cxn ang="0">
                      <a:pos x="53" y="0"/>
                    </a:cxn>
                    <a:cxn ang="0">
                      <a:pos x="59" y="4"/>
                    </a:cxn>
                    <a:cxn ang="0">
                      <a:pos x="63" y="12"/>
                    </a:cxn>
                    <a:cxn ang="0">
                      <a:pos x="65" y="22"/>
                    </a:cxn>
                    <a:cxn ang="0">
                      <a:pos x="71" y="41"/>
                    </a:cxn>
                    <a:cxn ang="0">
                      <a:pos x="78" y="75"/>
                    </a:cxn>
                    <a:cxn ang="0">
                      <a:pos x="86" y="108"/>
                    </a:cxn>
                    <a:cxn ang="0">
                      <a:pos x="92" y="139"/>
                    </a:cxn>
                    <a:cxn ang="0">
                      <a:pos x="97" y="170"/>
                    </a:cxn>
                    <a:cxn ang="0">
                      <a:pos x="105" y="197"/>
                    </a:cxn>
                    <a:cxn ang="0">
                      <a:pos x="111" y="225"/>
                    </a:cxn>
                    <a:cxn ang="0">
                      <a:pos x="115" y="252"/>
                    </a:cxn>
                    <a:cxn ang="0">
                      <a:pos x="117" y="277"/>
                    </a:cxn>
                    <a:cxn ang="0">
                      <a:pos x="119" y="295"/>
                    </a:cxn>
                    <a:cxn ang="0">
                      <a:pos x="117" y="315"/>
                    </a:cxn>
                    <a:cxn ang="0">
                      <a:pos x="115" y="334"/>
                    </a:cxn>
                    <a:cxn ang="0">
                      <a:pos x="109" y="348"/>
                    </a:cxn>
                    <a:cxn ang="0">
                      <a:pos x="103" y="355"/>
                    </a:cxn>
                    <a:cxn ang="0">
                      <a:pos x="94" y="361"/>
                    </a:cxn>
                    <a:cxn ang="0">
                      <a:pos x="84" y="365"/>
                    </a:cxn>
                    <a:cxn ang="0">
                      <a:pos x="72" y="367"/>
                    </a:cxn>
                    <a:cxn ang="0">
                      <a:pos x="59" y="365"/>
                    </a:cxn>
                    <a:cxn ang="0">
                      <a:pos x="46" y="361"/>
                    </a:cxn>
                    <a:cxn ang="0">
                      <a:pos x="32" y="355"/>
                    </a:cxn>
                    <a:cxn ang="0">
                      <a:pos x="25" y="350"/>
                    </a:cxn>
                    <a:cxn ang="0">
                      <a:pos x="21" y="346"/>
                    </a:cxn>
                    <a:cxn ang="0">
                      <a:pos x="17" y="340"/>
                    </a:cxn>
                    <a:cxn ang="0">
                      <a:pos x="15" y="332"/>
                    </a:cxn>
                  </a:cxnLst>
                  <a:rect l="0" t="0" r="r" b="b"/>
                  <a:pathLst>
                    <a:path w="119" h="367">
                      <a:moveTo>
                        <a:pt x="15" y="330"/>
                      </a:moveTo>
                      <a:lnTo>
                        <a:pt x="13" y="324"/>
                      </a:lnTo>
                      <a:lnTo>
                        <a:pt x="11" y="320"/>
                      </a:lnTo>
                      <a:lnTo>
                        <a:pt x="9" y="316"/>
                      </a:lnTo>
                      <a:lnTo>
                        <a:pt x="9" y="313"/>
                      </a:lnTo>
                      <a:lnTo>
                        <a:pt x="7" y="307"/>
                      </a:lnTo>
                      <a:lnTo>
                        <a:pt x="5" y="303"/>
                      </a:lnTo>
                      <a:lnTo>
                        <a:pt x="5" y="299"/>
                      </a:lnTo>
                      <a:lnTo>
                        <a:pt x="3" y="293"/>
                      </a:lnTo>
                      <a:lnTo>
                        <a:pt x="3" y="287"/>
                      </a:lnTo>
                      <a:lnTo>
                        <a:pt x="1" y="281"/>
                      </a:lnTo>
                      <a:lnTo>
                        <a:pt x="1" y="275"/>
                      </a:lnTo>
                      <a:lnTo>
                        <a:pt x="1" y="270"/>
                      </a:lnTo>
                      <a:lnTo>
                        <a:pt x="0" y="262"/>
                      </a:lnTo>
                      <a:lnTo>
                        <a:pt x="0" y="256"/>
                      </a:lnTo>
                      <a:lnTo>
                        <a:pt x="0" y="250"/>
                      </a:lnTo>
                      <a:lnTo>
                        <a:pt x="0" y="244"/>
                      </a:lnTo>
                      <a:lnTo>
                        <a:pt x="1" y="236"/>
                      </a:lnTo>
                      <a:lnTo>
                        <a:pt x="1" y="231"/>
                      </a:lnTo>
                      <a:lnTo>
                        <a:pt x="1" y="223"/>
                      </a:lnTo>
                      <a:lnTo>
                        <a:pt x="3" y="215"/>
                      </a:lnTo>
                      <a:lnTo>
                        <a:pt x="5" y="209"/>
                      </a:lnTo>
                      <a:lnTo>
                        <a:pt x="5" y="201"/>
                      </a:lnTo>
                      <a:lnTo>
                        <a:pt x="7" y="194"/>
                      </a:lnTo>
                      <a:lnTo>
                        <a:pt x="9" y="188"/>
                      </a:lnTo>
                      <a:lnTo>
                        <a:pt x="9" y="182"/>
                      </a:lnTo>
                      <a:lnTo>
                        <a:pt x="11" y="176"/>
                      </a:lnTo>
                      <a:lnTo>
                        <a:pt x="11" y="172"/>
                      </a:lnTo>
                      <a:lnTo>
                        <a:pt x="13" y="166"/>
                      </a:lnTo>
                      <a:lnTo>
                        <a:pt x="13" y="160"/>
                      </a:lnTo>
                      <a:lnTo>
                        <a:pt x="15" y="156"/>
                      </a:lnTo>
                      <a:lnTo>
                        <a:pt x="15" y="151"/>
                      </a:lnTo>
                      <a:lnTo>
                        <a:pt x="17" y="147"/>
                      </a:lnTo>
                      <a:lnTo>
                        <a:pt x="17" y="139"/>
                      </a:lnTo>
                      <a:lnTo>
                        <a:pt x="19" y="133"/>
                      </a:lnTo>
                      <a:lnTo>
                        <a:pt x="21" y="127"/>
                      </a:lnTo>
                      <a:lnTo>
                        <a:pt x="21" y="121"/>
                      </a:lnTo>
                      <a:lnTo>
                        <a:pt x="23" y="116"/>
                      </a:lnTo>
                      <a:lnTo>
                        <a:pt x="25" y="110"/>
                      </a:lnTo>
                      <a:lnTo>
                        <a:pt x="25" y="102"/>
                      </a:lnTo>
                      <a:lnTo>
                        <a:pt x="26" y="96"/>
                      </a:lnTo>
                      <a:lnTo>
                        <a:pt x="26" y="94"/>
                      </a:lnTo>
                      <a:lnTo>
                        <a:pt x="26" y="90"/>
                      </a:lnTo>
                      <a:lnTo>
                        <a:pt x="28" y="86"/>
                      </a:lnTo>
                      <a:lnTo>
                        <a:pt x="28" y="82"/>
                      </a:lnTo>
                      <a:lnTo>
                        <a:pt x="28" y="78"/>
                      </a:lnTo>
                      <a:lnTo>
                        <a:pt x="30" y="77"/>
                      </a:lnTo>
                      <a:lnTo>
                        <a:pt x="30" y="73"/>
                      </a:lnTo>
                      <a:lnTo>
                        <a:pt x="30" y="69"/>
                      </a:lnTo>
                      <a:lnTo>
                        <a:pt x="32" y="65"/>
                      </a:lnTo>
                      <a:lnTo>
                        <a:pt x="32" y="59"/>
                      </a:lnTo>
                      <a:lnTo>
                        <a:pt x="34" y="55"/>
                      </a:lnTo>
                      <a:lnTo>
                        <a:pt x="34" y="49"/>
                      </a:lnTo>
                      <a:lnTo>
                        <a:pt x="36" y="45"/>
                      </a:lnTo>
                      <a:lnTo>
                        <a:pt x="36" y="39"/>
                      </a:lnTo>
                      <a:lnTo>
                        <a:pt x="38" y="36"/>
                      </a:lnTo>
                      <a:lnTo>
                        <a:pt x="40" y="32"/>
                      </a:lnTo>
                      <a:lnTo>
                        <a:pt x="40" y="26"/>
                      </a:lnTo>
                      <a:lnTo>
                        <a:pt x="40" y="22"/>
                      </a:lnTo>
                      <a:lnTo>
                        <a:pt x="42" y="18"/>
                      </a:lnTo>
                      <a:lnTo>
                        <a:pt x="42" y="12"/>
                      </a:lnTo>
                      <a:lnTo>
                        <a:pt x="42" y="8"/>
                      </a:lnTo>
                      <a:lnTo>
                        <a:pt x="44" y="4"/>
                      </a:lnTo>
                      <a:lnTo>
                        <a:pt x="48" y="0"/>
                      </a:lnTo>
                      <a:lnTo>
                        <a:pt x="49" y="0"/>
                      </a:lnTo>
                      <a:lnTo>
                        <a:pt x="53" y="0"/>
                      </a:lnTo>
                      <a:lnTo>
                        <a:pt x="57" y="2"/>
                      </a:lnTo>
                      <a:lnTo>
                        <a:pt x="59" y="4"/>
                      </a:lnTo>
                      <a:lnTo>
                        <a:pt x="61" y="8"/>
                      </a:lnTo>
                      <a:lnTo>
                        <a:pt x="63" y="12"/>
                      </a:lnTo>
                      <a:lnTo>
                        <a:pt x="65" y="18"/>
                      </a:lnTo>
                      <a:lnTo>
                        <a:pt x="65" y="22"/>
                      </a:lnTo>
                      <a:lnTo>
                        <a:pt x="67" y="26"/>
                      </a:lnTo>
                      <a:lnTo>
                        <a:pt x="71" y="41"/>
                      </a:lnTo>
                      <a:lnTo>
                        <a:pt x="74" y="59"/>
                      </a:lnTo>
                      <a:lnTo>
                        <a:pt x="78" y="75"/>
                      </a:lnTo>
                      <a:lnTo>
                        <a:pt x="82" y="90"/>
                      </a:lnTo>
                      <a:lnTo>
                        <a:pt x="86" y="108"/>
                      </a:lnTo>
                      <a:lnTo>
                        <a:pt x="88" y="123"/>
                      </a:lnTo>
                      <a:lnTo>
                        <a:pt x="92" y="139"/>
                      </a:lnTo>
                      <a:lnTo>
                        <a:pt x="96" y="156"/>
                      </a:lnTo>
                      <a:lnTo>
                        <a:pt x="97" y="170"/>
                      </a:lnTo>
                      <a:lnTo>
                        <a:pt x="101" y="184"/>
                      </a:lnTo>
                      <a:lnTo>
                        <a:pt x="105" y="197"/>
                      </a:lnTo>
                      <a:lnTo>
                        <a:pt x="107" y="211"/>
                      </a:lnTo>
                      <a:lnTo>
                        <a:pt x="111" y="225"/>
                      </a:lnTo>
                      <a:lnTo>
                        <a:pt x="113" y="238"/>
                      </a:lnTo>
                      <a:lnTo>
                        <a:pt x="115" y="252"/>
                      </a:lnTo>
                      <a:lnTo>
                        <a:pt x="117" y="268"/>
                      </a:lnTo>
                      <a:lnTo>
                        <a:pt x="117" y="277"/>
                      </a:lnTo>
                      <a:lnTo>
                        <a:pt x="119" y="285"/>
                      </a:lnTo>
                      <a:lnTo>
                        <a:pt x="119" y="295"/>
                      </a:lnTo>
                      <a:lnTo>
                        <a:pt x="119" y="305"/>
                      </a:lnTo>
                      <a:lnTo>
                        <a:pt x="117" y="315"/>
                      </a:lnTo>
                      <a:lnTo>
                        <a:pt x="117" y="324"/>
                      </a:lnTo>
                      <a:lnTo>
                        <a:pt x="115" y="334"/>
                      </a:lnTo>
                      <a:lnTo>
                        <a:pt x="111" y="342"/>
                      </a:lnTo>
                      <a:lnTo>
                        <a:pt x="109" y="348"/>
                      </a:lnTo>
                      <a:lnTo>
                        <a:pt x="107" y="352"/>
                      </a:lnTo>
                      <a:lnTo>
                        <a:pt x="103" y="355"/>
                      </a:lnTo>
                      <a:lnTo>
                        <a:pt x="99" y="359"/>
                      </a:lnTo>
                      <a:lnTo>
                        <a:pt x="94" y="361"/>
                      </a:lnTo>
                      <a:lnTo>
                        <a:pt x="90" y="365"/>
                      </a:lnTo>
                      <a:lnTo>
                        <a:pt x="84" y="365"/>
                      </a:lnTo>
                      <a:lnTo>
                        <a:pt x="80" y="367"/>
                      </a:lnTo>
                      <a:lnTo>
                        <a:pt x="72" y="367"/>
                      </a:lnTo>
                      <a:lnTo>
                        <a:pt x="65" y="367"/>
                      </a:lnTo>
                      <a:lnTo>
                        <a:pt x="59" y="365"/>
                      </a:lnTo>
                      <a:lnTo>
                        <a:pt x="51" y="363"/>
                      </a:lnTo>
                      <a:lnTo>
                        <a:pt x="46" y="361"/>
                      </a:lnTo>
                      <a:lnTo>
                        <a:pt x="38" y="359"/>
                      </a:lnTo>
                      <a:lnTo>
                        <a:pt x="32" y="355"/>
                      </a:lnTo>
                      <a:lnTo>
                        <a:pt x="26" y="352"/>
                      </a:lnTo>
                      <a:lnTo>
                        <a:pt x="25" y="350"/>
                      </a:lnTo>
                      <a:lnTo>
                        <a:pt x="21" y="348"/>
                      </a:lnTo>
                      <a:lnTo>
                        <a:pt x="21" y="346"/>
                      </a:lnTo>
                      <a:lnTo>
                        <a:pt x="19" y="342"/>
                      </a:lnTo>
                      <a:lnTo>
                        <a:pt x="17" y="340"/>
                      </a:lnTo>
                      <a:lnTo>
                        <a:pt x="17" y="336"/>
                      </a:lnTo>
                      <a:lnTo>
                        <a:pt x="15" y="332"/>
                      </a:lnTo>
                      <a:lnTo>
                        <a:pt x="15" y="330"/>
                      </a:lnTo>
                      <a:close/>
                    </a:path>
                  </a:pathLst>
                </a:custGeom>
                <a:solidFill>
                  <a:srgbClr val="CACCD9"/>
                </a:solidFill>
                <a:ln w="9525">
                  <a:noFill/>
                  <a:round/>
                  <a:headEnd/>
                  <a:tailEnd/>
                </a:ln>
              </p:spPr>
              <p:txBody>
                <a:bodyPr/>
                <a:lstStyle/>
                <a:p>
                  <a:endParaRPr lang="en-US"/>
                </a:p>
              </p:txBody>
            </p:sp>
            <p:sp>
              <p:nvSpPr>
                <p:cNvPr id="40035" name="Freeform 99"/>
                <p:cNvSpPr>
                  <a:spLocks/>
                </p:cNvSpPr>
                <p:nvPr/>
              </p:nvSpPr>
              <p:spPr bwMode="auto">
                <a:xfrm>
                  <a:off x="2189" y="1348"/>
                  <a:ext cx="106" cy="165"/>
                </a:xfrm>
                <a:custGeom>
                  <a:avLst/>
                  <a:gdLst/>
                  <a:ahLst/>
                  <a:cxnLst>
                    <a:cxn ang="0">
                      <a:pos x="12" y="292"/>
                    </a:cxn>
                    <a:cxn ang="0">
                      <a:pos x="10" y="285"/>
                    </a:cxn>
                    <a:cxn ang="0">
                      <a:pos x="6" y="275"/>
                    </a:cxn>
                    <a:cxn ang="0">
                      <a:pos x="4" y="267"/>
                    </a:cxn>
                    <a:cxn ang="0">
                      <a:pos x="2" y="257"/>
                    </a:cxn>
                    <a:cxn ang="0">
                      <a:pos x="2" y="248"/>
                    </a:cxn>
                    <a:cxn ang="0">
                      <a:pos x="0" y="236"/>
                    </a:cxn>
                    <a:cxn ang="0">
                      <a:pos x="0" y="224"/>
                    </a:cxn>
                    <a:cxn ang="0">
                      <a:pos x="0" y="212"/>
                    </a:cxn>
                    <a:cxn ang="0">
                      <a:pos x="2" y="201"/>
                    </a:cxn>
                    <a:cxn ang="0">
                      <a:pos x="4" y="187"/>
                    </a:cxn>
                    <a:cxn ang="0">
                      <a:pos x="6" y="173"/>
                    </a:cxn>
                    <a:cxn ang="0">
                      <a:pos x="8" y="164"/>
                    </a:cxn>
                    <a:cxn ang="0">
                      <a:pos x="10" y="154"/>
                    </a:cxn>
                    <a:cxn ang="0">
                      <a:pos x="12" y="144"/>
                    </a:cxn>
                    <a:cxn ang="0">
                      <a:pos x="14" y="136"/>
                    </a:cxn>
                    <a:cxn ang="0">
                      <a:pos x="16" y="125"/>
                    </a:cxn>
                    <a:cxn ang="0">
                      <a:pos x="18" y="115"/>
                    </a:cxn>
                    <a:cxn ang="0">
                      <a:pos x="22" y="103"/>
                    </a:cxn>
                    <a:cxn ang="0">
                      <a:pos x="23" y="91"/>
                    </a:cxn>
                    <a:cxn ang="0">
                      <a:pos x="25" y="84"/>
                    </a:cxn>
                    <a:cxn ang="0">
                      <a:pos x="25" y="78"/>
                    </a:cxn>
                    <a:cxn ang="0">
                      <a:pos x="27" y="72"/>
                    </a:cxn>
                    <a:cxn ang="0">
                      <a:pos x="27" y="64"/>
                    </a:cxn>
                    <a:cxn ang="0">
                      <a:pos x="29" y="58"/>
                    </a:cxn>
                    <a:cxn ang="0">
                      <a:pos x="31" y="49"/>
                    </a:cxn>
                    <a:cxn ang="0">
                      <a:pos x="33" y="41"/>
                    </a:cxn>
                    <a:cxn ang="0">
                      <a:pos x="35" y="31"/>
                    </a:cxn>
                    <a:cxn ang="0">
                      <a:pos x="37" y="23"/>
                    </a:cxn>
                    <a:cxn ang="0">
                      <a:pos x="37" y="15"/>
                    </a:cxn>
                    <a:cxn ang="0">
                      <a:pos x="39" y="8"/>
                    </a:cxn>
                    <a:cxn ang="0">
                      <a:pos x="43" y="2"/>
                    </a:cxn>
                    <a:cxn ang="0">
                      <a:pos x="48" y="0"/>
                    </a:cxn>
                    <a:cxn ang="0">
                      <a:pos x="54" y="4"/>
                    </a:cxn>
                    <a:cxn ang="0">
                      <a:pos x="56" y="11"/>
                    </a:cxn>
                    <a:cxn ang="0">
                      <a:pos x="60" y="19"/>
                    </a:cxn>
                    <a:cxn ang="0">
                      <a:pos x="64" y="37"/>
                    </a:cxn>
                    <a:cxn ang="0">
                      <a:pos x="71" y="66"/>
                    </a:cxn>
                    <a:cxn ang="0">
                      <a:pos x="77" y="95"/>
                    </a:cxn>
                    <a:cxn ang="0">
                      <a:pos x="83" y="125"/>
                    </a:cxn>
                    <a:cxn ang="0">
                      <a:pos x="89" y="152"/>
                    </a:cxn>
                    <a:cxn ang="0">
                      <a:pos x="94" y="177"/>
                    </a:cxn>
                    <a:cxn ang="0">
                      <a:pos x="100" y="203"/>
                    </a:cxn>
                    <a:cxn ang="0">
                      <a:pos x="104" y="228"/>
                    </a:cxn>
                    <a:cxn ang="0">
                      <a:pos x="106" y="248"/>
                    </a:cxn>
                    <a:cxn ang="0">
                      <a:pos x="106" y="265"/>
                    </a:cxn>
                    <a:cxn ang="0">
                      <a:pos x="106" y="283"/>
                    </a:cxn>
                    <a:cxn ang="0">
                      <a:pos x="104" y="300"/>
                    </a:cxn>
                    <a:cxn ang="0">
                      <a:pos x="98" y="312"/>
                    </a:cxn>
                    <a:cxn ang="0">
                      <a:pos x="93" y="320"/>
                    </a:cxn>
                    <a:cxn ang="0">
                      <a:pos x="85" y="326"/>
                    </a:cxn>
                    <a:cxn ang="0">
                      <a:pos x="77" y="329"/>
                    </a:cxn>
                    <a:cxn ang="0">
                      <a:pos x="66" y="329"/>
                    </a:cxn>
                    <a:cxn ang="0">
                      <a:pos x="54" y="329"/>
                    </a:cxn>
                    <a:cxn ang="0">
                      <a:pos x="41" y="326"/>
                    </a:cxn>
                    <a:cxn ang="0">
                      <a:pos x="29" y="320"/>
                    </a:cxn>
                    <a:cxn ang="0">
                      <a:pos x="22" y="314"/>
                    </a:cxn>
                    <a:cxn ang="0">
                      <a:pos x="18" y="310"/>
                    </a:cxn>
                    <a:cxn ang="0">
                      <a:pos x="16" y="304"/>
                    </a:cxn>
                    <a:cxn ang="0">
                      <a:pos x="14" y="298"/>
                    </a:cxn>
                  </a:cxnLst>
                  <a:rect l="0" t="0" r="r" b="b"/>
                  <a:pathLst>
                    <a:path w="106" h="329">
                      <a:moveTo>
                        <a:pt x="14" y="296"/>
                      </a:moveTo>
                      <a:lnTo>
                        <a:pt x="12" y="292"/>
                      </a:lnTo>
                      <a:lnTo>
                        <a:pt x="10" y="289"/>
                      </a:lnTo>
                      <a:lnTo>
                        <a:pt x="10" y="285"/>
                      </a:lnTo>
                      <a:lnTo>
                        <a:pt x="8" y="281"/>
                      </a:lnTo>
                      <a:lnTo>
                        <a:pt x="6" y="275"/>
                      </a:lnTo>
                      <a:lnTo>
                        <a:pt x="6" y="271"/>
                      </a:lnTo>
                      <a:lnTo>
                        <a:pt x="4" y="267"/>
                      </a:lnTo>
                      <a:lnTo>
                        <a:pt x="4" y="263"/>
                      </a:lnTo>
                      <a:lnTo>
                        <a:pt x="2" y="257"/>
                      </a:lnTo>
                      <a:lnTo>
                        <a:pt x="2" y="253"/>
                      </a:lnTo>
                      <a:lnTo>
                        <a:pt x="2" y="248"/>
                      </a:lnTo>
                      <a:lnTo>
                        <a:pt x="0" y="242"/>
                      </a:lnTo>
                      <a:lnTo>
                        <a:pt x="0" y="236"/>
                      </a:lnTo>
                      <a:lnTo>
                        <a:pt x="0" y="230"/>
                      </a:lnTo>
                      <a:lnTo>
                        <a:pt x="0" y="224"/>
                      </a:lnTo>
                      <a:lnTo>
                        <a:pt x="0" y="218"/>
                      </a:lnTo>
                      <a:lnTo>
                        <a:pt x="0" y="212"/>
                      </a:lnTo>
                      <a:lnTo>
                        <a:pt x="2" y="207"/>
                      </a:lnTo>
                      <a:lnTo>
                        <a:pt x="2" y="201"/>
                      </a:lnTo>
                      <a:lnTo>
                        <a:pt x="4" y="193"/>
                      </a:lnTo>
                      <a:lnTo>
                        <a:pt x="4" y="187"/>
                      </a:lnTo>
                      <a:lnTo>
                        <a:pt x="6" y="181"/>
                      </a:lnTo>
                      <a:lnTo>
                        <a:pt x="6" y="173"/>
                      </a:lnTo>
                      <a:lnTo>
                        <a:pt x="8" y="168"/>
                      </a:lnTo>
                      <a:lnTo>
                        <a:pt x="8" y="164"/>
                      </a:lnTo>
                      <a:lnTo>
                        <a:pt x="10" y="158"/>
                      </a:lnTo>
                      <a:lnTo>
                        <a:pt x="10" y="154"/>
                      </a:lnTo>
                      <a:lnTo>
                        <a:pt x="12" y="150"/>
                      </a:lnTo>
                      <a:lnTo>
                        <a:pt x="12" y="144"/>
                      </a:lnTo>
                      <a:lnTo>
                        <a:pt x="14" y="140"/>
                      </a:lnTo>
                      <a:lnTo>
                        <a:pt x="14" y="136"/>
                      </a:lnTo>
                      <a:lnTo>
                        <a:pt x="16" y="130"/>
                      </a:lnTo>
                      <a:lnTo>
                        <a:pt x="16" y="125"/>
                      </a:lnTo>
                      <a:lnTo>
                        <a:pt x="18" y="121"/>
                      </a:lnTo>
                      <a:lnTo>
                        <a:pt x="18" y="115"/>
                      </a:lnTo>
                      <a:lnTo>
                        <a:pt x="20" y="109"/>
                      </a:lnTo>
                      <a:lnTo>
                        <a:pt x="22" y="103"/>
                      </a:lnTo>
                      <a:lnTo>
                        <a:pt x="22" y="97"/>
                      </a:lnTo>
                      <a:lnTo>
                        <a:pt x="23" y="91"/>
                      </a:lnTo>
                      <a:lnTo>
                        <a:pt x="23" y="88"/>
                      </a:lnTo>
                      <a:lnTo>
                        <a:pt x="25" y="84"/>
                      </a:lnTo>
                      <a:lnTo>
                        <a:pt x="25" y="80"/>
                      </a:lnTo>
                      <a:lnTo>
                        <a:pt x="25" y="78"/>
                      </a:lnTo>
                      <a:lnTo>
                        <a:pt x="25" y="74"/>
                      </a:lnTo>
                      <a:lnTo>
                        <a:pt x="27" y="72"/>
                      </a:lnTo>
                      <a:lnTo>
                        <a:pt x="27" y="68"/>
                      </a:lnTo>
                      <a:lnTo>
                        <a:pt x="27" y="64"/>
                      </a:lnTo>
                      <a:lnTo>
                        <a:pt x="29" y="62"/>
                      </a:lnTo>
                      <a:lnTo>
                        <a:pt x="29" y="58"/>
                      </a:lnTo>
                      <a:lnTo>
                        <a:pt x="29" y="52"/>
                      </a:lnTo>
                      <a:lnTo>
                        <a:pt x="31" y="49"/>
                      </a:lnTo>
                      <a:lnTo>
                        <a:pt x="31" y="45"/>
                      </a:lnTo>
                      <a:lnTo>
                        <a:pt x="33" y="41"/>
                      </a:lnTo>
                      <a:lnTo>
                        <a:pt x="33" y="37"/>
                      </a:lnTo>
                      <a:lnTo>
                        <a:pt x="35" y="31"/>
                      </a:lnTo>
                      <a:lnTo>
                        <a:pt x="35" y="27"/>
                      </a:lnTo>
                      <a:lnTo>
                        <a:pt x="37" y="23"/>
                      </a:lnTo>
                      <a:lnTo>
                        <a:pt x="37" y="19"/>
                      </a:lnTo>
                      <a:lnTo>
                        <a:pt x="37" y="15"/>
                      </a:lnTo>
                      <a:lnTo>
                        <a:pt x="39" y="11"/>
                      </a:lnTo>
                      <a:lnTo>
                        <a:pt x="39" y="8"/>
                      </a:lnTo>
                      <a:lnTo>
                        <a:pt x="41" y="4"/>
                      </a:lnTo>
                      <a:lnTo>
                        <a:pt x="43" y="2"/>
                      </a:lnTo>
                      <a:lnTo>
                        <a:pt x="46" y="0"/>
                      </a:lnTo>
                      <a:lnTo>
                        <a:pt x="48" y="0"/>
                      </a:lnTo>
                      <a:lnTo>
                        <a:pt x="52" y="2"/>
                      </a:lnTo>
                      <a:lnTo>
                        <a:pt x="54" y="4"/>
                      </a:lnTo>
                      <a:lnTo>
                        <a:pt x="56" y="8"/>
                      </a:lnTo>
                      <a:lnTo>
                        <a:pt x="56" y="11"/>
                      </a:lnTo>
                      <a:lnTo>
                        <a:pt x="58" y="15"/>
                      </a:lnTo>
                      <a:lnTo>
                        <a:pt x="60" y="19"/>
                      </a:lnTo>
                      <a:lnTo>
                        <a:pt x="60" y="23"/>
                      </a:lnTo>
                      <a:lnTo>
                        <a:pt x="64" y="37"/>
                      </a:lnTo>
                      <a:lnTo>
                        <a:pt x="68" y="52"/>
                      </a:lnTo>
                      <a:lnTo>
                        <a:pt x="71" y="66"/>
                      </a:lnTo>
                      <a:lnTo>
                        <a:pt x="75" y="82"/>
                      </a:lnTo>
                      <a:lnTo>
                        <a:pt x="77" y="95"/>
                      </a:lnTo>
                      <a:lnTo>
                        <a:pt x="81" y="111"/>
                      </a:lnTo>
                      <a:lnTo>
                        <a:pt x="83" y="125"/>
                      </a:lnTo>
                      <a:lnTo>
                        <a:pt x="87" y="140"/>
                      </a:lnTo>
                      <a:lnTo>
                        <a:pt x="89" y="152"/>
                      </a:lnTo>
                      <a:lnTo>
                        <a:pt x="93" y="164"/>
                      </a:lnTo>
                      <a:lnTo>
                        <a:pt x="94" y="177"/>
                      </a:lnTo>
                      <a:lnTo>
                        <a:pt x="96" y="189"/>
                      </a:lnTo>
                      <a:lnTo>
                        <a:pt x="100" y="203"/>
                      </a:lnTo>
                      <a:lnTo>
                        <a:pt x="102" y="214"/>
                      </a:lnTo>
                      <a:lnTo>
                        <a:pt x="104" y="228"/>
                      </a:lnTo>
                      <a:lnTo>
                        <a:pt x="106" y="240"/>
                      </a:lnTo>
                      <a:lnTo>
                        <a:pt x="106" y="248"/>
                      </a:lnTo>
                      <a:lnTo>
                        <a:pt x="106" y="257"/>
                      </a:lnTo>
                      <a:lnTo>
                        <a:pt x="106" y="265"/>
                      </a:lnTo>
                      <a:lnTo>
                        <a:pt x="106" y="275"/>
                      </a:lnTo>
                      <a:lnTo>
                        <a:pt x="106" y="283"/>
                      </a:lnTo>
                      <a:lnTo>
                        <a:pt x="106" y="290"/>
                      </a:lnTo>
                      <a:lnTo>
                        <a:pt x="104" y="300"/>
                      </a:lnTo>
                      <a:lnTo>
                        <a:pt x="100" y="308"/>
                      </a:lnTo>
                      <a:lnTo>
                        <a:pt x="98" y="312"/>
                      </a:lnTo>
                      <a:lnTo>
                        <a:pt x="96" y="316"/>
                      </a:lnTo>
                      <a:lnTo>
                        <a:pt x="93" y="320"/>
                      </a:lnTo>
                      <a:lnTo>
                        <a:pt x="89" y="322"/>
                      </a:lnTo>
                      <a:lnTo>
                        <a:pt x="85" y="326"/>
                      </a:lnTo>
                      <a:lnTo>
                        <a:pt x="81" y="328"/>
                      </a:lnTo>
                      <a:lnTo>
                        <a:pt x="77" y="329"/>
                      </a:lnTo>
                      <a:lnTo>
                        <a:pt x="71" y="329"/>
                      </a:lnTo>
                      <a:lnTo>
                        <a:pt x="66" y="329"/>
                      </a:lnTo>
                      <a:lnTo>
                        <a:pt x="60" y="329"/>
                      </a:lnTo>
                      <a:lnTo>
                        <a:pt x="54" y="329"/>
                      </a:lnTo>
                      <a:lnTo>
                        <a:pt x="46" y="328"/>
                      </a:lnTo>
                      <a:lnTo>
                        <a:pt x="41" y="326"/>
                      </a:lnTo>
                      <a:lnTo>
                        <a:pt x="35" y="322"/>
                      </a:lnTo>
                      <a:lnTo>
                        <a:pt x="29" y="320"/>
                      </a:lnTo>
                      <a:lnTo>
                        <a:pt x="23" y="316"/>
                      </a:lnTo>
                      <a:lnTo>
                        <a:pt x="22" y="314"/>
                      </a:lnTo>
                      <a:lnTo>
                        <a:pt x="20" y="312"/>
                      </a:lnTo>
                      <a:lnTo>
                        <a:pt x="18" y="310"/>
                      </a:lnTo>
                      <a:lnTo>
                        <a:pt x="18" y="308"/>
                      </a:lnTo>
                      <a:lnTo>
                        <a:pt x="16" y="304"/>
                      </a:lnTo>
                      <a:lnTo>
                        <a:pt x="16" y="302"/>
                      </a:lnTo>
                      <a:lnTo>
                        <a:pt x="14" y="298"/>
                      </a:lnTo>
                      <a:lnTo>
                        <a:pt x="14" y="296"/>
                      </a:lnTo>
                      <a:close/>
                    </a:path>
                  </a:pathLst>
                </a:custGeom>
                <a:solidFill>
                  <a:srgbClr val="D6D6E0"/>
                </a:solidFill>
                <a:ln w="9525">
                  <a:noFill/>
                  <a:round/>
                  <a:headEnd/>
                  <a:tailEnd/>
                </a:ln>
              </p:spPr>
              <p:txBody>
                <a:bodyPr/>
                <a:lstStyle/>
                <a:p>
                  <a:endParaRPr lang="en-US"/>
                </a:p>
              </p:txBody>
            </p:sp>
            <p:sp>
              <p:nvSpPr>
                <p:cNvPr id="40036" name="Freeform 100"/>
                <p:cNvSpPr>
                  <a:spLocks/>
                </p:cNvSpPr>
                <p:nvPr/>
              </p:nvSpPr>
              <p:spPr bwMode="auto">
                <a:xfrm>
                  <a:off x="2193" y="1361"/>
                  <a:ext cx="94" cy="146"/>
                </a:xfrm>
                <a:custGeom>
                  <a:avLst/>
                  <a:gdLst/>
                  <a:ahLst/>
                  <a:cxnLst>
                    <a:cxn ang="0">
                      <a:pos x="10" y="260"/>
                    </a:cxn>
                    <a:cxn ang="0">
                      <a:pos x="8" y="252"/>
                    </a:cxn>
                    <a:cxn ang="0">
                      <a:pos x="6" y="246"/>
                    </a:cxn>
                    <a:cxn ang="0">
                      <a:pos x="4" y="238"/>
                    </a:cxn>
                    <a:cxn ang="0">
                      <a:pos x="2" y="230"/>
                    </a:cxn>
                    <a:cxn ang="0">
                      <a:pos x="0" y="221"/>
                    </a:cxn>
                    <a:cxn ang="0">
                      <a:pos x="0" y="211"/>
                    </a:cxn>
                    <a:cxn ang="0">
                      <a:pos x="0" y="201"/>
                    </a:cxn>
                    <a:cxn ang="0">
                      <a:pos x="0" y="189"/>
                    </a:cxn>
                    <a:cxn ang="0">
                      <a:pos x="2" y="178"/>
                    </a:cxn>
                    <a:cxn ang="0">
                      <a:pos x="4" y="166"/>
                    </a:cxn>
                    <a:cxn ang="0">
                      <a:pos x="6" y="154"/>
                    </a:cxn>
                    <a:cxn ang="0">
                      <a:pos x="8" y="145"/>
                    </a:cxn>
                    <a:cxn ang="0">
                      <a:pos x="10" y="137"/>
                    </a:cxn>
                    <a:cxn ang="0">
                      <a:pos x="10" y="129"/>
                    </a:cxn>
                    <a:cxn ang="0">
                      <a:pos x="12" y="121"/>
                    </a:cxn>
                    <a:cxn ang="0">
                      <a:pos x="14" y="111"/>
                    </a:cxn>
                    <a:cxn ang="0">
                      <a:pos x="16" y="102"/>
                    </a:cxn>
                    <a:cxn ang="0">
                      <a:pos x="18" y="92"/>
                    </a:cxn>
                    <a:cxn ang="0">
                      <a:pos x="19" y="82"/>
                    </a:cxn>
                    <a:cxn ang="0">
                      <a:pos x="21" y="74"/>
                    </a:cxn>
                    <a:cxn ang="0">
                      <a:pos x="23" y="68"/>
                    </a:cxn>
                    <a:cxn ang="0">
                      <a:pos x="23" y="65"/>
                    </a:cxn>
                    <a:cxn ang="0">
                      <a:pos x="23" y="59"/>
                    </a:cxn>
                    <a:cxn ang="0">
                      <a:pos x="25" y="51"/>
                    </a:cxn>
                    <a:cxn ang="0">
                      <a:pos x="27" y="45"/>
                    </a:cxn>
                    <a:cxn ang="0">
                      <a:pos x="29" y="37"/>
                    </a:cxn>
                    <a:cxn ang="0">
                      <a:pos x="31" y="29"/>
                    </a:cxn>
                    <a:cxn ang="0">
                      <a:pos x="31" y="22"/>
                    </a:cxn>
                    <a:cxn ang="0">
                      <a:pos x="33" y="14"/>
                    </a:cxn>
                    <a:cxn ang="0">
                      <a:pos x="35" y="6"/>
                    </a:cxn>
                    <a:cxn ang="0">
                      <a:pos x="37" y="2"/>
                    </a:cxn>
                    <a:cxn ang="0">
                      <a:pos x="42" y="0"/>
                    </a:cxn>
                    <a:cxn ang="0">
                      <a:pos x="46" y="4"/>
                    </a:cxn>
                    <a:cxn ang="0">
                      <a:pos x="50" y="12"/>
                    </a:cxn>
                    <a:cxn ang="0">
                      <a:pos x="52" y="18"/>
                    </a:cxn>
                    <a:cxn ang="0">
                      <a:pos x="56" y="33"/>
                    </a:cxn>
                    <a:cxn ang="0">
                      <a:pos x="64" y="61"/>
                    </a:cxn>
                    <a:cxn ang="0">
                      <a:pos x="67" y="86"/>
                    </a:cxn>
                    <a:cxn ang="0">
                      <a:pos x="73" y="111"/>
                    </a:cxn>
                    <a:cxn ang="0">
                      <a:pos x="79" y="137"/>
                    </a:cxn>
                    <a:cxn ang="0">
                      <a:pos x="83" y="158"/>
                    </a:cxn>
                    <a:cxn ang="0">
                      <a:pos x="89" y="180"/>
                    </a:cxn>
                    <a:cxn ang="0">
                      <a:pos x="92" y="203"/>
                    </a:cxn>
                    <a:cxn ang="0">
                      <a:pos x="94" y="221"/>
                    </a:cxn>
                    <a:cxn ang="0">
                      <a:pos x="94" y="236"/>
                    </a:cxn>
                    <a:cxn ang="0">
                      <a:pos x="94" y="252"/>
                    </a:cxn>
                    <a:cxn ang="0">
                      <a:pos x="90" y="267"/>
                    </a:cxn>
                    <a:cxn ang="0">
                      <a:pos x="87" y="277"/>
                    </a:cxn>
                    <a:cxn ang="0">
                      <a:pos x="83" y="283"/>
                    </a:cxn>
                    <a:cxn ang="0">
                      <a:pos x="75" y="289"/>
                    </a:cxn>
                    <a:cxn ang="0">
                      <a:pos x="67" y="293"/>
                    </a:cxn>
                    <a:cxn ang="0">
                      <a:pos x="58" y="293"/>
                    </a:cxn>
                    <a:cxn ang="0">
                      <a:pos x="46" y="293"/>
                    </a:cxn>
                    <a:cxn ang="0">
                      <a:pos x="37" y="289"/>
                    </a:cxn>
                    <a:cxn ang="0">
                      <a:pos x="25" y="285"/>
                    </a:cxn>
                    <a:cxn ang="0">
                      <a:pos x="19" y="279"/>
                    </a:cxn>
                    <a:cxn ang="0">
                      <a:pos x="16" y="275"/>
                    </a:cxn>
                    <a:cxn ang="0">
                      <a:pos x="14" y="271"/>
                    </a:cxn>
                    <a:cxn ang="0">
                      <a:pos x="14" y="265"/>
                    </a:cxn>
                  </a:cxnLst>
                  <a:rect l="0" t="0" r="r" b="b"/>
                  <a:pathLst>
                    <a:path w="94" h="293">
                      <a:moveTo>
                        <a:pt x="12" y="264"/>
                      </a:moveTo>
                      <a:lnTo>
                        <a:pt x="10" y="260"/>
                      </a:lnTo>
                      <a:lnTo>
                        <a:pt x="10" y="256"/>
                      </a:lnTo>
                      <a:lnTo>
                        <a:pt x="8" y="252"/>
                      </a:lnTo>
                      <a:lnTo>
                        <a:pt x="6" y="250"/>
                      </a:lnTo>
                      <a:lnTo>
                        <a:pt x="6" y="246"/>
                      </a:lnTo>
                      <a:lnTo>
                        <a:pt x="4" y="242"/>
                      </a:lnTo>
                      <a:lnTo>
                        <a:pt x="4" y="238"/>
                      </a:lnTo>
                      <a:lnTo>
                        <a:pt x="2" y="234"/>
                      </a:lnTo>
                      <a:lnTo>
                        <a:pt x="2" y="230"/>
                      </a:lnTo>
                      <a:lnTo>
                        <a:pt x="2" y="224"/>
                      </a:lnTo>
                      <a:lnTo>
                        <a:pt x="0" y="221"/>
                      </a:lnTo>
                      <a:lnTo>
                        <a:pt x="0" y="215"/>
                      </a:lnTo>
                      <a:lnTo>
                        <a:pt x="0" y="211"/>
                      </a:lnTo>
                      <a:lnTo>
                        <a:pt x="0" y="205"/>
                      </a:lnTo>
                      <a:lnTo>
                        <a:pt x="0" y="201"/>
                      </a:lnTo>
                      <a:lnTo>
                        <a:pt x="0" y="195"/>
                      </a:lnTo>
                      <a:lnTo>
                        <a:pt x="0" y="189"/>
                      </a:lnTo>
                      <a:lnTo>
                        <a:pt x="2" y="184"/>
                      </a:lnTo>
                      <a:lnTo>
                        <a:pt x="2" y="178"/>
                      </a:lnTo>
                      <a:lnTo>
                        <a:pt x="2" y="172"/>
                      </a:lnTo>
                      <a:lnTo>
                        <a:pt x="4" y="166"/>
                      </a:lnTo>
                      <a:lnTo>
                        <a:pt x="4" y="160"/>
                      </a:lnTo>
                      <a:lnTo>
                        <a:pt x="6" y="154"/>
                      </a:lnTo>
                      <a:lnTo>
                        <a:pt x="6" y="150"/>
                      </a:lnTo>
                      <a:lnTo>
                        <a:pt x="8" y="145"/>
                      </a:lnTo>
                      <a:lnTo>
                        <a:pt x="8" y="141"/>
                      </a:lnTo>
                      <a:lnTo>
                        <a:pt x="10" y="137"/>
                      </a:lnTo>
                      <a:lnTo>
                        <a:pt x="10" y="133"/>
                      </a:lnTo>
                      <a:lnTo>
                        <a:pt x="10" y="129"/>
                      </a:lnTo>
                      <a:lnTo>
                        <a:pt x="12" y="125"/>
                      </a:lnTo>
                      <a:lnTo>
                        <a:pt x="12" y="121"/>
                      </a:lnTo>
                      <a:lnTo>
                        <a:pt x="14" y="117"/>
                      </a:lnTo>
                      <a:lnTo>
                        <a:pt x="14" y="111"/>
                      </a:lnTo>
                      <a:lnTo>
                        <a:pt x="16" y="107"/>
                      </a:lnTo>
                      <a:lnTo>
                        <a:pt x="16" y="102"/>
                      </a:lnTo>
                      <a:lnTo>
                        <a:pt x="18" y="98"/>
                      </a:lnTo>
                      <a:lnTo>
                        <a:pt x="18" y="92"/>
                      </a:lnTo>
                      <a:lnTo>
                        <a:pt x="19" y="88"/>
                      </a:lnTo>
                      <a:lnTo>
                        <a:pt x="19" y="82"/>
                      </a:lnTo>
                      <a:lnTo>
                        <a:pt x="21" y="78"/>
                      </a:lnTo>
                      <a:lnTo>
                        <a:pt x="21" y="74"/>
                      </a:lnTo>
                      <a:lnTo>
                        <a:pt x="21" y="72"/>
                      </a:lnTo>
                      <a:lnTo>
                        <a:pt x="23" y="68"/>
                      </a:lnTo>
                      <a:lnTo>
                        <a:pt x="23" y="66"/>
                      </a:lnTo>
                      <a:lnTo>
                        <a:pt x="23" y="65"/>
                      </a:lnTo>
                      <a:lnTo>
                        <a:pt x="23" y="61"/>
                      </a:lnTo>
                      <a:lnTo>
                        <a:pt x="23" y="59"/>
                      </a:lnTo>
                      <a:lnTo>
                        <a:pt x="25" y="55"/>
                      </a:lnTo>
                      <a:lnTo>
                        <a:pt x="25" y="51"/>
                      </a:lnTo>
                      <a:lnTo>
                        <a:pt x="27" y="47"/>
                      </a:lnTo>
                      <a:lnTo>
                        <a:pt x="27" y="45"/>
                      </a:lnTo>
                      <a:lnTo>
                        <a:pt x="27" y="41"/>
                      </a:lnTo>
                      <a:lnTo>
                        <a:pt x="29" y="37"/>
                      </a:lnTo>
                      <a:lnTo>
                        <a:pt x="29" y="33"/>
                      </a:lnTo>
                      <a:lnTo>
                        <a:pt x="31" y="29"/>
                      </a:lnTo>
                      <a:lnTo>
                        <a:pt x="31" y="26"/>
                      </a:lnTo>
                      <a:lnTo>
                        <a:pt x="31" y="22"/>
                      </a:lnTo>
                      <a:lnTo>
                        <a:pt x="33" y="18"/>
                      </a:lnTo>
                      <a:lnTo>
                        <a:pt x="33" y="14"/>
                      </a:lnTo>
                      <a:lnTo>
                        <a:pt x="33" y="10"/>
                      </a:lnTo>
                      <a:lnTo>
                        <a:pt x="35" y="6"/>
                      </a:lnTo>
                      <a:lnTo>
                        <a:pt x="35" y="4"/>
                      </a:lnTo>
                      <a:lnTo>
                        <a:pt x="37" y="2"/>
                      </a:lnTo>
                      <a:lnTo>
                        <a:pt x="41" y="0"/>
                      </a:lnTo>
                      <a:lnTo>
                        <a:pt x="42" y="0"/>
                      </a:lnTo>
                      <a:lnTo>
                        <a:pt x="44" y="2"/>
                      </a:lnTo>
                      <a:lnTo>
                        <a:pt x="46" y="4"/>
                      </a:lnTo>
                      <a:lnTo>
                        <a:pt x="48" y="8"/>
                      </a:lnTo>
                      <a:lnTo>
                        <a:pt x="50" y="12"/>
                      </a:lnTo>
                      <a:lnTo>
                        <a:pt x="52" y="14"/>
                      </a:lnTo>
                      <a:lnTo>
                        <a:pt x="52" y="18"/>
                      </a:lnTo>
                      <a:lnTo>
                        <a:pt x="52" y="22"/>
                      </a:lnTo>
                      <a:lnTo>
                        <a:pt x="56" y="33"/>
                      </a:lnTo>
                      <a:lnTo>
                        <a:pt x="60" y="47"/>
                      </a:lnTo>
                      <a:lnTo>
                        <a:pt x="64" y="61"/>
                      </a:lnTo>
                      <a:lnTo>
                        <a:pt x="65" y="72"/>
                      </a:lnTo>
                      <a:lnTo>
                        <a:pt x="67" y="86"/>
                      </a:lnTo>
                      <a:lnTo>
                        <a:pt x="71" y="100"/>
                      </a:lnTo>
                      <a:lnTo>
                        <a:pt x="73" y="111"/>
                      </a:lnTo>
                      <a:lnTo>
                        <a:pt x="77" y="125"/>
                      </a:lnTo>
                      <a:lnTo>
                        <a:pt x="79" y="137"/>
                      </a:lnTo>
                      <a:lnTo>
                        <a:pt x="81" y="146"/>
                      </a:lnTo>
                      <a:lnTo>
                        <a:pt x="83" y="158"/>
                      </a:lnTo>
                      <a:lnTo>
                        <a:pt x="87" y="170"/>
                      </a:lnTo>
                      <a:lnTo>
                        <a:pt x="89" y="180"/>
                      </a:lnTo>
                      <a:lnTo>
                        <a:pt x="90" y="191"/>
                      </a:lnTo>
                      <a:lnTo>
                        <a:pt x="92" y="203"/>
                      </a:lnTo>
                      <a:lnTo>
                        <a:pt x="92" y="213"/>
                      </a:lnTo>
                      <a:lnTo>
                        <a:pt x="94" y="221"/>
                      </a:lnTo>
                      <a:lnTo>
                        <a:pt x="94" y="228"/>
                      </a:lnTo>
                      <a:lnTo>
                        <a:pt x="94" y="236"/>
                      </a:lnTo>
                      <a:lnTo>
                        <a:pt x="94" y="244"/>
                      </a:lnTo>
                      <a:lnTo>
                        <a:pt x="94" y="252"/>
                      </a:lnTo>
                      <a:lnTo>
                        <a:pt x="92" y="260"/>
                      </a:lnTo>
                      <a:lnTo>
                        <a:pt x="90" y="267"/>
                      </a:lnTo>
                      <a:lnTo>
                        <a:pt x="89" y="273"/>
                      </a:lnTo>
                      <a:lnTo>
                        <a:pt x="87" y="277"/>
                      </a:lnTo>
                      <a:lnTo>
                        <a:pt x="85" y="281"/>
                      </a:lnTo>
                      <a:lnTo>
                        <a:pt x="83" y="283"/>
                      </a:lnTo>
                      <a:lnTo>
                        <a:pt x="79" y="287"/>
                      </a:lnTo>
                      <a:lnTo>
                        <a:pt x="75" y="289"/>
                      </a:lnTo>
                      <a:lnTo>
                        <a:pt x="71" y="291"/>
                      </a:lnTo>
                      <a:lnTo>
                        <a:pt x="67" y="293"/>
                      </a:lnTo>
                      <a:lnTo>
                        <a:pt x="64" y="293"/>
                      </a:lnTo>
                      <a:lnTo>
                        <a:pt x="58" y="293"/>
                      </a:lnTo>
                      <a:lnTo>
                        <a:pt x="52" y="293"/>
                      </a:lnTo>
                      <a:lnTo>
                        <a:pt x="46" y="293"/>
                      </a:lnTo>
                      <a:lnTo>
                        <a:pt x="41" y="291"/>
                      </a:lnTo>
                      <a:lnTo>
                        <a:pt x="37" y="289"/>
                      </a:lnTo>
                      <a:lnTo>
                        <a:pt x="31" y="287"/>
                      </a:lnTo>
                      <a:lnTo>
                        <a:pt x="25" y="285"/>
                      </a:lnTo>
                      <a:lnTo>
                        <a:pt x="21" y="281"/>
                      </a:lnTo>
                      <a:lnTo>
                        <a:pt x="19" y="279"/>
                      </a:lnTo>
                      <a:lnTo>
                        <a:pt x="18" y="277"/>
                      </a:lnTo>
                      <a:lnTo>
                        <a:pt x="16" y="275"/>
                      </a:lnTo>
                      <a:lnTo>
                        <a:pt x="16" y="273"/>
                      </a:lnTo>
                      <a:lnTo>
                        <a:pt x="14" y="271"/>
                      </a:lnTo>
                      <a:lnTo>
                        <a:pt x="14" y="267"/>
                      </a:lnTo>
                      <a:lnTo>
                        <a:pt x="14" y="265"/>
                      </a:lnTo>
                      <a:lnTo>
                        <a:pt x="12" y="264"/>
                      </a:lnTo>
                      <a:close/>
                    </a:path>
                  </a:pathLst>
                </a:custGeom>
                <a:solidFill>
                  <a:srgbClr val="DEE0E8"/>
                </a:solidFill>
                <a:ln w="9525">
                  <a:noFill/>
                  <a:round/>
                  <a:headEnd/>
                  <a:tailEnd/>
                </a:ln>
              </p:spPr>
              <p:txBody>
                <a:bodyPr/>
                <a:lstStyle/>
                <a:p>
                  <a:endParaRPr lang="en-US"/>
                </a:p>
              </p:txBody>
            </p:sp>
            <p:sp>
              <p:nvSpPr>
                <p:cNvPr id="40037" name="Freeform 101"/>
                <p:cNvSpPr>
                  <a:spLocks/>
                </p:cNvSpPr>
                <p:nvPr/>
              </p:nvSpPr>
              <p:spPr bwMode="auto">
                <a:xfrm>
                  <a:off x="2197" y="1374"/>
                  <a:ext cx="83" cy="128"/>
                </a:xfrm>
                <a:custGeom>
                  <a:avLst/>
                  <a:gdLst/>
                  <a:ahLst/>
                  <a:cxnLst>
                    <a:cxn ang="0">
                      <a:pos x="10" y="226"/>
                    </a:cxn>
                    <a:cxn ang="0">
                      <a:pos x="6" y="220"/>
                    </a:cxn>
                    <a:cxn ang="0">
                      <a:pos x="4" y="214"/>
                    </a:cxn>
                    <a:cxn ang="0">
                      <a:pos x="2" y="208"/>
                    </a:cxn>
                    <a:cxn ang="0">
                      <a:pos x="2" y="200"/>
                    </a:cxn>
                    <a:cxn ang="0">
                      <a:pos x="0" y="193"/>
                    </a:cxn>
                    <a:cxn ang="0">
                      <a:pos x="0" y="183"/>
                    </a:cxn>
                    <a:cxn ang="0">
                      <a:pos x="0" y="175"/>
                    </a:cxn>
                    <a:cxn ang="0">
                      <a:pos x="0" y="165"/>
                    </a:cxn>
                    <a:cxn ang="0">
                      <a:pos x="2" y="156"/>
                    </a:cxn>
                    <a:cxn ang="0">
                      <a:pos x="2" y="146"/>
                    </a:cxn>
                    <a:cxn ang="0">
                      <a:pos x="4" y="136"/>
                    </a:cxn>
                    <a:cxn ang="0">
                      <a:pos x="6" y="126"/>
                    </a:cxn>
                    <a:cxn ang="0">
                      <a:pos x="8" y="120"/>
                    </a:cxn>
                    <a:cxn ang="0">
                      <a:pos x="10" y="113"/>
                    </a:cxn>
                    <a:cxn ang="0">
                      <a:pos x="10" y="105"/>
                    </a:cxn>
                    <a:cxn ang="0">
                      <a:pos x="12" y="97"/>
                    </a:cxn>
                    <a:cxn ang="0">
                      <a:pos x="14" y="89"/>
                    </a:cxn>
                    <a:cxn ang="0">
                      <a:pos x="15" y="81"/>
                    </a:cxn>
                    <a:cxn ang="0">
                      <a:pos x="17" y="72"/>
                    </a:cxn>
                    <a:cxn ang="0">
                      <a:pos x="17" y="66"/>
                    </a:cxn>
                    <a:cxn ang="0">
                      <a:pos x="19" y="60"/>
                    </a:cxn>
                    <a:cxn ang="0">
                      <a:pos x="19" y="56"/>
                    </a:cxn>
                    <a:cxn ang="0">
                      <a:pos x="21" y="50"/>
                    </a:cxn>
                    <a:cxn ang="0">
                      <a:pos x="21" y="44"/>
                    </a:cxn>
                    <a:cxn ang="0">
                      <a:pos x="23" y="39"/>
                    </a:cxn>
                    <a:cxn ang="0">
                      <a:pos x="25" y="33"/>
                    </a:cxn>
                    <a:cxn ang="0">
                      <a:pos x="25" y="25"/>
                    </a:cxn>
                    <a:cxn ang="0">
                      <a:pos x="27" y="19"/>
                    </a:cxn>
                    <a:cxn ang="0">
                      <a:pos x="29" y="13"/>
                    </a:cxn>
                    <a:cxn ang="0">
                      <a:pos x="29" y="5"/>
                    </a:cxn>
                    <a:cxn ang="0">
                      <a:pos x="33" y="1"/>
                    </a:cxn>
                    <a:cxn ang="0">
                      <a:pos x="37" y="1"/>
                    </a:cxn>
                    <a:cxn ang="0">
                      <a:pos x="40" y="3"/>
                    </a:cxn>
                    <a:cxn ang="0">
                      <a:pos x="42" y="9"/>
                    </a:cxn>
                    <a:cxn ang="0">
                      <a:pos x="44" y="15"/>
                    </a:cxn>
                    <a:cxn ang="0">
                      <a:pos x="48" y="31"/>
                    </a:cxn>
                    <a:cxn ang="0">
                      <a:pos x="54" y="52"/>
                    </a:cxn>
                    <a:cxn ang="0">
                      <a:pos x="60" y="76"/>
                    </a:cxn>
                    <a:cxn ang="0">
                      <a:pos x="63" y="97"/>
                    </a:cxn>
                    <a:cxn ang="0">
                      <a:pos x="67" y="119"/>
                    </a:cxn>
                    <a:cxn ang="0">
                      <a:pos x="73" y="138"/>
                    </a:cxn>
                    <a:cxn ang="0">
                      <a:pos x="77" y="158"/>
                    </a:cxn>
                    <a:cxn ang="0">
                      <a:pos x="79" y="177"/>
                    </a:cxn>
                    <a:cxn ang="0">
                      <a:pos x="81" y="193"/>
                    </a:cxn>
                    <a:cxn ang="0">
                      <a:pos x="83" y="206"/>
                    </a:cxn>
                    <a:cxn ang="0">
                      <a:pos x="81" y="220"/>
                    </a:cxn>
                    <a:cxn ang="0">
                      <a:pos x="79" y="232"/>
                    </a:cxn>
                    <a:cxn ang="0">
                      <a:pos x="75" y="241"/>
                    </a:cxn>
                    <a:cxn ang="0">
                      <a:pos x="71" y="247"/>
                    </a:cxn>
                    <a:cxn ang="0">
                      <a:pos x="65" y="253"/>
                    </a:cxn>
                    <a:cxn ang="0">
                      <a:pos x="58" y="255"/>
                    </a:cxn>
                    <a:cxn ang="0">
                      <a:pos x="50" y="255"/>
                    </a:cxn>
                    <a:cxn ang="0">
                      <a:pos x="40" y="255"/>
                    </a:cxn>
                    <a:cxn ang="0">
                      <a:pos x="31" y="251"/>
                    </a:cxn>
                    <a:cxn ang="0">
                      <a:pos x="21" y="247"/>
                    </a:cxn>
                    <a:cxn ang="0">
                      <a:pos x="15" y="243"/>
                    </a:cxn>
                    <a:cxn ang="0">
                      <a:pos x="14" y="241"/>
                    </a:cxn>
                    <a:cxn ang="0">
                      <a:pos x="12" y="236"/>
                    </a:cxn>
                    <a:cxn ang="0">
                      <a:pos x="12" y="232"/>
                    </a:cxn>
                  </a:cxnLst>
                  <a:rect l="0" t="0" r="r" b="b"/>
                  <a:pathLst>
                    <a:path w="83" h="255">
                      <a:moveTo>
                        <a:pt x="10" y="230"/>
                      </a:moveTo>
                      <a:lnTo>
                        <a:pt x="10" y="226"/>
                      </a:lnTo>
                      <a:lnTo>
                        <a:pt x="8" y="224"/>
                      </a:lnTo>
                      <a:lnTo>
                        <a:pt x="6" y="220"/>
                      </a:lnTo>
                      <a:lnTo>
                        <a:pt x="6" y="218"/>
                      </a:lnTo>
                      <a:lnTo>
                        <a:pt x="4" y="214"/>
                      </a:lnTo>
                      <a:lnTo>
                        <a:pt x="4" y="210"/>
                      </a:lnTo>
                      <a:lnTo>
                        <a:pt x="2" y="208"/>
                      </a:lnTo>
                      <a:lnTo>
                        <a:pt x="2" y="204"/>
                      </a:lnTo>
                      <a:lnTo>
                        <a:pt x="2" y="200"/>
                      </a:lnTo>
                      <a:lnTo>
                        <a:pt x="0" y="197"/>
                      </a:lnTo>
                      <a:lnTo>
                        <a:pt x="0" y="193"/>
                      </a:lnTo>
                      <a:lnTo>
                        <a:pt x="0" y="187"/>
                      </a:lnTo>
                      <a:lnTo>
                        <a:pt x="0" y="183"/>
                      </a:lnTo>
                      <a:lnTo>
                        <a:pt x="0" y="179"/>
                      </a:lnTo>
                      <a:lnTo>
                        <a:pt x="0" y="175"/>
                      </a:lnTo>
                      <a:lnTo>
                        <a:pt x="0" y="171"/>
                      </a:lnTo>
                      <a:lnTo>
                        <a:pt x="0" y="165"/>
                      </a:lnTo>
                      <a:lnTo>
                        <a:pt x="0" y="159"/>
                      </a:lnTo>
                      <a:lnTo>
                        <a:pt x="2" y="156"/>
                      </a:lnTo>
                      <a:lnTo>
                        <a:pt x="2" y="150"/>
                      </a:lnTo>
                      <a:lnTo>
                        <a:pt x="2" y="146"/>
                      </a:lnTo>
                      <a:lnTo>
                        <a:pt x="4" y="140"/>
                      </a:lnTo>
                      <a:lnTo>
                        <a:pt x="4" y="136"/>
                      </a:lnTo>
                      <a:lnTo>
                        <a:pt x="6" y="130"/>
                      </a:lnTo>
                      <a:lnTo>
                        <a:pt x="6" y="126"/>
                      </a:lnTo>
                      <a:lnTo>
                        <a:pt x="6" y="122"/>
                      </a:lnTo>
                      <a:lnTo>
                        <a:pt x="8" y="120"/>
                      </a:lnTo>
                      <a:lnTo>
                        <a:pt x="8" y="117"/>
                      </a:lnTo>
                      <a:lnTo>
                        <a:pt x="10" y="113"/>
                      </a:lnTo>
                      <a:lnTo>
                        <a:pt x="10" y="109"/>
                      </a:lnTo>
                      <a:lnTo>
                        <a:pt x="10" y="105"/>
                      </a:lnTo>
                      <a:lnTo>
                        <a:pt x="12" y="101"/>
                      </a:lnTo>
                      <a:lnTo>
                        <a:pt x="12" y="97"/>
                      </a:lnTo>
                      <a:lnTo>
                        <a:pt x="14" y="93"/>
                      </a:lnTo>
                      <a:lnTo>
                        <a:pt x="14" y="89"/>
                      </a:lnTo>
                      <a:lnTo>
                        <a:pt x="14" y="85"/>
                      </a:lnTo>
                      <a:lnTo>
                        <a:pt x="15" y="81"/>
                      </a:lnTo>
                      <a:lnTo>
                        <a:pt x="15" y="76"/>
                      </a:lnTo>
                      <a:lnTo>
                        <a:pt x="17" y="72"/>
                      </a:lnTo>
                      <a:lnTo>
                        <a:pt x="17" y="68"/>
                      </a:lnTo>
                      <a:lnTo>
                        <a:pt x="17" y="66"/>
                      </a:lnTo>
                      <a:lnTo>
                        <a:pt x="19" y="62"/>
                      </a:lnTo>
                      <a:lnTo>
                        <a:pt x="19" y="60"/>
                      </a:lnTo>
                      <a:lnTo>
                        <a:pt x="19" y="58"/>
                      </a:lnTo>
                      <a:lnTo>
                        <a:pt x="19" y="56"/>
                      </a:lnTo>
                      <a:lnTo>
                        <a:pt x="21" y="52"/>
                      </a:lnTo>
                      <a:lnTo>
                        <a:pt x="21" y="50"/>
                      </a:lnTo>
                      <a:lnTo>
                        <a:pt x="21" y="48"/>
                      </a:lnTo>
                      <a:lnTo>
                        <a:pt x="21" y="44"/>
                      </a:lnTo>
                      <a:lnTo>
                        <a:pt x="23" y="42"/>
                      </a:lnTo>
                      <a:lnTo>
                        <a:pt x="23" y="39"/>
                      </a:lnTo>
                      <a:lnTo>
                        <a:pt x="23" y="35"/>
                      </a:lnTo>
                      <a:lnTo>
                        <a:pt x="25" y="33"/>
                      </a:lnTo>
                      <a:lnTo>
                        <a:pt x="25" y="29"/>
                      </a:lnTo>
                      <a:lnTo>
                        <a:pt x="25" y="25"/>
                      </a:lnTo>
                      <a:lnTo>
                        <a:pt x="27" y="23"/>
                      </a:lnTo>
                      <a:lnTo>
                        <a:pt x="27" y="19"/>
                      </a:lnTo>
                      <a:lnTo>
                        <a:pt x="27" y="15"/>
                      </a:lnTo>
                      <a:lnTo>
                        <a:pt x="29" y="13"/>
                      </a:lnTo>
                      <a:lnTo>
                        <a:pt x="29" y="9"/>
                      </a:lnTo>
                      <a:lnTo>
                        <a:pt x="29" y="5"/>
                      </a:lnTo>
                      <a:lnTo>
                        <a:pt x="31" y="3"/>
                      </a:lnTo>
                      <a:lnTo>
                        <a:pt x="33" y="1"/>
                      </a:lnTo>
                      <a:lnTo>
                        <a:pt x="35" y="0"/>
                      </a:lnTo>
                      <a:lnTo>
                        <a:pt x="37" y="1"/>
                      </a:lnTo>
                      <a:lnTo>
                        <a:pt x="38" y="1"/>
                      </a:lnTo>
                      <a:lnTo>
                        <a:pt x="40" y="3"/>
                      </a:lnTo>
                      <a:lnTo>
                        <a:pt x="42" y="7"/>
                      </a:lnTo>
                      <a:lnTo>
                        <a:pt x="42" y="9"/>
                      </a:lnTo>
                      <a:lnTo>
                        <a:pt x="44" y="13"/>
                      </a:lnTo>
                      <a:lnTo>
                        <a:pt x="44" y="15"/>
                      </a:lnTo>
                      <a:lnTo>
                        <a:pt x="46" y="19"/>
                      </a:lnTo>
                      <a:lnTo>
                        <a:pt x="48" y="31"/>
                      </a:lnTo>
                      <a:lnTo>
                        <a:pt x="52" y="40"/>
                      </a:lnTo>
                      <a:lnTo>
                        <a:pt x="54" y="52"/>
                      </a:lnTo>
                      <a:lnTo>
                        <a:pt x="58" y="64"/>
                      </a:lnTo>
                      <a:lnTo>
                        <a:pt x="60" y="76"/>
                      </a:lnTo>
                      <a:lnTo>
                        <a:pt x="61" y="85"/>
                      </a:lnTo>
                      <a:lnTo>
                        <a:pt x="63" y="97"/>
                      </a:lnTo>
                      <a:lnTo>
                        <a:pt x="65" y="109"/>
                      </a:lnTo>
                      <a:lnTo>
                        <a:pt x="67" y="119"/>
                      </a:lnTo>
                      <a:lnTo>
                        <a:pt x="71" y="128"/>
                      </a:lnTo>
                      <a:lnTo>
                        <a:pt x="73" y="138"/>
                      </a:lnTo>
                      <a:lnTo>
                        <a:pt x="75" y="148"/>
                      </a:lnTo>
                      <a:lnTo>
                        <a:pt x="77" y="158"/>
                      </a:lnTo>
                      <a:lnTo>
                        <a:pt x="79" y="167"/>
                      </a:lnTo>
                      <a:lnTo>
                        <a:pt x="79" y="177"/>
                      </a:lnTo>
                      <a:lnTo>
                        <a:pt x="81" y="187"/>
                      </a:lnTo>
                      <a:lnTo>
                        <a:pt x="81" y="193"/>
                      </a:lnTo>
                      <a:lnTo>
                        <a:pt x="81" y="200"/>
                      </a:lnTo>
                      <a:lnTo>
                        <a:pt x="83" y="206"/>
                      </a:lnTo>
                      <a:lnTo>
                        <a:pt x="83" y="212"/>
                      </a:lnTo>
                      <a:lnTo>
                        <a:pt x="81" y="220"/>
                      </a:lnTo>
                      <a:lnTo>
                        <a:pt x="81" y="226"/>
                      </a:lnTo>
                      <a:lnTo>
                        <a:pt x="79" y="232"/>
                      </a:lnTo>
                      <a:lnTo>
                        <a:pt x="77" y="239"/>
                      </a:lnTo>
                      <a:lnTo>
                        <a:pt x="75" y="241"/>
                      </a:lnTo>
                      <a:lnTo>
                        <a:pt x="73" y="245"/>
                      </a:lnTo>
                      <a:lnTo>
                        <a:pt x="71" y="247"/>
                      </a:lnTo>
                      <a:lnTo>
                        <a:pt x="69" y="249"/>
                      </a:lnTo>
                      <a:lnTo>
                        <a:pt x="65" y="253"/>
                      </a:lnTo>
                      <a:lnTo>
                        <a:pt x="61" y="253"/>
                      </a:lnTo>
                      <a:lnTo>
                        <a:pt x="58" y="255"/>
                      </a:lnTo>
                      <a:lnTo>
                        <a:pt x="56" y="255"/>
                      </a:lnTo>
                      <a:lnTo>
                        <a:pt x="50" y="255"/>
                      </a:lnTo>
                      <a:lnTo>
                        <a:pt x="46" y="255"/>
                      </a:lnTo>
                      <a:lnTo>
                        <a:pt x="40" y="255"/>
                      </a:lnTo>
                      <a:lnTo>
                        <a:pt x="37" y="253"/>
                      </a:lnTo>
                      <a:lnTo>
                        <a:pt x="31" y="251"/>
                      </a:lnTo>
                      <a:lnTo>
                        <a:pt x="27" y="249"/>
                      </a:lnTo>
                      <a:lnTo>
                        <a:pt x="21" y="247"/>
                      </a:lnTo>
                      <a:lnTo>
                        <a:pt x="17" y="245"/>
                      </a:lnTo>
                      <a:lnTo>
                        <a:pt x="15" y="243"/>
                      </a:lnTo>
                      <a:lnTo>
                        <a:pt x="15" y="243"/>
                      </a:lnTo>
                      <a:lnTo>
                        <a:pt x="14" y="241"/>
                      </a:lnTo>
                      <a:lnTo>
                        <a:pt x="14" y="239"/>
                      </a:lnTo>
                      <a:lnTo>
                        <a:pt x="12" y="236"/>
                      </a:lnTo>
                      <a:lnTo>
                        <a:pt x="12" y="234"/>
                      </a:lnTo>
                      <a:lnTo>
                        <a:pt x="12" y="232"/>
                      </a:lnTo>
                      <a:lnTo>
                        <a:pt x="10" y="230"/>
                      </a:lnTo>
                      <a:close/>
                    </a:path>
                  </a:pathLst>
                </a:custGeom>
                <a:solidFill>
                  <a:srgbClr val="EBEBF0"/>
                </a:solidFill>
                <a:ln w="9525">
                  <a:noFill/>
                  <a:round/>
                  <a:headEnd/>
                  <a:tailEnd/>
                </a:ln>
              </p:spPr>
              <p:txBody>
                <a:bodyPr/>
                <a:lstStyle/>
                <a:p>
                  <a:endParaRPr lang="en-US"/>
                </a:p>
              </p:txBody>
            </p:sp>
            <p:sp>
              <p:nvSpPr>
                <p:cNvPr id="40038" name="Freeform 102"/>
                <p:cNvSpPr>
                  <a:spLocks/>
                </p:cNvSpPr>
                <p:nvPr/>
              </p:nvSpPr>
              <p:spPr bwMode="auto">
                <a:xfrm>
                  <a:off x="2201" y="1387"/>
                  <a:ext cx="69" cy="110"/>
                </a:xfrm>
                <a:custGeom>
                  <a:avLst/>
                  <a:gdLst/>
                  <a:ahLst/>
                  <a:cxnLst>
                    <a:cxn ang="0">
                      <a:pos x="8" y="193"/>
                    </a:cxn>
                    <a:cxn ang="0">
                      <a:pos x="6" y="187"/>
                    </a:cxn>
                    <a:cxn ang="0">
                      <a:pos x="4" y="181"/>
                    </a:cxn>
                    <a:cxn ang="0">
                      <a:pos x="2" y="175"/>
                    </a:cxn>
                    <a:cxn ang="0">
                      <a:pos x="0" y="170"/>
                    </a:cxn>
                    <a:cxn ang="0">
                      <a:pos x="0" y="162"/>
                    </a:cxn>
                    <a:cxn ang="0">
                      <a:pos x="0" y="156"/>
                    </a:cxn>
                    <a:cxn ang="0">
                      <a:pos x="0" y="148"/>
                    </a:cxn>
                    <a:cxn ang="0">
                      <a:pos x="0" y="140"/>
                    </a:cxn>
                    <a:cxn ang="0">
                      <a:pos x="0" y="131"/>
                    </a:cxn>
                    <a:cxn ang="0">
                      <a:pos x="2" y="123"/>
                    </a:cxn>
                    <a:cxn ang="0">
                      <a:pos x="4" y="115"/>
                    </a:cxn>
                    <a:cxn ang="0">
                      <a:pos x="4" y="107"/>
                    </a:cxn>
                    <a:cxn ang="0">
                      <a:pos x="6" y="101"/>
                    </a:cxn>
                    <a:cxn ang="0">
                      <a:pos x="8" y="95"/>
                    </a:cxn>
                    <a:cxn ang="0">
                      <a:pos x="8" y="90"/>
                    </a:cxn>
                    <a:cxn ang="0">
                      <a:pos x="10" y="82"/>
                    </a:cxn>
                    <a:cxn ang="0">
                      <a:pos x="11" y="76"/>
                    </a:cxn>
                    <a:cxn ang="0">
                      <a:pos x="13" y="68"/>
                    </a:cxn>
                    <a:cxn ang="0">
                      <a:pos x="13" y="60"/>
                    </a:cxn>
                    <a:cxn ang="0">
                      <a:pos x="15" y="54"/>
                    </a:cxn>
                    <a:cxn ang="0">
                      <a:pos x="15" y="51"/>
                    </a:cxn>
                    <a:cxn ang="0">
                      <a:pos x="17" y="47"/>
                    </a:cxn>
                    <a:cxn ang="0">
                      <a:pos x="17" y="43"/>
                    </a:cxn>
                    <a:cxn ang="0">
                      <a:pos x="17" y="37"/>
                    </a:cxn>
                    <a:cxn ang="0">
                      <a:pos x="19" y="31"/>
                    </a:cxn>
                    <a:cxn ang="0">
                      <a:pos x="21" y="25"/>
                    </a:cxn>
                    <a:cxn ang="0">
                      <a:pos x="21" y="21"/>
                    </a:cxn>
                    <a:cxn ang="0">
                      <a:pos x="23" y="15"/>
                    </a:cxn>
                    <a:cxn ang="0">
                      <a:pos x="23" y="10"/>
                    </a:cxn>
                    <a:cxn ang="0">
                      <a:pos x="25" y="4"/>
                    </a:cxn>
                    <a:cxn ang="0">
                      <a:pos x="27" y="0"/>
                    </a:cxn>
                    <a:cxn ang="0">
                      <a:pos x="31" y="0"/>
                    </a:cxn>
                    <a:cxn ang="0">
                      <a:pos x="34" y="2"/>
                    </a:cxn>
                    <a:cxn ang="0">
                      <a:pos x="36" y="8"/>
                    </a:cxn>
                    <a:cxn ang="0">
                      <a:pos x="38" y="12"/>
                    </a:cxn>
                    <a:cxn ang="0">
                      <a:pos x="42" y="25"/>
                    </a:cxn>
                    <a:cxn ang="0">
                      <a:pos x="46" y="43"/>
                    </a:cxn>
                    <a:cxn ang="0">
                      <a:pos x="50" y="62"/>
                    </a:cxn>
                    <a:cxn ang="0">
                      <a:pos x="54" y="82"/>
                    </a:cxn>
                    <a:cxn ang="0">
                      <a:pos x="57" y="99"/>
                    </a:cxn>
                    <a:cxn ang="0">
                      <a:pos x="61" y="117"/>
                    </a:cxn>
                    <a:cxn ang="0">
                      <a:pos x="65" y="132"/>
                    </a:cxn>
                    <a:cxn ang="0">
                      <a:pos x="67" y="150"/>
                    </a:cxn>
                    <a:cxn ang="0">
                      <a:pos x="69" y="164"/>
                    </a:cxn>
                    <a:cxn ang="0">
                      <a:pos x="69" y="175"/>
                    </a:cxn>
                    <a:cxn ang="0">
                      <a:pos x="69" y="187"/>
                    </a:cxn>
                    <a:cxn ang="0">
                      <a:pos x="67" y="197"/>
                    </a:cxn>
                    <a:cxn ang="0">
                      <a:pos x="63" y="205"/>
                    </a:cxn>
                    <a:cxn ang="0">
                      <a:pos x="59" y="211"/>
                    </a:cxn>
                    <a:cxn ang="0">
                      <a:pos x="56" y="214"/>
                    </a:cxn>
                    <a:cxn ang="0">
                      <a:pos x="50" y="216"/>
                    </a:cxn>
                    <a:cxn ang="0">
                      <a:pos x="42" y="218"/>
                    </a:cxn>
                    <a:cxn ang="0">
                      <a:pos x="34" y="216"/>
                    </a:cxn>
                    <a:cxn ang="0">
                      <a:pos x="27" y="214"/>
                    </a:cxn>
                    <a:cxn ang="0">
                      <a:pos x="19" y="211"/>
                    </a:cxn>
                    <a:cxn ang="0">
                      <a:pos x="13" y="207"/>
                    </a:cxn>
                    <a:cxn ang="0">
                      <a:pos x="11" y="205"/>
                    </a:cxn>
                    <a:cxn ang="0">
                      <a:pos x="10" y="201"/>
                    </a:cxn>
                    <a:cxn ang="0">
                      <a:pos x="10" y="197"/>
                    </a:cxn>
                  </a:cxnLst>
                  <a:rect l="0" t="0" r="r" b="b"/>
                  <a:pathLst>
                    <a:path w="69" h="218">
                      <a:moveTo>
                        <a:pt x="8" y="195"/>
                      </a:moveTo>
                      <a:lnTo>
                        <a:pt x="8" y="193"/>
                      </a:lnTo>
                      <a:lnTo>
                        <a:pt x="6" y="189"/>
                      </a:lnTo>
                      <a:lnTo>
                        <a:pt x="6" y="187"/>
                      </a:lnTo>
                      <a:lnTo>
                        <a:pt x="4" y="185"/>
                      </a:lnTo>
                      <a:lnTo>
                        <a:pt x="4" y="181"/>
                      </a:lnTo>
                      <a:lnTo>
                        <a:pt x="2" y="179"/>
                      </a:lnTo>
                      <a:lnTo>
                        <a:pt x="2" y="175"/>
                      </a:lnTo>
                      <a:lnTo>
                        <a:pt x="2" y="173"/>
                      </a:lnTo>
                      <a:lnTo>
                        <a:pt x="0" y="170"/>
                      </a:lnTo>
                      <a:lnTo>
                        <a:pt x="0" y="166"/>
                      </a:lnTo>
                      <a:lnTo>
                        <a:pt x="0" y="162"/>
                      </a:lnTo>
                      <a:lnTo>
                        <a:pt x="0" y="160"/>
                      </a:lnTo>
                      <a:lnTo>
                        <a:pt x="0" y="156"/>
                      </a:lnTo>
                      <a:lnTo>
                        <a:pt x="0" y="152"/>
                      </a:lnTo>
                      <a:lnTo>
                        <a:pt x="0" y="148"/>
                      </a:lnTo>
                      <a:lnTo>
                        <a:pt x="0" y="144"/>
                      </a:lnTo>
                      <a:lnTo>
                        <a:pt x="0" y="140"/>
                      </a:lnTo>
                      <a:lnTo>
                        <a:pt x="0" y="136"/>
                      </a:lnTo>
                      <a:lnTo>
                        <a:pt x="0" y="131"/>
                      </a:lnTo>
                      <a:lnTo>
                        <a:pt x="2" y="127"/>
                      </a:lnTo>
                      <a:lnTo>
                        <a:pt x="2" y="123"/>
                      </a:lnTo>
                      <a:lnTo>
                        <a:pt x="2" y="119"/>
                      </a:lnTo>
                      <a:lnTo>
                        <a:pt x="4" y="115"/>
                      </a:lnTo>
                      <a:lnTo>
                        <a:pt x="4" y="111"/>
                      </a:lnTo>
                      <a:lnTo>
                        <a:pt x="4" y="107"/>
                      </a:lnTo>
                      <a:lnTo>
                        <a:pt x="6" y="103"/>
                      </a:lnTo>
                      <a:lnTo>
                        <a:pt x="6" y="101"/>
                      </a:lnTo>
                      <a:lnTo>
                        <a:pt x="6" y="97"/>
                      </a:lnTo>
                      <a:lnTo>
                        <a:pt x="8" y="95"/>
                      </a:lnTo>
                      <a:lnTo>
                        <a:pt x="8" y="92"/>
                      </a:lnTo>
                      <a:lnTo>
                        <a:pt x="8" y="90"/>
                      </a:lnTo>
                      <a:lnTo>
                        <a:pt x="10" y="86"/>
                      </a:lnTo>
                      <a:lnTo>
                        <a:pt x="10" y="82"/>
                      </a:lnTo>
                      <a:lnTo>
                        <a:pt x="10" y="78"/>
                      </a:lnTo>
                      <a:lnTo>
                        <a:pt x="11" y="76"/>
                      </a:lnTo>
                      <a:lnTo>
                        <a:pt x="11" y="72"/>
                      </a:lnTo>
                      <a:lnTo>
                        <a:pt x="13" y="68"/>
                      </a:lnTo>
                      <a:lnTo>
                        <a:pt x="13" y="64"/>
                      </a:lnTo>
                      <a:lnTo>
                        <a:pt x="13" y="60"/>
                      </a:lnTo>
                      <a:lnTo>
                        <a:pt x="15" y="56"/>
                      </a:lnTo>
                      <a:lnTo>
                        <a:pt x="15" y="54"/>
                      </a:lnTo>
                      <a:lnTo>
                        <a:pt x="15" y="52"/>
                      </a:lnTo>
                      <a:lnTo>
                        <a:pt x="15" y="51"/>
                      </a:lnTo>
                      <a:lnTo>
                        <a:pt x="15" y="49"/>
                      </a:lnTo>
                      <a:lnTo>
                        <a:pt x="17" y="47"/>
                      </a:lnTo>
                      <a:lnTo>
                        <a:pt x="17" y="45"/>
                      </a:lnTo>
                      <a:lnTo>
                        <a:pt x="17" y="43"/>
                      </a:lnTo>
                      <a:lnTo>
                        <a:pt x="17" y="41"/>
                      </a:lnTo>
                      <a:lnTo>
                        <a:pt x="17" y="37"/>
                      </a:lnTo>
                      <a:lnTo>
                        <a:pt x="19" y="35"/>
                      </a:lnTo>
                      <a:lnTo>
                        <a:pt x="19" y="31"/>
                      </a:lnTo>
                      <a:lnTo>
                        <a:pt x="19" y="29"/>
                      </a:lnTo>
                      <a:lnTo>
                        <a:pt x="21" y="25"/>
                      </a:lnTo>
                      <a:lnTo>
                        <a:pt x="21" y="23"/>
                      </a:lnTo>
                      <a:lnTo>
                        <a:pt x="21" y="21"/>
                      </a:lnTo>
                      <a:lnTo>
                        <a:pt x="23" y="17"/>
                      </a:lnTo>
                      <a:lnTo>
                        <a:pt x="23" y="15"/>
                      </a:lnTo>
                      <a:lnTo>
                        <a:pt x="23" y="12"/>
                      </a:lnTo>
                      <a:lnTo>
                        <a:pt x="23" y="10"/>
                      </a:lnTo>
                      <a:lnTo>
                        <a:pt x="25" y="6"/>
                      </a:lnTo>
                      <a:lnTo>
                        <a:pt x="25" y="4"/>
                      </a:lnTo>
                      <a:lnTo>
                        <a:pt x="25" y="2"/>
                      </a:lnTo>
                      <a:lnTo>
                        <a:pt x="27" y="0"/>
                      </a:lnTo>
                      <a:lnTo>
                        <a:pt x="29" y="0"/>
                      </a:lnTo>
                      <a:lnTo>
                        <a:pt x="31" y="0"/>
                      </a:lnTo>
                      <a:lnTo>
                        <a:pt x="33" y="0"/>
                      </a:lnTo>
                      <a:lnTo>
                        <a:pt x="34" y="2"/>
                      </a:lnTo>
                      <a:lnTo>
                        <a:pt x="36" y="4"/>
                      </a:lnTo>
                      <a:lnTo>
                        <a:pt x="36" y="8"/>
                      </a:lnTo>
                      <a:lnTo>
                        <a:pt x="36" y="10"/>
                      </a:lnTo>
                      <a:lnTo>
                        <a:pt x="38" y="12"/>
                      </a:lnTo>
                      <a:lnTo>
                        <a:pt x="38" y="15"/>
                      </a:lnTo>
                      <a:lnTo>
                        <a:pt x="42" y="25"/>
                      </a:lnTo>
                      <a:lnTo>
                        <a:pt x="44" y="33"/>
                      </a:lnTo>
                      <a:lnTo>
                        <a:pt x="46" y="43"/>
                      </a:lnTo>
                      <a:lnTo>
                        <a:pt x="48" y="52"/>
                      </a:lnTo>
                      <a:lnTo>
                        <a:pt x="50" y="62"/>
                      </a:lnTo>
                      <a:lnTo>
                        <a:pt x="52" y="72"/>
                      </a:lnTo>
                      <a:lnTo>
                        <a:pt x="54" y="82"/>
                      </a:lnTo>
                      <a:lnTo>
                        <a:pt x="56" y="92"/>
                      </a:lnTo>
                      <a:lnTo>
                        <a:pt x="57" y="99"/>
                      </a:lnTo>
                      <a:lnTo>
                        <a:pt x="59" y="109"/>
                      </a:lnTo>
                      <a:lnTo>
                        <a:pt x="61" y="117"/>
                      </a:lnTo>
                      <a:lnTo>
                        <a:pt x="63" y="125"/>
                      </a:lnTo>
                      <a:lnTo>
                        <a:pt x="65" y="132"/>
                      </a:lnTo>
                      <a:lnTo>
                        <a:pt x="67" y="140"/>
                      </a:lnTo>
                      <a:lnTo>
                        <a:pt x="67" y="150"/>
                      </a:lnTo>
                      <a:lnTo>
                        <a:pt x="69" y="158"/>
                      </a:lnTo>
                      <a:lnTo>
                        <a:pt x="69" y="164"/>
                      </a:lnTo>
                      <a:lnTo>
                        <a:pt x="69" y="170"/>
                      </a:lnTo>
                      <a:lnTo>
                        <a:pt x="69" y="175"/>
                      </a:lnTo>
                      <a:lnTo>
                        <a:pt x="69" y="181"/>
                      </a:lnTo>
                      <a:lnTo>
                        <a:pt x="69" y="187"/>
                      </a:lnTo>
                      <a:lnTo>
                        <a:pt x="69" y="191"/>
                      </a:lnTo>
                      <a:lnTo>
                        <a:pt x="67" y="197"/>
                      </a:lnTo>
                      <a:lnTo>
                        <a:pt x="65" y="203"/>
                      </a:lnTo>
                      <a:lnTo>
                        <a:pt x="63" y="205"/>
                      </a:lnTo>
                      <a:lnTo>
                        <a:pt x="63" y="209"/>
                      </a:lnTo>
                      <a:lnTo>
                        <a:pt x="59" y="211"/>
                      </a:lnTo>
                      <a:lnTo>
                        <a:pt x="57" y="212"/>
                      </a:lnTo>
                      <a:lnTo>
                        <a:pt x="56" y="214"/>
                      </a:lnTo>
                      <a:lnTo>
                        <a:pt x="52" y="216"/>
                      </a:lnTo>
                      <a:lnTo>
                        <a:pt x="50" y="216"/>
                      </a:lnTo>
                      <a:lnTo>
                        <a:pt x="46" y="216"/>
                      </a:lnTo>
                      <a:lnTo>
                        <a:pt x="42" y="218"/>
                      </a:lnTo>
                      <a:lnTo>
                        <a:pt x="38" y="216"/>
                      </a:lnTo>
                      <a:lnTo>
                        <a:pt x="34" y="216"/>
                      </a:lnTo>
                      <a:lnTo>
                        <a:pt x="31" y="216"/>
                      </a:lnTo>
                      <a:lnTo>
                        <a:pt x="27" y="214"/>
                      </a:lnTo>
                      <a:lnTo>
                        <a:pt x="23" y="212"/>
                      </a:lnTo>
                      <a:lnTo>
                        <a:pt x="19" y="211"/>
                      </a:lnTo>
                      <a:lnTo>
                        <a:pt x="15" y="209"/>
                      </a:lnTo>
                      <a:lnTo>
                        <a:pt x="13" y="207"/>
                      </a:lnTo>
                      <a:lnTo>
                        <a:pt x="11" y="207"/>
                      </a:lnTo>
                      <a:lnTo>
                        <a:pt x="11" y="205"/>
                      </a:lnTo>
                      <a:lnTo>
                        <a:pt x="10" y="203"/>
                      </a:lnTo>
                      <a:lnTo>
                        <a:pt x="10" y="201"/>
                      </a:lnTo>
                      <a:lnTo>
                        <a:pt x="10" y="199"/>
                      </a:lnTo>
                      <a:lnTo>
                        <a:pt x="10" y="197"/>
                      </a:lnTo>
                      <a:lnTo>
                        <a:pt x="8" y="195"/>
                      </a:lnTo>
                      <a:close/>
                    </a:path>
                  </a:pathLst>
                </a:custGeom>
                <a:solidFill>
                  <a:srgbClr val="F4F4F7"/>
                </a:solidFill>
                <a:ln w="9525">
                  <a:noFill/>
                  <a:round/>
                  <a:headEnd/>
                  <a:tailEnd/>
                </a:ln>
              </p:spPr>
              <p:txBody>
                <a:bodyPr/>
                <a:lstStyle/>
                <a:p>
                  <a:endParaRPr lang="en-US"/>
                </a:p>
              </p:txBody>
            </p:sp>
            <p:sp>
              <p:nvSpPr>
                <p:cNvPr id="40039" name="Freeform 103"/>
                <p:cNvSpPr>
                  <a:spLocks/>
                </p:cNvSpPr>
                <p:nvPr/>
              </p:nvSpPr>
              <p:spPr bwMode="auto">
                <a:xfrm>
                  <a:off x="2205" y="1400"/>
                  <a:ext cx="57" cy="91"/>
                </a:xfrm>
                <a:custGeom>
                  <a:avLst/>
                  <a:gdLst/>
                  <a:ahLst/>
                  <a:cxnLst>
                    <a:cxn ang="0">
                      <a:pos x="6" y="160"/>
                    </a:cxn>
                    <a:cxn ang="0">
                      <a:pos x="4" y="156"/>
                    </a:cxn>
                    <a:cxn ang="0">
                      <a:pos x="2" y="150"/>
                    </a:cxn>
                    <a:cxn ang="0">
                      <a:pos x="2" y="146"/>
                    </a:cxn>
                    <a:cxn ang="0">
                      <a:pos x="0" y="141"/>
                    </a:cxn>
                    <a:cxn ang="0">
                      <a:pos x="0" y="135"/>
                    </a:cxn>
                    <a:cxn ang="0">
                      <a:pos x="0" y="129"/>
                    </a:cxn>
                    <a:cxn ang="0">
                      <a:pos x="0" y="123"/>
                    </a:cxn>
                    <a:cxn ang="0">
                      <a:pos x="0" y="117"/>
                    </a:cxn>
                    <a:cxn ang="0">
                      <a:pos x="0" y="109"/>
                    </a:cxn>
                    <a:cxn ang="0">
                      <a:pos x="2" y="104"/>
                    </a:cxn>
                    <a:cxn ang="0">
                      <a:pos x="2" y="96"/>
                    </a:cxn>
                    <a:cxn ang="0">
                      <a:pos x="4" y="90"/>
                    </a:cxn>
                    <a:cxn ang="0">
                      <a:pos x="4" y="84"/>
                    </a:cxn>
                    <a:cxn ang="0">
                      <a:pos x="6" y="80"/>
                    </a:cxn>
                    <a:cxn ang="0">
                      <a:pos x="6" y="74"/>
                    </a:cxn>
                    <a:cxn ang="0">
                      <a:pos x="7" y="68"/>
                    </a:cxn>
                    <a:cxn ang="0">
                      <a:pos x="9" y="63"/>
                    </a:cxn>
                    <a:cxn ang="0">
                      <a:pos x="9" y="57"/>
                    </a:cxn>
                    <a:cxn ang="0">
                      <a:pos x="11" y="51"/>
                    </a:cxn>
                    <a:cxn ang="0">
                      <a:pos x="11" y="45"/>
                    </a:cxn>
                    <a:cxn ang="0">
                      <a:pos x="13" y="43"/>
                    </a:cxn>
                    <a:cxn ang="0">
                      <a:pos x="13" y="39"/>
                    </a:cxn>
                    <a:cxn ang="0">
                      <a:pos x="13" y="35"/>
                    </a:cxn>
                    <a:cxn ang="0">
                      <a:pos x="15" y="31"/>
                    </a:cxn>
                    <a:cxn ang="0">
                      <a:pos x="15" y="27"/>
                    </a:cxn>
                    <a:cxn ang="0">
                      <a:pos x="17" y="22"/>
                    </a:cxn>
                    <a:cxn ang="0">
                      <a:pos x="17" y="18"/>
                    </a:cxn>
                    <a:cxn ang="0">
                      <a:pos x="19" y="14"/>
                    </a:cxn>
                    <a:cxn ang="0">
                      <a:pos x="19" y="8"/>
                    </a:cxn>
                    <a:cxn ang="0">
                      <a:pos x="19" y="4"/>
                    </a:cxn>
                    <a:cxn ang="0">
                      <a:pos x="23" y="0"/>
                    </a:cxn>
                    <a:cxn ang="0">
                      <a:pos x="25" y="0"/>
                    </a:cxn>
                    <a:cxn ang="0">
                      <a:pos x="29" y="2"/>
                    </a:cxn>
                    <a:cxn ang="0">
                      <a:pos x="30" y="6"/>
                    </a:cxn>
                    <a:cxn ang="0">
                      <a:pos x="30" y="12"/>
                    </a:cxn>
                    <a:cxn ang="0">
                      <a:pos x="34" y="22"/>
                    </a:cxn>
                    <a:cxn ang="0">
                      <a:pos x="38" y="37"/>
                    </a:cxn>
                    <a:cxn ang="0">
                      <a:pos x="40" y="53"/>
                    </a:cxn>
                    <a:cxn ang="0">
                      <a:pos x="44" y="68"/>
                    </a:cxn>
                    <a:cxn ang="0">
                      <a:pos x="48" y="84"/>
                    </a:cxn>
                    <a:cxn ang="0">
                      <a:pos x="50" y="98"/>
                    </a:cxn>
                    <a:cxn ang="0">
                      <a:pos x="53" y="111"/>
                    </a:cxn>
                    <a:cxn ang="0">
                      <a:pos x="55" y="125"/>
                    </a:cxn>
                    <a:cxn ang="0">
                      <a:pos x="57" y="137"/>
                    </a:cxn>
                    <a:cxn ang="0">
                      <a:pos x="57" y="146"/>
                    </a:cxn>
                    <a:cxn ang="0">
                      <a:pos x="57" y="154"/>
                    </a:cxn>
                    <a:cxn ang="0">
                      <a:pos x="55" y="164"/>
                    </a:cxn>
                    <a:cxn ang="0">
                      <a:pos x="53" y="172"/>
                    </a:cxn>
                    <a:cxn ang="0">
                      <a:pos x="50" y="176"/>
                    </a:cxn>
                    <a:cxn ang="0">
                      <a:pos x="46" y="178"/>
                    </a:cxn>
                    <a:cxn ang="0">
                      <a:pos x="40" y="180"/>
                    </a:cxn>
                    <a:cxn ang="0">
                      <a:pos x="34" y="182"/>
                    </a:cxn>
                    <a:cxn ang="0">
                      <a:pos x="29" y="180"/>
                    </a:cxn>
                    <a:cxn ang="0">
                      <a:pos x="21" y="178"/>
                    </a:cxn>
                    <a:cxn ang="0">
                      <a:pos x="15" y="176"/>
                    </a:cxn>
                    <a:cxn ang="0">
                      <a:pos x="11" y="172"/>
                    </a:cxn>
                    <a:cxn ang="0">
                      <a:pos x="9" y="170"/>
                    </a:cxn>
                    <a:cxn ang="0">
                      <a:pos x="7" y="168"/>
                    </a:cxn>
                    <a:cxn ang="0">
                      <a:pos x="7" y="164"/>
                    </a:cxn>
                  </a:cxnLst>
                  <a:rect l="0" t="0" r="r" b="b"/>
                  <a:pathLst>
                    <a:path w="57" h="182">
                      <a:moveTo>
                        <a:pt x="6" y="162"/>
                      </a:moveTo>
                      <a:lnTo>
                        <a:pt x="6" y="160"/>
                      </a:lnTo>
                      <a:lnTo>
                        <a:pt x="4" y="158"/>
                      </a:lnTo>
                      <a:lnTo>
                        <a:pt x="4" y="156"/>
                      </a:lnTo>
                      <a:lnTo>
                        <a:pt x="4" y="154"/>
                      </a:lnTo>
                      <a:lnTo>
                        <a:pt x="2" y="150"/>
                      </a:lnTo>
                      <a:lnTo>
                        <a:pt x="2" y="148"/>
                      </a:lnTo>
                      <a:lnTo>
                        <a:pt x="2" y="146"/>
                      </a:lnTo>
                      <a:lnTo>
                        <a:pt x="0" y="145"/>
                      </a:lnTo>
                      <a:lnTo>
                        <a:pt x="0" y="141"/>
                      </a:lnTo>
                      <a:lnTo>
                        <a:pt x="0" y="139"/>
                      </a:lnTo>
                      <a:lnTo>
                        <a:pt x="0" y="135"/>
                      </a:lnTo>
                      <a:lnTo>
                        <a:pt x="0" y="133"/>
                      </a:lnTo>
                      <a:lnTo>
                        <a:pt x="0" y="129"/>
                      </a:lnTo>
                      <a:lnTo>
                        <a:pt x="0" y="127"/>
                      </a:lnTo>
                      <a:lnTo>
                        <a:pt x="0" y="123"/>
                      </a:lnTo>
                      <a:lnTo>
                        <a:pt x="0" y="121"/>
                      </a:lnTo>
                      <a:lnTo>
                        <a:pt x="0" y="117"/>
                      </a:lnTo>
                      <a:lnTo>
                        <a:pt x="0" y="113"/>
                      </a:lnTo>
                      <a:lnTo>
                        <a:pt x="0" y="109"/>
                      </a:lnTo>
                      <a:lnTo>
                        <a:pt x="0" y="106"/>
                      </a:lnTo>
                      <a:lnTo>
                        <a:pt x="2" y="104"/>
                      </a:lnTo>
                      <a:lnTo>
                        <a:pt x="2" y="100"/>
                      </a:lnTo>
                      <a:lnTo>
                        <a:pt x="2" y="96"/>
                      </a:lnTo>
                      <a:lnTo>
                        <a:pt x="4" y="92"/>
                      </a:lnTo>
                      <a:lnTo>
                        <a:pt x="4" y="90"/>
                      </a:lnTo>
                      <a:lnTo>
                        <a:pt x="4" y="88"/>
                      </a:lnTo>
                      <a:lnTo>
                        <a:pt x="4" y="84"/>
                      </a:lnTo>
                      <a:lnTo>
                        <a:pt x="6" y="82"/>
                      </a:lnTo>
                      <a:lnTo>
                        <a:pt x="6" y="80"/>
                      </a:lnTo>
                      <a:lnTo>
                        <a:pt x="6" y="76"/>
                      </a:lnTo>
                      <a:lnTo>
                        <a:pt x="6" y="74"/>
                      </a:lnTo>
                      <a:lnTo>
                        <a:pt x="7" y="72"/>
                      </a:lnTo>
                      <a:lnTo>
                        <a:pt x="7" y="68"/>
                      </a:lnTo>
                      <a:lnTo>
                        <a:pt x="7" y="67"/>
                      </a:lnTo>
                      <a:lnTo>
                        <a:pt x="9" y="63"/>
                      </a:lnTo>
                      <a:lnTo>
                        <a:pt x="9" y="61"/>
                      </a:lnTo>
                      <a:lnTo>
                        <a:pt x="9" y="57"/>
                      </a:lnTo>
                      <a:lnTo>
                        <a:pt x="11" y="53"/>
                      </a:lnTo>
                      <a:lnTo>
                        <a:pt x="11" y="51"/>
                      </a:lnTo>
                      <a:lnTo>
                        <a:pt x="11" y="47"/>
                      </a:lnTo>
                      <a:lnTo>
                        <a:pt x="11" y="45"/>
                      </a:lnTo>
                      <a:lnTo>
                        <a:pt x="13" y="45"/>
                      </a:lnTo>
                      <a:lnTo>
                        <a:pt x="13" y="43"/>
                      </a:lnTo>
                      <a:lnTo>
                        <a:pt x="13" y="41"/>
                      </a:lnTo>
                      <a:lnTo>
                        <a:pt x="13" y="39"/>
                      </a:lnTo>
                      <a:lnTo>
                        <a:pt x="13" y="37"/>
                      </a:lnTo>
                      <a:lnTo>
                        <a:pt x="13" y="35"/>
                      </a:lnTo>
                      <a:lnTo>
                        <a:pt x="13" y="33"/>
                      </a:lnTo>
                      <a:lnTo>
                        <a:pt x="15" y="31"/>
                      </a:lnTo>
                      <a:lnTo>
                        <a:pt x="15" y="29"/>
                      </a:lnTo>
                      <a:lnTo>
                        <a:pt x="15" y="27"/>
                      </a:lnTo>
                      <a:lnTo>
                        <a:pt x="15" y="26"/>
                      </a:lnTo>
                      <a:lnTo>
                        <a:pt x="17" y="22"/>
                      </a:lnTo>
                      <a:lnTo>
                        <a:pt x="17" y="20"/>
                      </a:lnTo>
                      <a:lnTo>
                        <a:pt x="17" y="18"/>
                      </a:lnTo>
                      <a:lnTo>
                        <a:pt x="17" y="16"/>
                      </a:lnTo>
                      <a:lnTo>
                        <a:pt x="19" y="14"/>
                      </a:lnTo>
                      <a:lnTo>
                        <a:pt x="19" y="12"/>
                      </a:lnTo>
                      <a:lnTo>
                        <a:pt x="19" y="8"/>
                      </a:lnTo>
                      <a:lnTo>
                        <a:pt x="19" y="6"/>
                      </a:lnTo>
                      <a:lnTo>
                        <a:pt x="19" y="4"/>
                      </a:lnTo>
                      <a:lnTo>
                        <a:pt x="21" y="2"/>
                      </a:lnTo>
                      <a:lnTo>
                        <a:pt x="23" y="0"/>
                      </a:lnTo>
                      <a:lnTo>
                        <a:pt x="23" y="0"/>
                      </a:lnTo>
                      <a:lnTo>
                        <a:pt x="25" y="0"/>
                      </a:lnTo>
                      <a:lnTo>
                        <a:pt x="27" y="0"/>
                      </a:lnTo>
                      <a:lnTo>
                        <a:pt x="29" y="2"/>
                      </a:lnTo>
                      <a:lnTo>
                        <a:pt x="29" y="4"/>
                      </a:lnTo>
                      <a:lnTo>
                        <a:pt x="30" y="6"/>
                      </a:lnTo>
                      <a:lnTo>
                        <a:pt x="30" y="8"/>
                      </a:lnTo>
                      <a:lnTo>
                        <a:pt x="30" y="12"/>
                      </a:lnTo>
                      <a:lnTo>
                        <a:pt x="32" y="14"/>
                      </a:lnTo>
                      <a:lnTo>
                        <a:pt x="34" y="22"/>
                      </a:lnTo>
                      <a:lnTo>
                        <a:pt x="36" y="29"/>
                      </a:lnTo>
                      <a:lnTo>
                        <a:pt x="38" y="37"/>
                      </a:lnTo>
                      <a:lnTo>
                        <a:pt x="40" y="45"/>
                      </a:lnTo>
                      <a:lnTo>
                        <a:pt x="40" y="53"/>
                      </a:lnTo>
                      <a:lnTo>
                        <a:pt x="42" y="61"/>
                      </a:lnTo>
                      <a:lnTo>
                        <a:pt x="44" y="68"/>
                      </a:lnTo>
                      <a:lnTo>
                        <a:pt x="46" y="76"/>
                      </a:lnTo>
                      <a:lnTo>
                        <a:pt x="48" y="84"/>
                      </a:lnTo>
                      <a:lnTo>
                        <a:pt x="50" y="90"/>
                      </a:lnTo>
                      <a:lnTo>
                        <a:pt x="50" y="98"/>
                      </a:lnTo>
                      <a:lnTo>
                        <a:pt x="52" y="104"/>
                      </a:lnTo>
                      <a:lnTo>
                        <a:pt x="53" y="111"/>
                      </a:lnTo>
                      <a:lnTo>
                        <a:pt x="53" y="117"/>
                      </a:lnTo>
                      <a:lnTo>
                        <a:pt x="55" y="125"/>
                      </a:lnTo>
                      <a:lnTo>
                        <a:pt x="55" y="131"/>
                      </a:lnTo>
                      <a:lnTo>
                        <a:pt x="57" y="137"/>
                      </a:lnTo>
                      <a:lnTo>
                        <a:pt x="57" y="141"/>
                      </a:lnTo>
                      <a:lnTo>
                        <a:pt x="57" y="146"/>
                      </a:lnTo>
                      <a:lnTo>
                        <a:pt x="57" y="150"/>
                      </a:lnTo>
                      <a:lnTo>
                        <a:pt x="57" y="154"/>
                      </a:lnTo>
                      <a:lnTo>
                        <a:pt x="55" y="160"/>
                      </a:lnTo>
                      <a:lnTo>
                        <a:pt x="55" y="164"/>
                      </a:lnTo>
                      <a:lnTo>
                        <a:pt x="53" y="168"/>
                      </a:lnTo>
                      <a:lnTo>
                        <a:pt x="53" y="172"/>
                      </a:lnTo>
                      <a:lnTo>
                        <a:pt x="52" y="174"/>
                      </a:lnTo>
                      <a:lnTo>
                        <a:pt x="50" y="176"/>
                      </a:lnTo>
                      <a:lnTo>
                        <a:pt x="48" y="178"/>
                      </a:lnTo>
                      <a:lnTo>
                        <a:pt x="46" y="178"/>
                      </a:lnTo>
                      <a:lnTo>
                        <a:pt x="42" y="180"/>
                      </a:lnTo>
                      <a:lnTo>
                        <a:pt x="40" y="180"/>
                      </a:lnTo>
                      <a:lnTo>
                        <a:pt x="38" y="182"/>
                      </a:lnTo>
                      <a:lnTo>
                        <a:pt x="34" y="182"/>
                      </a:lnTo>
                      <a:lnTo>
                        <a:pt x="30" y="182"/>
                      </a:lnTo>
                      <a:lnTo>
                        <a:pt x="29" y="180"/>
                      </a:lnTo>
                      <a:lnTo>
                        <a:pt x="25" y="180"/>
                      </a:lnTo>
                      <a:lnTo>
                        <a:pt x="21" y="178"/>
                      </a:lnTo>
                      <a:lnTo>
                        <a:pt x="17" y="178"/>
                      </a:lnTo>
                      <a:lnTo>
                        <a:pt x="15" y="176"/>
                      </a:lnTo>
                      <a:lnTo>
                        <a:pt x="11" y="174"/>
                      </a:lnTo>
                      <a:lnTo>
                        <a:pt x="11" y="172"/>
                      </a:lnTo>
                      <a:lnTo>
                        <a:pt x="9" y="172"/>
                      </a:lnTo>
                      <a:lnTo>
                        <a:pt x="9" y="170"/>
                      </a:lnTo>
                      <a:lnTo>
                        <a:pt x="7" y="168"/>
                      </a:lnTo>
                      <a:lnTo>
                        <a:pt x="7" y="168"/>
                      </a:lnTo>
                      <a:lnTo>
                        <a:pt x="7" y="166"/>
                      </a:lnTo>
                      <a:lnTo>
                        <a:pt x="7" y="164"/>
                      </a:lnTo>
                      <a:lnTo>
                        <a:pt x="6" y="162"/>
                      </a:lnTo>
                      <a:close/>
                    </a:path>
                  </a:pathLst>
                </a:custGeom>
                <a:solidFill>
                  <a:srgbClr val="FFFFFF"/>
                </a:solidFill>
                <a:ln w="9525">
                  <a:noFill/>
                  <a:round/>
                  <a:headEnd/>
                  <a:tailEnd/>
                </a:ln>
              </p:spPr>
              <p:txBody>
                <a:bodyPr/>
                <a:lstStyle/>
                <a:p>
                  <a:endParaRPr lang="en-US"/>
                </a:p>
              </p:txBody>
            </p:sp>
          </p:grpSp>
          <p:grpSp>
            <p:nvGrpSpPr>
              <p:cNvPr id="7" name="Group 104"/>
              <p:cNvGrpSpPr>
                <a:grpSpLocks/>
              </p:cNvGrpSpPr>
              <p:nvPr/>
            </p:nvGrpSpPr>
            <p:grpSpPr bwMode="auto">
              <a:xfrm rot="-24847">
                <a:off x="4080" y="2880"/>
                <a:ext cx="207" cy="371"/>
                <a:chOff x="2145" y="1187"/>
                <a:chExt cx="223" cy="371"/>
              </a:xfrm>
            </p:grpSpPr>
            <p:sp>
              <p:nvSpPr>
                <p:cNvPr id="40041" name="Freeform 105"/>
                <p:cNvSpPr>
                  <a:spLocks/>
                </p:cNvSpPr>
                <p:nvPr/>
              </p:nvSpPr>
              <p:spPr bwMode="auto">
                <a:xfrm>
                  <a:off x="2145" y="1187"/>
                  <a:ext cx="223" cy="371"/>
                </a:xfrm>
                <a:custGeom>
                  <a:avLst/>
                  <a:gdLst/>
                  <a:ahLst/>
                  <a:cxnLst>
                    <a:cxn ang="0">
                      <a:pos x="121" y="64"/>
                    </a:cxn>
                    <a:cxn ang="0">
                      <a:pos x="135" y="142"/>
                    </a:cxn>
                    <a:cxn ang="0">
                      <a:pos x="148" y="220"/>
                    </a:cxn>
                    <a:cxn ang="0">
                      <a:pos x="163" y="300"/>
                    </a:cxn>
                    <a:cxn ang="0">
                      <a:pos x="179" y="374"/>
                    </a:cxn>
                    <a:cxn ang="0">
                      <a:pos x="194" y="445"/>
                    </a:cxn>
                    <a:cxn ang="0">
                      <a:pos x="209" y="515"/>
                    </a:cxn>
                    <a:cxn ang="0">
                      <a:pos x="219" y="585"/>
                    </a:cxn>
                    <a:cxn ang="0">
                      <a:pos x="219" y="636"/>
                    </a:cxn>
                    <a:cxn ang="0">
                      <a:pos x="213" y="669"/>
                    </a:cxn>
                    <a:cxn ang="0">
                      <a:pos x="204" y="698"/>
                    </a:cxn>
                    <a:cxn ang="0">
                      <a:pos x="190" y="718"/>
                    </a:cxn>
                    <a:cxn ang="0">
                      <a:pos x="179" y="728"/>
                    </a:cxn>
                    <a:cxn ang="0">
                      <a:pos x="160" y="737"/>
                    </a:cxn>
                    <a:cxn ang="0">
                      <a:pos x="135" y="741"/>
                    </a:cxn>
                    <a:cxn ang="0">
                      <a:pos x="110" y="737"/>
                    </a:cxn>
                    <a:cxn ang="0">
                      <a:pos x="85" y="730"/>
                    </a:cxn>
                    <a:cxn ang="0">
                      <a:pos x="54" y="710"/>
                    </a:cxn>
                    <a:cxn ang="0">
                      <a:pos x="25" y="673"/>
                    </a:cxn>
                    <a:cxn ang="0">
                      <a:pos x="10" y="634"/>
                    </a:cxn>
                    <a:cxn ang="0">
                      <a:pos x="2" y="593"/>
                    </a:cxn>
                    <a:cxn ang="0">
                      <a:pos x="4" y="527"/>
                    </a:cxn>
                    <a:cxn ang="0">
                      <a:pos x="18" y="437"/>
                    </a:cxn>
                    <a:cxn ang="0">
                      <a:pos x="27" y="378"/>
                    </a:cxn>
                    <a:cxn ang="0">
                      <a:pos x="31" y="347"/>
                    </a:cxn>
                    <a:cxn ang="0">
                      <a:pos x="35" y="316"/>
                    </a:cxn>
                    <a:cxn ang="0">
                      <a:pos x="41" y="287"/>
                    </a:cxn>
                    <a:cxn ang="0">
                      <a:pos x="44" y="269"/>
                    </a:cxn>
                    <a:cxn ang="0">
                      <a:pos x="46" y="261"/>
                    </a:cxn>
                    <a:cxn ang="0">
                      <a:pos x="50" y="252"/>
                    </a:cxn>
                    <a:cxn ang="0">
                      <a:pos x="54" y="244"/>
                    </a:cxn>
                    <a:cxn ang="0">
                      <a:pos x="58" y="214"/>
                    </a:cxn>
                    <a:cxn ang="0">
                      <a:pos x="67" y="164"/>
                    </a:cxn>
                    <a:cxn ang="0">
                      <a:pos x="73" y="111"/>
                    </a:cxn>
                    <a:cxn ang="0">
                      <a:pos x="79" y="60"/>
                    </a:cxn>
                    <a:cxn ang="0">
                      <a:pos x="85" y="29"/>
                    </a:cxn>
                    <a:cxn ang="0">
                      <a:pos x="89" y="17"/>
                    </a:cxn>
                    <a:cxn ang="0">
                      <a:pos x="90" y="8"/>
                    </a:cxn>
                    <a:cxn ang="0">
                      <a:pos x="96" y="0"/>
                    </a:cxn>
                    <a:cxn ang="0">
                      <a:pos x="115" y="23"/>
                    </a:cxn>
                  </a:cxnLst>
                  <a:rect l="0" t="0" r="r" b="b"/>
                  <a:pathLst>
                    <a:path w="223" h="741">
                      <a:moveTo>
                        <a:pt x="115" y="23"/>
                      </a:moveTo>
                      <a:lnTo>
                        <a:pt x="121" y="64"/>
                      </a:lnTo>
                      <a:lnTo>
                        <a:pt x="127" y="103"/>
                      </a:lnTo>
                      <a:lnTo>
                        <a:pt x="135" y="142"/>
                      </a:lnTo>
                      <a:lnTo>
                        <a:pt x="142" y="181"/>
                      </a:lnTo>
                      <a:lnTo>
                        <a:pt x="148" y="220"/>
                      </a:lnTo>
                      <a:lnTo>
                        <a:pt x="156" y="259"/>
                      </a:lnTo>
                      <a:lnTo>
                        <a:pt x="163" y="300"/>
                      </a:lnTo>
                      <a:lnTo>
                        <a:pt x="171" y="339"/>
                      </a:lnTo>
                      <a:lnTo>
                        <a:pt x="179" y="374"/>
                      </a:lnTo>
                      <a:lnTo>
                        <a:pt x="186" y="410"/>
                      </a:lnTo>
                      <a:lnTo>
                        <a:pt x="194" y="445"/>
                      </a:lnTo>
                      <a:lnTo>
                        <a:pt x="202" y="480"/>
                      </a:lnTo>
                      <a:lnTo>
                        <a:pt x="209" y="515"/>
                      </a:lnTo>
                      <a:lnTo>
                        <a:pt x="215" y="550"/>
                      </a:lnTo>
                      <a:lnTo>
                        <a:pt x="219" y="585"/>
                      </a:lnTo>
                      <a:lnTo>
                        <a:pt x="223" y="620"/>
                      </a:lnTo>
                      <a:lnTo>
                        <a:pt x="219" y="636"/>
                      </a:lnTo>
                      <a:lnTo>
                        <a:pt x="217" y="651"/>
                      </a:lnTo>
                      <a:lnTo>
                        <a:pt x="213" y="669"/>
                      </a:lnTo>
                      <a:lnTo>
                        <a:pt x="209" y="685"/>
                      </a:lnTo>
                      <a:lnTo>
                        <a:pt x="204" y="698"/>
                      </a:lnTo>
                      <a:lnTo>
                        <a:pt x="194" y="712"/>
                      </a:lnTo>
                      <a:lnTo>
                        <a:pt x="190" y="718"/>
                      </a:lnTo>
                      <a:lnTo>
                        <a:pt x="184" y="722"/>
                      </a:lnTo>
                      <a:lnTo>
                        <a:pt x="179" y="728"/>
                      </a:lnTo>
                      <a:lnTo>
                        <a:pt x="171" y="731"/>
                      </a:lnTo>
                      <a:lnTo>
                        <a:pt x="160" y="737"/>
                      </a:lnTo>
                      <a:lnTo>
                        <a:pt x="148" y="741"/>
                      </a:lnTo>
                      <a:lnTo>
                        <a:pt x="135" y="741"/>
                      </a:lnTo>
                      <a:lnTo>
                        <a:pt x="123" y="741"/>
                      </a:lnTo>
                      <a:lnTo>
                        <a:pt x="110" y="737"/>
                      </a:lnTo>
                      <a:lnTo>
                        <a:pt x="96" y="733"/>
                      </a:lnTo>
                      <a:lnTo>
                        <a:pt x="85" y="730"/>
                      </a:lnTo>
                      <a:lnTo>
                        <a:pt x="73" y="726"/>
                      </a:lnTo>
                      <a:lnTo>
                        <a:pt x="54" y="710"/>
                      </a:lnTo>
                      <a:lnTo>
                        <a:pt x="39" y="692"/>
                      </a:lnTo>
                      <a:lnTo>
                        <a:pt x="25" y="673"/>
                      </a:lnTo>
                      <a:lnTo>
                        <a:pt x="16" y="653"/>
                      </a:lnTo>
                      <a:lnTo>
                        <a:pt x="10" y="634"/>
                      </a:lnTo>
                      <a:lnTo>
                        <a:pt x="4" y="614"/>
                      </a:lnTo>
                      <a:lnTo>
                        <a:pt x="2" y="593"/>
                      </a:lnTo>
                      <a:lnTo>
                        <a:pt x="0" y="570"/>
                      </a:lnTo>
                      <a:lnTo>
                        <a:pt x="4" y="527"/>
                      </a:lnTo>
                      <a:lnTo>
                        <a:pt x="10" y="482"/>
                      </a:lnTo>
                      <a:lnTo>
                        <a:pt x="18" y="437"/>
                      </a:lnTo>
                      <a:lnTo>
                        <a:pt x="23" y="394"/>
                      </a:lnTo>
                      <a:lnTo>
                        <a:pt x="27" y="378"/>
                      </a:lnTo>
                      <a:lnTo>
                        <a:pt x="29" y="363"/>
                      </a:lnTo>
                      <a:lnTo>
                        <a:pt x="31" y="347"/>
                      </a:lnTo>
                      <a:lnTo>
                        <a:pt x="33" y="332"/>
                      </a:lnTo>
                      <a:lnTo>
                        <a:pt x="35" y="316"/>
                      </a:lnTo>
                      <a:lnTo>
                        <a:pt x="37" y="302"/>
                      </a:lnTo>
                      <a:lnTo>
                        <a:pt x="41" y="287"/>
                      </a:lnTo>
                      <a:lnTo>
                        <a:pt x="46" y="273"/>
                      </a:lnTo>
                      <a:lnTo>
                        <a:pt x="44" y="269"/>
                      </a:lnTo>
                      <a:lnTo>
                        <a:pt x="44" y="265"/>
                      </a:lnTo>
                      <a:lnTo>
                        <a:pt x="46" y="261"/>
                      </a:lnTo>
                      <a:lnTo>
                        <a:pt x="48" y="255"/>
                      </a:lnTo>
                      <a:lnTo>
                        <a:pt x="50" y="252"/>
                      </a:lnTo>
                      <a:lnTo>
                        <a:pt x="52" y="248"/>
                      </a:lnTo>
                      <a:lnTo>
                        <a:pt x="54" y="244"/>
                      </a:lnTo>
                      <a:lnTo>
                        <a:pt x="54" y="240"/>
                      </a:lnTo>
                      <a:lnTo>
                        <a:pt x="58" y="214"/>
                      </a:lnTo>
                      <a:lnTo>
                        <a:pt x="64" y="189"/>
                      </a:lnTo>
                      <a:lnTo>
                        <a:pt x="67" y="164"/>
                      </a:lnTo>
                      <a:lnTo>
                        <a:pt x="69" y="136"/>
                      </a:lnTo>
                      <a:lnTo>
                        <a:pt x="73" y="111"/>
                      </a:lnTo>
                      <a:lnTo>
                        <a:pt x="77" y="86"/>
                      </a:lnTo>
                      <a:lnTo>
                        <a:pt x="79" y="60"/>
                      </a:lnTo>
                      <a:lnTo>
                        <a:pt x="81" y="33"/>
                      </a:lnTo>
                      <a:lnTo>
                        <a:pt x="85" y="29"/>
                      </a:lnTo>
                      <a:lnTo>
                        <a:pt x="87" y="23"/>
                      </a:lnTo>
                      <a:lnTo>
                        <a:pt x="89" y="17"/>
                      </a:lnTo>
                      <a:lnTo>
                        <a:pt x="89" y="12"/>
                      </a:lnTo>
                      <a:lnTo>
                        <a:pt x="90" y="8"/>
                      </a:lnTo>
                      <a:lnTo>
                        <a:pt x="92" y="4"/>
                      </a:lnTo>
                      <a:lnTo>
                        <a:pt x="96" y="0"/>
                      </a:lnTo>
                      <a:lnTo>
                        <a:pt x="104" y="0"/>
                      </a:lnTo>
                      <a:lnTo>
                        <a:pt x="115" y="23"/>
                      </a:lnTo>
                      <a:close/>
                    </a:path>
                  </a:pathLst>
                </a:custGeom>
                <a:solidFill>
                  <a:srgbClr val="000000"/>
                </a:solidFill>
                <a:ln w="9525">
                  <a:noFill/>
                  <a:round/>
                  <a:headEnd/>
                  <a:tailEnd/>
                </a:ln>
              </p:spPr>
              <p:txBody>
                <a:bodyPr/>
                <a:lstStyle/>
                <a:p>
                  <a:endParaRPr lang="en-US"/>
                </a:p>
              </p:txBody>
            </p:sp>
            <p:sp>
              <p:nvSpPr>
                <p:cNvPr id="40042" name="Freeform 106"/>
                <p:cNvSpPr>
                  <a:spLocks/>
                </p:cNvSpPr>
                <p:nvPr/>
              </p:nvSpPr>
              <p:spPr bwMode="auto">
                <a:xfrm>
                  <a:off x="2166" y="1226"/>
                  <a:ext cx="181" cy="322"/>
                </a:xfrm>
                <a:custGeom>
                  <a:avLst/>
                  <a:gdLst/>
                  <a:ahLst/>
                  <a:cxnLst>
                    <a:cxn ang="0">
                      <a:pos x="169" y="417"/>
                    </a:cxn>
                    <a:cxn ang="0">
                      <a:pos x="171" y="443"/>
                    </a:cxn>
                    <a:cxn ang="0">
                      <a:pos x="175" y="468"/>
                    </a:cxn>
                    <a:cxn ang="0">
                      <a:pos x="179" y="495"/>
                    </a:cxn>
                    <a:cxn ang="0">
                      <a:pos x="181" y="523"/>
                    </a:cxn>
                    <a:cxn ang="0">
                      <a:pos x="181" y="548"/>
                    </a:cxn>
                    <a:cxn ang="0">
                      <a:pos x="177" y="573"/>
                    </a:cxn>
                    <a:cxn ang="0">
                      <a:pos x="175" y="585"/>
                    </a:cxn>
                    <a:cxn ang="0">
                      <a:pos x="171" y="599"/>
                    </a:cxn>
                    <a:cxn ang="0">
                      <a:pos x="167" y="611"/>
                    </a:cxn>
                    <a:cxn ang="0">
                      <a:pos x="160" y="622"/>
                    </a:cxn>
                    <a:cxn ang="0">
                      <a:pos x="154" y="626"/>
                    </a:cxn>
                    <a:cxn ang="0">
                      <a:pos x="148" y="630"/>
                    </a:cxn>
                    <a:cxn ang="0">
                      <a:pos x="142" y="634"/>
                    </a:cxn>
                    <a:cxn ang="0">
                      <a:pos x="135" y="636"/>
                    </a:cxn>
                    <a:cxn ang="0">
                      <a:pos x="129" y="638"/>
                    </a:cxn>
                    <a:cxn ang="0">
                      <a:pos x="121" y="640"/>
                    </a:cxn>
                    <a:cxn ang="0">
                      <a:pos x="116" y="642"/>
                    </a:cxn>
                    <a:cxn ang="0">
                      <a:pos x="108" y="644"/>
                    </a:cxn>
                    <a:cxn ang="0">
                      <a:pos x="92" y="640"/>
                    </a:cxn>
                    <a:cxn ang="0">
                      <a:pos x="77" y="634"/>
                    </a:cxn>
                    <a:cxn ang="0">
                      <a:pos x="64" y="628"/>
                    </a:cxn>
                    <a:cxn ang="0">
                      <a:pos x="48" y="620"/>
                    </a:cxn>
                    <a:cxn ang="0">
                      <a:pos x="35" y="611"/>
                    </a:cxn>
                    <a:cxn ang="0">
                      <a:pos x="25" y="599"/>
                    </a:cxn>
                    <a:cxn ang="0">
                      <a:pos x="20" y="591"/>
                    </a:cxn>
                    <a:cxn ang="0">
                      <a:pos x="16" y="585"/>
                    </a:cxn>
                    <a:cxn ang="0">
                      <a:pos x="14" y="577"/>
                    </a:cxn>
                    <a:cxn ang="0">
                      <a:pos x="12" y="568"/>
                    </a:cxn>
                    <a:cxn ang="0">
                      <a:pos x="6" y="544"/>
                    </a:cxn>
                    <a:cxn ang="0">
                      <a:pos x="2" y="519"/>
                    </a:cxn>
                    <a:cxn ang="0">
                      <a:pos x="0" y="493"/>
                    </a:cxn>
                    <a:cxn ang="0">
                      <a:pos x="0" y="468"/>
                    </a:cxn>
                    <a:cxn ang="0">
                      <a:pos x="4" y="419"/>
                    </a:cxn>
                    <a:cxn ang="0">
                      <a:pos x="12" y="369"/>
                    </a:cxn>
                    <a:cxn ang="0">
                      <a:pos x="21" y="318"/>
                    </a:cxn>
                    <a:cxn ang="0">
                      <a:pos x="31" y="267"/>
                    </a:cxn>
                    <a:cxn ang="0">
                      <a:pos x="41" y="216"/>
                    </a:cxn>
                    <a:cxn ang="0">
                      <a:pos x="46" y="168"/>
                    </a:cxn>
                    <a:cxn ang="0">
                      <a:pos x="52" y="146"/>
                    </a:cxn>
                    <a:cxn ang="0">
                      <a:pos x="56" y="127"/>
                    </a:cxn>
                    <a:cxn ang="0">
                      <a:pos x="60" y="105"/>
                    </a:cxn>
                    <a:cxn ang="0">
                      <a:pos x="64" y="84"/>
                    </a:cxn>
                    <a:cxn ang="0">
                      <a:pos x="68" y="64"/>
                    </a:cxn>
                    <a:cxn ang="0">
                      <a:pos x="71" y="43"/>
                    </a:cxn>
                    <a:cxn ang="0">
                      <a:pos x="75" y="21"/>
                    </a:cxn>
                    <a:cxn ang="0">
                      <a:pos x="77" y="0"/>
                    </a:cxn>
                    <a:cxn ang="0">
                      <a:pos x="91" y="51"/>
                    </a:cxn>
                    <a:cxn ang="0">
                      <a:pos x="102" y="103"/>
                    </a:cxn>
                    <a:cxn ang="0">
                      <a:pos x="114" y="156"/>
                    </a:cxn>
                    <a:cxn ang="0">
                      <a:pos x="123" y="209"/>
                    </a:cxn>
                    <a:cxn ang="0">
                      <a:pos x="133" y="261"/>
                    </a:cxn>
                    <a:cxn ang="0">
                      <a:pos x="142" y="314"/>
                    </a:cxn>
                    <a:cxn ang="0">
                      <a:pos x="154" y="367"/>
                    </a:cxn>
                    <a:cxn ang="0">
                      <a:pos x="169" y="417"/>
                    </a:cxn>
                  </a:cxnLst>
                  <a:rect l="0" t="0" r="r" b="b"/>
                  <a:pathLst>
                    <a:path w="181" h="644">
                      <a:moveTo>
                        <a:pt x="169" y="417"/>
                      </a:moveTo>
                      <a:lnTo>
                        <a:pt x="171" y="443"/>
                      </a:lnTo>
                      <a:lnTo>
                        <a:pt x="175" y="468"/>
                      </a:lnTo>
                      <a:lnTo>
                        <a:pt x="179" y="495"/>
                      </a:lnTo>
                      <a:lnTo>
                        <a:pt x="181" y="523"/>
                      </a:lnTo>
                      <a:lnTo>
                        <a:pt x="181" y="548"/>
                      </a:lnTo>
                      <a:lnTo>
                        <a:pt x="177" y="573"/>
                      </a:lnTo>
                      <a:lnTo>
                        <a:pt x="175" y="585"/>
                      </a:lnTo>
                      <a:lnTo>
                        <a:pt x="171" y="599"/>
                      </a:lnTo>
                      <a:lnTo>
                        <a:pt x="167" y="611"/>
                      </a:lnTo>
                      <a:lnTo>
                        <a:pt x="160" y="622"/>
                      </a:lnTo>
                      <a:lnTo>
                        <a:pt x="154" y="626"/>
                      </a:lnTo>
                      <a:lnTo>
                        <a:pt x="148" y="630"/>
                      </a:lnTo>
                      <a:lnTo>
                        <a:pt x="142" y="634"/>
                      </a:lnTo>
                      <a:lnTo>
                        <a:pt x="135" y="636"/>
                      </a:lnTo>
                      <a:lnTo>
                        <a:pt x="129" y="638"/>
                      </a:lnTo>
                      <a:lnTo>
                        <a:pt x="121" y="640"/>
                      </a:lnTo>
                      <a:lnTo>
                        <a:pt x="116" y="642"/>
                      </a:lnTo>
                      <a:lnTo>
                        <a:pt x="108" y="644"/>
                      </a:lnTo>
                      <a:lnTo>
                        <a:pt x="92" y="640"/>
                      </a:lnTo>
                      <a:lnTo>
                        <a:pt x="77" y="634"/>
                      </a:lnTo>
                      <a:lnTo>
                        <a:pt x="64" y="628"/>
                      </a:lnTo>
                      <a:lnTo>
                        <a:pt x="48" y="620"/>
                      </a:lnTo>
                      <a:lnTo>
                        <a:pt x="35" y="611"/>
                      </a:lnTo>
                      <a:lnTo>
                        <a:pt x="25" y="599"/>
                      </a:lnTo>
                      <a:lnTo>
                        <a:pt x="20" y="591"/>
                      </a:lnTo>
                      <a:lnTo>
                        <a:pt x="16" y="585"/>
                      </a:lnTo>
                      <a:lnTo>
                        <a:pt x="14" y="577"/>
                      </a:lnTo>
                      <a:lnTo>
                        <a:pt x="12" y="568"/>
                      </a:lnTo>
                      <a:lnTo>
                        <a:pt x="6" y="544"/>
                      </a:lnTo>
                      <a:lnTo>
                        <a:pt x="2" y="519"/>
                      </a:lnTo>
                      <a:lnTo>
                        <a:pt x="0" y="493"/>
                      </a:lnTo>
                      <a:lnTo>
                        <a:pt x="0" y="468"/>
                      </a:lnTo>
                      <a:lnTo>
                        <a:pt x="4" y="419"/>
                      </a:lnTo>
                      <a:lnTo>
                        <a:pt x="12" y="369"/>
                      </a:lnTo>
                      <a:lnTo>
                        <a:pt x="21" y="318"/>
                      </a:lnTo>
                      <a:lnTo>
                        <a:pt x="31" y="267"/>
                      </a:lnTo>
                      <a:lnTo>
                        <a:pt x="41" y="216"/>
                      </a:lnTo>
                      <a:lnTo>
                        <a:pt x="46" y="168"/>
                      </a:lnTo>
                      <a:lnTo>
                        <a:pt x="52" y="146"/>
                      </a:lnTo>
                      <a:lnTo>
                        <a:pt x="56" y="127"/>
                      </a:lnTo>
                      <a:lnTo>
                        <a:pt x="60" y="105"/>
                      </a:lnTo>
                      <a:lnTo>
                        <a:pt x="64" y="84"/>
                      </a:lnTo>
                      <a:lnTo>
                        <a:pt x="68" y="64"/>
                      </a:lnTo>
                      <a:lnTo>
                        <a:pt x="71" y="43"/>
                      </a:lnTo>
                      <a:lnTo>
                        <a:pt x="75" y="21"/>
                      </a:lnTo>
                      <a:lnTo>
                        <a:pt x="77" y="0"/>
                      </a:lnTo>
                      <a:lnTo>
                        <a:pt x="91" y="51"/>
                      </a:lnTo>
                      <a:lnTo>
                        <a:pt x="102" y="103"/>
                      </a:lnTo>
                      <a:lnTo>
                        <a:pt x="114" y="156"/>
                      </a:lnTo>
                      <a:lnTo>
                        <a:pt x="123" y="209"/>
                      </a:lnTo>
                      <a:lnTo>
                        <a:pt x="133" y="261"/>
                      </a:lnTo>
                      <a:lnTo>
                        <a:pt x="142" y="314"/>
                      </a:lnTo>
                      <a:lnTo>
                        <a:pt x="154" y="367"/>
                      </a:lnTo>
                      <a:lnTo>
                        <a:pt x="169" y="417"/>
                      </a:lnTo>
                      <a:close/>
                    </a:path>
                  </a:pathLst>
                </a:custGeom>
                <a:solidFill>
                  <a:srgbClr val="A1A5BB"/>
                </a:solidFill>
                <a:ln w="9525">
                  <a:noFill/>
                  <a:round/>
                  <a:headEnd/>
                  <a:tailEnd/>
                </a:ln>
              </p:spPr>
              <p:txBody>
                <a:bodyPr/>
                <a:lstStyle/>
                <a:p>
                  <a:endParaRPr lang="en-US"/>
                </a:p>
              </p:txBody>
            </p:sp>
            <p:sp>
              <p:nvSpPr>
                <p:cNvPr id="40043" name="Freeform 107"/>
                <p:cNvSpPr>
                  <a:spLocks/>
                </p:cNvSpPr>
                <p:nvPr/>
              </p:nvSpPr>
              <p:spPr bwMode="auto">
                <a:xfrm>
                  <a:off x="2172" y="1284"/>
                  <a:ext cx="165" cy="259"/>
                </a:xfrm>
                <a:custGeom>
                  <a:avLst/>
                  <a:gdLst/>
                  <a:ahLst/>
                  <a:cxnLst>
                    <a:cxn ang="0">
                      <a:pos x="17" y="457"/>
                    </a:cxn>
                    <a:cxn ang="0">
                      <a:pos x="14" y="445"/>
                    </a:cxn>
                    <a:cxn ang="0">
                      <a:pos x="10" y="431"/>
                    </a:cxn>
                    <a:cxn ang="0">
                      <a:pos x="6" y="419"/>
                    </a:cxn>
                    <a:cxn ang="0">
                      <a:pos x="4" y="404"/>
                    </a:cxn>
                    <a:cxn ang="0">
                      <a:pos x="2" y="386"/>
                    </a:cxn>
                    <a:cxn ang="0">
                      <a:pos x="0" y="369"/>
                    </a:cxn>
                    <a:cxn ang="0">
                      <a:pos x="0" y="351"/>
                    </a:cxn>
                    <a:cxn ang="0">
                      <a:pos x="0" y="334"/>
                    </a:cxn>
                    <a:cxn ang="0">
                      <a:pos x="4" y="312"/>
                    </a:cxn>
                    <a:cxn ang="0">
                      <a:pos x="6" y="293"/>
                    </a:cxn>
                    <a:cxn ang="0">
                      <a:pos x="10" y="273"/>
                    </a:cxn>
                    <a:cxn ang="0">
                      <a:pos x="14" y="256"/>
                    </a:cxn>
                    <a:cxn ang="0">
                      <a:pos x="15" y="240"/>
                    </a:cxn>
                    <a:cxn ang="0">
                      <a:pos x="17" y="226"/>
                    </a:cxn>
                    <a:cxn ang="0">
                      <a:pos x="21" y="213"/>
                    </a:cxn>
                    <a:cxn ang="0">
                      <a:pos x="25" y="197"/>
                    </a:cxn>
                    <a:cxn ang="0">
                      <a:pos x="27" y="180"/>
                    </a:cxn>
                    <a:cxn ang="0">
                      <a:pos x="31" y="162"/>
                    </a:cxn>
                    <a:cxn ang="0">
                      <a:pos x="35" y="144"/>
                    </a:cxn>
                    <a:cxn ang="0">
                      <a:pos x="37" y="131"/>
                    </a:cxn>
                    <a:cxn ang="0">
                      <a:pos x="39" y="121"/>
                    </a:cxn>
                    <a:cxn ang="0">
                      <a:pos x="40" y="111"/>
                    </a:cxn>
                    <a:cxn ang="0">
                      <a:pos x="42" y="101"/>
                    </a:cxn>
                    <a:cxn ang="0">
                      <a:pos x="44" y="90"/>
                    </a:cxn>
                    <a:cxn ang="0">
                      <a:pos x="46" y="76"/>
                    </a:cxn>
                    <a:cxn ang="0">
                      <a:pos x="50" y="62"/>
                    </a:cxn>
                    <a:cxn ang="0">
                      <a:pos x="52" y="51"/>
                    </a:cxn>
                    <a:cxn ang="0">
                      <a:pos x="56" y="37"/>
                    </a:cxn>
                    <a:cxn ang="0">
                      <a:pos x="58" y="23"/>
                    </a:cxn>
                    <a:cxn ang="0">
                      <a:pos x="60" y="10"/>
                    </a:cxn>
                    <a:cxn ang="0">
                      <a:pos x="65" y="2"/>
                    </a:cxn>
                    <a:cxn ang="0">
                      <a:pos x="75" y="0"/>
                    </a:cxn>
                    <a:cxn ang="0">
                      <a:pos x="83" y="6"/>
                    </a:cxn>
                    <a:cxn ang="0">
                      <a:pos x="88" y="18"/>
                    </a:cxn>
                    <a:cxn ang="0">
                      <a:pos x="92" y="31"/>
                    </a:cxn>
                    <a:cxn ang="0">
                      <a:pos x="100" y="59"/>
                    </a:cxn>
                    <a:cxn ang="0">
                      <a:pos x="110" y="103"/>
                    </a:cxn>
                    <a:cxn ang="0">
                      <a:pos x="119" y="150"/>
                    </a:cxn>
                    <a:cxn ang="0">
                      <a:pos x="129" y="195"/>
                    </a:cxn>
                    <a:cxn ang="0">
                      <a:pos x="138" y="238"/>
                    </a:cxn>
                    <a:cxn ang="0">
                      <a:pos x="146" y="277"/>
                    </a:cxn>
                    <a:cxn ang="0">
                      <a:pos x="156" y="316"/>
                    </a:cxn>
                    <a:cxn ang="0">
                      <a:pos x="161" y="355"/>
                    </a:cxn>
                    <a:cxn ang="0">
                      <a:pos x="165" y="388"/>
                    </a:cxn>
                    <a:cxn ang="0">
                      <a:pos x="165" y="416"/>
                    </a:cxn>
                    <a:cxn ang="0">
                      <a:pos x="165" y="443"/>
                    </a:cxn>
                    <a:cxn ang="0">
                      <a:pos x="161" y="468"/>
                    </a:cxn>
                    <a:cxn ang="0">
                      <a:pos x="154" y="488"/>
                    </a:cxn>
                    <a:cxn ang="0">
                      <a:pos x="144" y="499"/>
                    </a:cxn>
                    <a:cxn ang="0">
                      <a:pos x="133" y="509"/>
                    </a:cxn>
                    <a:cxn ang="0">
                      <a:pos x="119" y="515"/>
                    </a:cxn>
                    <a:cxn ang="0">
                      <a:pos x="102" y="517"/>
                    </a:cxn>
                    <a:cxn ang="0">
                      <a:pos x="83" y="515"/>
                    </a:cxn>
                    <a:cxn ang="0">
                      <a:pos x="63" y="509"/>
                    </a:cxn>
                    <a:cxn ang="0">
                      <a:pos x="44" y="499"/>
                    </a:cxn>
                    <a:cxn ang="0">
                      <a:pos x="33" y="492"/>
                    </a:cxn>
                    <a:cxn ang="0">
                      <a:pos x="29" y="486"/>
                    </a:cxn>
                    <a:cxn ang="0">
                      <a:pos x="25" y="476"/>
                    </a:cxn>
                    <a:cxn ang="0">
                      <a:pos x="21" y="468"/>
                    </a:cxn>
                  </a:cxnLst>
                  <a:rect l="0" t="0" r="r" b="b"/>
                  <a:pathLst>
                    <a:path w="165" h="517">
                      <a:moveTo>
                        <a:pt x="21" y="462"/>
                      </a:moveTo>
                      <a:lnTo>
                        <a:pt x="17" y="457"/>
                      </a:lnTo>
                      <a:lnTo>
                        <a:pt x="15" y="451"/>
                      </a:lnTo>
                      <a:lnTo>
                        <a:pt x="14" y="445"/>
                      </a:lnTo>
                      <a:lnTo>
                        <a:pt x="12" y="437"/>
                      </a:lnTo>
                      <a:lnTo>
                        <a:pt x="10" y="431"/>
                      </a:lnTo>
                      <a:lnTo>
                        <a:pt x="8" y="425"/>
                      </a:lnTo>
                      <a:lnTo>
                        <a:pt x="6" y="419"/>
                      </a:lnTo>
                      <a:lnTo>
                        <a:pt x="4" y="412"/>
                      </a:lnTo>
                      <a:lnTo>
                        <a:pt x="4" y="404"/>
                      </a:lnTo>
                      <a:lnTo>
                        <a:pt x="2" y="396"/>
                      </a:lnTo>
                      <a:lnTo>
                        <a:pt x="2" y="386"/>
                      </a:lnTo>
                      <a:lnTo>
                        <a:pt x="0" y="378"/>
                      </a:lnTo>
                      <a:lnTo>
                        <a:pt x="0" y="369"/>
                      </a:lnTo>
                      <a:lnTo>
                        <a:pt x="0" y="361"/>
                      </a:lnTo>
                      <a:lnTo>
                        <a:pt x="0" y="351"/>
                      </a:lnTo>
                      <a:lnTo>
                        <a:pt x="0" y="343"/>
                      </a:lnTo>
                      <a:lnTo>
                        <a:pt x="0" y="334"/>
                      </a:lnTo>
                      <a:lnTo>
                        <a:pt x="2" y="322"/>
                      </a:lnTo>
                      <a:lnTo>
                        <a:pt x="4" y="312"/>
                      </a:lnTo>
                      <a:lnTo>
                        <a:pt x="4" y="302"/>
                      </a:lnTo>
                      <a:lnTo>
                        <a:pt x="6" y="293"/>
                      </a:lnTo>
                      <a:lnTo>
                        <a:pt x="8" y="283"/>
                      </a:lnTo>
                      <a:lnTo>
                        <a:pt x="10" y="273"/>
                      </a:lnTo>
                      <a:lnTo>
                        <a:pt x="12" y="261"/>
                      </a:lnTo>
                      <a:lnTo>
                        <a:pt x="14" y="256"/>
                      </a:lnTo>
                      <a:lnTo>
                        <a:pt x="14" y="248"/>
                      </a:lnTo>
                      <a:lnTo>
                        <a:pt x="15" y="240"/>
                      </a:lnTo>
                      <a:lnTo>
                        <a:pt x="17" y="234"/>
                      </a:lnTo>
                      <a:lnTo>
                        <a:pt x="17" y="226"/>
                      </a:lnTo>
                      <a:lnTo>
                        <a:pt x="19" y="219"/>
                      </a:lnTo>
                      <a:lnTo>
                        <a:pt x="21" y="213"/>
                      </a:lnTo>
                      <a:lnTo>
                        <a:pt x="23" y="205"/>
                      </a:lnTo>
                      <a:lnTo>
                        <a:pt x="25" y="197"/>
                      </a:lnTo>
                      <a:lnTo>
                        <a:pt x="27" y="187"/>
                      </a:lnTo>
                      <a:lnTo>
                        <a:pt x="27" y="180"/>
                      </a:lnTo>
                      <a:lnTo>
                        <a:pt x="29" y="170"/>
                      </a:lnTo>
                      <a:lnTo>
                        <a:pt x="31" y="162"/>
                      </a:lnTo>
                      <a:lnTo>
                        <a:pt x="33" y="152"/>
                      </a:lnTo>
                      <a:lnTo>
                        <a:pt x="35" y="144"/>
                      </a:lnTo>
                      <a:lnTo>
                        <a:pt x="37" y="135"/>
                      </a:lnTo>
                      <a:lnTo>
                        <a:pt x="37" y="131"/>
                      </a:lnTo>
                      <a:lnTo>
                        <a:pt x="39" y="125"/>
                      </a:lnTo>
                      <a:lnTo>
                        <a:pt x="39" y="121"/>
                      </a:lnTo>
                      <a:lnTo>
                        <a:pt x="40" y="115"/>
                      </a:lnTo>
                      <a:lnTo>
                        <a:pt x="40" y="111"/>
                      </a:lnTo>
                      <a:lnTo>
                        <a:pt x="40" y="105"/>
                      </a:lnTo>
                      <a:lnTo>
                        <a:pt x="42" y="101"/>
                      </a:lnTo>
                      <a:lnTo>
                        <a:pt x="42" y="96"/>
                      </a:lnTo>
                      <a:lnTo>
                        <a:pt x="44" y="90"/>
                      </a:lnTo>
                      <a:lnTo>
                        <a:pt x="46" y="84"/>
                      </a:lnTo>
                      <a:lnTo>
                        <a:pt x="46" y="76"/>
                      </a:lnTo>
                      <a:lnTo>
                        <a:pt x="48" y="70"/>
                      </a:lnTo>
                      <a:lnTo>
                        <a:pt x="50" y="62"/>
                      </a:lnTo>
                      <a:lnTo>
                        <a:pt x="52" y="57"/>
                      </a:lnTo>
                      <a:lnTo>
                        <a:pt x="52" y="51"/>
                      </a:lnTo>
                      <a:lnTo>
                        <a:pt x="54" y="43"/>
                      </a:lnTo>
                      <a:lnTo>
                        <a:pt x="56" y="37"/>
                      </a:lnTo>
                      <a:lnTo>
                        <a:pt x="56" y="31"/>
                      </a:lnTo>
                      <a:lnTo>
                        <a:pt x="58" y="23"/>
                      </a:lnTo>
                      <a:lnTo>
                        <a:pt x="58" y="18"/>
                      </a:lnTo>
                      <a:lnTo>
                        <a:pt x="60" y="10"/>
                      </a:lnTo>
                      <a:lnTo>
                        <a:pt x="62" y="6"/>
                      </a:lnTo>
                      <a:lnTo>
                        <a:pt x="65" y="2"/>
                      </a:lnTo>
                      <a:lnTo>
                        <a:pt x="71" y="0"/>
                      </a:lnTo>
                      <a:lnTo>
                        <a:pt x="75" y="0"/>
                      </a:lnTo>
                      <a:lnTo>
                        <a:pt x="79" y="2"/>
                      </a:lnTo>
                      <a:lnTo>
                        <a:pt x="83" y="6"/>
                      </a:lnTo>
                      <a:lnTo>
                        <a:pt x="85" y="12"/>
                      </a:lnTo>
                      <a:lnTo>
                        <a:pt x="88" y="18"/>
                      </a:lnTo>
                      <a:lnTo>
                        <a:pt x="90" y="25"/>
                      </a:lnTo>
                      <a:lnTo>
                        <a:pt x="92" y="31"/>
                      </a:lnTo>
                      <a:lnTo>
                        <a:pt x="92" y="37"/>
                      </a:lnTo>
                      <a:lnTo>
                        <a:pt x="100" y="59"/>
                      </a:lnTo>
                      <a:lnTo>
                        <a:pt x="106" y="82"/>
                      </a:lnTo>
                      <a:lnTo>
                        <a:pt x="110" y="103"/>
                      </a:lnTo>
                      <a:lnTo>
                        <a:pt x="115" y="127"/>
                      </a:lnTo>
                      <a:lnTo>
                        <a:pt x="119" y="150"/>
                      </a:lnTo>
                      <a:lnTo>
                        <a:pt x="125" y="174"/>
                      </a:lnTo>
                      <a:lnTo>
                        <a:pt x="129" y="195"/>
                      </a:lnTo>
                      <a:lnTo>
                        <a:pt x="134" y="219"/>
                      </a:lnTo>
                      <a:lnTo>
                        <a:pt x="138" y="238"/>
                      </a:lnTo>
                      <a:lnTo>
                        <a:pt x="142" y="258"/>
                      </a:lnTo>
                      <a:lnTo>
                        <a:pt x="146" y="277"/>
                      </a:lnTo>
                      <a:lnTo>
                        <a:pt x="152" y="297"/>
                      </a:lnTo>
                      <a:lnTo>
                        <a:pt x="156" y="316"/>
                      </a:lnTo>
                      <a:lnTo>
                        <a:pt x="157" y="336"/>
                      </a:lnTo>
                      <a:lnTo>
                        <a:pt x="161" y="355"/>
                      </a:lnTo>
                      <a:lnTo>
                        <a:pt x="163" y="375"/>
                      </a:lnTo>
                      <a:lnTo>
                        <a:pt x="165" y="388"/>
                      </a:lnTo>
                      <a:lnTo>
                        <a:pt x="165" y="402"/>
                      </a:lnTo>
                      <a:lnTo>
                        <a:pt x="165" y="416"/>
                      </a:lnTo>
                      <a:lnTo>
                        <a:pt x="165" y="429"/>
                      </a:lnTo>
                      <a:lnTo>
                        <a:pt x="165" y="443"/>
                      </a:lnTo>
                      <a:lnTo>
                        <a:pt x="163" y="457"/>
                      </a:lnTo>
                      <a:lnTo>
                        <a:pt x="161" y="468"/>
                      </a:lnTo>
                      <a:lnTo>
                        <a:pt x="157" y="482"/>
                      </a:lnTo>
                      <a:lnTo>
                        <a:pt x="154" y="488"/>
                      </a:lnTo>
                      <a:lnTo>
                        <a:pt x="150" y="494"/>
                      </a:lnTo>
                      <a:lnTo>
                        <a:pt x="144" y="499"/>
                      </a:lnTo>
                      <a:lnTo>
                        <a:pt x="138" y="505"/>
                      </a:lnTo>
                      <a:lnTo>
                        <a:pt x="133" y="509"/>
                      </a:lnTo>
                      <a:lnTo>
                        <a:pt x="125" y="513"/>
                      </a:lnTo>
                      <a:lnTo>
                        <a:pt x="119" y="515"/>
                      </a:lnTo>
                      <a:lnTo>
                        <a:pt x="111" y="515"/>
                      </a:lnTo>
                      <a:lnTo>
                        <a:pt x="102" y="517"/>
                      </a:lnTo>
                      <a:lnTo>
                        <a:pt x="92" y="515"/>
                      </a:lnTo>
                      <a:lnTo>
                        <a:pt x="83" y="515"/>
                      </a:lnTo>
                      <a:lnTo>
                        <a:pt x="73" y="511"/>
                      </a:lnTo>
                      <a:lnTo>
                        <a:pt x="63" y="509"/>
                      </a:lnTo>
                      <a:lnTo>
                        <a:pt x="54" y="505"/>
                      </a:lnTo>
                      <a:lnTo>
                        <a:pt x="44" y="499"/>
                      </a:lnTo>
                      <a:lnTo>
                        <a:pt x="37" y="496"/>
                      </a:lnTo>
                      <a:lnTo>
                        <a:pt x="33" y="492"/>
                      </a:lnTo>
                      <a:lnTo>
                        <a:pt x="31" y="490"/>
                      </a:lnTo>
                      <a:lnTo>
                        <a:pt x="29" y="486"/>
                      </a:lnTo>
                      <a:lnTo>
                        <a:pt x="27" y="482"/>
                      </a:lnTo>
                      <a:lnTo>
                        <a:pt x="25" y="476"/>
                      </a:lnTo>
                      <a:lnTo>
                        <a:pt x="23" y="472"/>
                      </a:lnTo>
                      <a:lnTo>
                        <a:pt x="21" y="468"/>
                      </a:lnTo>
                      <a:lnTo>
                        <a:pt x="21" y="462"/>
                      </a:lnTo>
                      <a:close/>
                    </a:path>
                  </a:pathLst>
                </a:custGeom>
                <a:solidFill>
                  <a:srgbClr val="A1A5BB"/>
                </a:solidFill>
                <a:ln w="9525">
                  <a:noFill/>
                  <a:round/>
                  <a:headEnd/>
                  <a:tailEnd/>
                </a:ln>
              </p:spPr>
              <p:txBody>
                <a:bodyPr/>
                <a:lstStyle/>
                <a:p>
                  <a:endParaRPr lang="en-US"/>
                </a:p>
              </p:txBody>
            </p:sp>
            <p:sp>
              <p:nvSpPr>
                <p:cNvPr id="40044" name="Freeform 108"/>
                <p:cNvSpPr>
                  <a:spLocks/>
                </p:cNvSpPr>
                <p:nvPr/>
              </p:nvSpPr>
              <p:spPr bwMode="auto">
                <a:xfrm>
                  <a:off x="2176" y="1297"/>
                  <a:ext cx="153" cy="240"/>
                </a:xfrm>
                <a:custGeom>
                  <a:avLst/>
                  <a:gdLst/>
                  <a:ahLst/>
                  <a:cxnLst>
                    <a:cxn ang="0">
                      <a:pos x="17" y="424"/>
                    </a:cxn>
                    <a:cxn ang="0">
                      <a:pos x="11" y="412"/>
                    </a:cxn>
                    <a:cxn ang="0">
                      <a:pos x="8" y="400"/>
                    </a:cxn>
                    <a:cxn ang="0">
                      <a:pos x="6" y="389"/>
                    </a:cxn>
                    <a:cxn ang="0">
                      <a:pos x="2" y="375"/>
                    </a:cxn>
                    <a:cxn ang="0">
                      <a:pos x="0" y="359"/>
                    </a:cxn>
                    <a:cxn ang="0">
                      <a:pos x="0" y="344"/>
                    </a:cxn>
                    <a:cxn ang="0">
                      <a:pos x="0" y="326"/>
                    </a:cxn>
                    <a:cxn ang="0">
                      <a:pos x="0" y="311"/>
                    </a:cxn>
                    <a:cxn ang="0">
                      <a:pos x="2" y="291"/>
                    </a:cxn>
                    <a:cxn ang="0">
                      <a:pos x="6" y="272"/>
                    </a:cxn>
                    <a:cxn ang="0">
                      <a:pos x="8" y="254"/>
                    </a:cxn>
                    <a:cxn ang="0">
                      <a:pos x="11" y="238"/>
                    </a:cxn>
                    <a:cxn ang="0">
                      <a:pos x="13" y="225"/>
                    </a:cxn>
                    <a:cxn ang="0">
                      <a:pos x="17" y="211"/>
                    </a:cxn>
                    <a:cxn ang="0">
                      <a:pos x="19" y="197"/>
                    </a:cxn>
                    <a:cxn ang="0">
                      <a:pos x="23" y="182"/>
                    </a:cxn>
                    <a:cxn ang="0">
                      <a:pos x="25" y="166"/>
                    </a:cxn>
                    <a:cxn ang="0">
                      <a:pos x="29" y="151"/>
                    </a:cxn>
                    <a:cxn ang="0">
                      <a:pos x="33" y="135"/>
                    </a:cxn>
                    <a:cxn ang="0">
                      <a:pos x="35" y="121"/>
                    </a:cxn>
                    <a:cxn ang="0">
                      <a:pos x="36" y="114"/>
                    </a:cxn>
                    <a:cxn ang="0">
                      <a:pos x="36" y="104"/>
                    </a:cxn>
                    <a:cxn ang="0">
                      <a:pos x="38" y="94"/>
                    </a:cxn>
                    <a:cxn ang="0">
                      <a:pos x="40" y="84"/>
                    </a:cxn>
                    <a:cxn ang="0">
                      <a:pos x="44" y="73"/>
                    </a:cxn>
                    <a:cxn ang="0">
                      <a:pos x="46" y="59"/>
                    </a:cxn>
                    <a:cxn ang="0">
                      <a:pos x="48" y="47"/>
                    </a:cxn>
                    <a:cxn ang="0">
                      <a:pos x="52" y="35"/>
                    </a:cxn>
                    <a:cxn ang="0">
                      <a:pos x="54" y="22"/>
                    </a:cxn>
                    <a:cxn ang="0">
                      <a:pos x="56" y="10"/>
                    </a:cxn>
                    <a:cxn ang="0">
                      <a:pos x="59" y="2"/>
                    </a:cxn>
                    <a:cxn ang="0">
                      <a:pos x="69" y="0"/>
                    </a:cxn>
                    <a:cxn ang="0">
                      <a:pos x="77" y="6"/>
                    </a:cxn>
                    <a:cxn ang="0">
                      <a:pos x="81" y="18"/>
                    </a:cxn>
                    <a:cxn ang="0">
                      <a:pos x="84" y="30"/>
                    </a:cxn>
                    <a:cxn ang="0">
                      <a:pos x="92" y="55"/>
                    </a:cxn>
                    <a:cxn ang="0">
                      <a:pos x="102" y="98"/>
                    </a:cxn>
                    <a:cxn ang="0">
                      <a:pos x="111" y="141"/>
                    </a:cxn>
                    <a:cxn ang="0">
                      <a:pos x="119" y="182"/>
                    </a:cxn>
                    <a:cxn ang="0">
                      <a:pos x="129" y="221"/>
                    </a:cxn>
                    <a:cxn ang="0">
                      <a:pos x="136" y="258"/>
                    </a:cxn>
                    <a:cxn ang="0">
                      <a:pos x="144" y="295"/>
                    </a:cxn>
                    <a:cxn ang="0">
                      <a:pos x="150" y="330"/>
                    </a:cxn>
                    <a:cxn ang="0">
                      <a:pos x="152" y="361"/>
                    </a:cxn>
                    <a:cxn ang="0">
                      <a:pos x="153" y="387"/>
                    </a:cxn>
                    <a:cxn ang="0">
                      <a:pos x="153" y="412"/>
                    </a:cxn>
                    <a:cxn ang="0">
                      <a:pos x="148" y="435"/>
                    </a:cxn>
                    <a:cxn ang="0">
                      <a:pos x="142" y="453"/>
                    </a:cxn>
                    <a:cxn ang="0">
                      <a:pos x="134" y="465"/>
                    </a:cxn>
                    <a:cxn ang="0">
                      <a:pos x="123" y="472"/>
                    </a:cxn>
                    <a:cxn ang="0">
                      <a:pos x="109" y="478"/>
                    </a:cxn>
                    <a:cxn ang="0">
                      <a:pos x="94" y="480"/>
                    </a:cxn>
                    <a:cxn ang="0">
                      <a:pos x="75" y="478"/>
                    </a:cxn>
                    <a:cxn ang="0">
                      <a:pos x="58" y="472"/>
                    </a:cxn>
                    <a:cxn ang="0">
                      <a:pos x="42" y="465"/>
                    </a:cxn>
                    <a:cxn ang="0">
                      <a:pos x="31" y="457"/>
                    </a:cxn>
                    <a:cxn ang="0">
                      <a:pos x="25" y="451"/>
                    </a:cxn>
                    <a:cxn ang="0">
                      <a:pos x="23" y="443"/>
                    </a:cxn>
                    <a:cxn ang="0">
                      <a:pos x="19" y="433"/>
                    </a:cxn>
                  </a:cxnLst>
                  <a:rect l="0" t="0" r="r" b="b"/>
                  <a:pathLst>
                    <a:path w="153" h="480">
                      <a:moveTo>
                        <a:pt x="19" y="430"/>
                      </a:moveTo>
                      <a:lnTo>
                        <a:pt x="17" y="424"/>
                      </a:lnTo>
                      <a:lnTo>
                        <a:pt x="13" y="418"/>
                      </a:lnTo>
                      <a:lnTo>
                        <a:pt x="11" y="412"/>
                      </a:lnTo>
                      <a:lnTo>
                        <a:pt x="10" y="406"/>
                      </a:lnTo>
                      <a:lnTo>
                        <a:pt x="8" y="400"/>
                      </a:lnTo>
                      <a:lnTo>
                        <a:pt x="6" y="394"/>
                      </a:lnTo>
                      <a:lnTo>
                        <a:pt x="6" y="389"/>
                      </a:lnTo>
                      <a:lnTo>
                        <a:pt x="4" y="383"/>
                      </a:lnTo>
                      <a:lnTo>
                        <a:pt x="2" y="375"/>
                      </a:lnTo>
                      <a:lnTo>
                        <a:pt x="2" y="367"/>
                      </a:lnTo>
                      <a:lnTo>
                        <a:pt x="0" y="359"/>
                      </a:lnTo>
                      <a:lnTo>
                        <a:pt x="0" y="352"/>
                      </a:lnTo>
                      <a:lnTo>
                        <a:pt x="0" y="344"/>
                      </a:lnTo>
                      <a:lnTo>
                        <a:pt x="0" y="336"/>
                      </a:lnTo>
                      <a:lnTo>
                        <a:pt x="0" y="326"/>
                      </a:lnTo>
                      <a:lnTo>
                        <a:pt x="0" y="318"/>
                      </a:lnTo>
                      <a:lnTo>
                        <a:pt x="0" y="311"/>
                      </a:lnTo>
                      <a:lnTo>
                        <a:pt x="2" y="301"/>
                      </a:lnTo>
                      <a:lnTo>
                        <a:pt x="2" y="291"/>
                      </a:lnTo>
                      <a:lnTo>
                        <a:pt x="4" y="281"/>
                      </a:lnTo>
                      <a:lnTo>
                        <a:pt x="6" y="272"/>
                      </a:lnTo>
                      <a:lnTo>
                        <a:pt x="8" y="264"/>
                      </a:lnTo>
                      <a:lnTo>
                        <a:pt x="8" y="254"/>
                      </a:lnTo>
                      <a:lnTo>
                        <a:pt x="10" y="244"/>
                      </a:lnTo>
                      <a:lnTo>
                        <a:pt x="11" y="238"/>
                      </a:lnTo>
                      <a:lnTo>
                        <a:pt x="13" y="231"/>
                      </a:lnTo>
                      <a:lnTo>
                        <a:pt x="13" y="225"/>
                      </a:lnTo>
                      <a:lnTo>
                        <a:pt x="15" y="217"/>
                      </a:lnTo>
                      <a:lnTo>
                        <a:pt x="17" y="211"/>
                      </a:lnTo>
                      <a:lnTo>
                        <a:pt x="17" y="203"/>
                      </a:lnTo>
                      <a:lnTo>
                        <a:pt x="19" y="197"/>
                      </a:lnTo>
                      <a:lnTo>
                        <a:pt x="21" y="192"/>
                      </a:lnTo>
                      <a:lnTo>
                        <a:pt x="23" y="182"/>
                      </a:lnTo>
                      <a:lnTo>
                        <a:pt x="23" y="174"/>
                      </a:lnTo>
                      <a:lnTo>
                        <a:pt x="25" y="166"/>
                      </a:lnTo>
                      <a:lnTo>
                        <a:pt x="27" y="158"/>
                      </a:lnTo>
                      <a:lnTo>
                        <a:pt x="29" y="151"/>
                      </a:lnTo>
                      <a:lnTo>
                        <a:pt x="31" y="143"/>
                      </a:lnTo>
                      <a:lnTo>
                        <a:pt x="33" y="135"/>
                      </a:lnTo>
                      <a:lnTo>
                        <a:pt x="33" y="127"/>
                      </a:lnTo>
                      <a:lnTo>
                        <a:pt x="35" y="121"/>
                      </a:lnTo>
                      <a:lnTo>
                        <a:pt x="35" y="117"/>
                      </a:lnTo>
                      <a:lnTo>
                        <a:pt x="36" y="114"/>
                      </a:lnTo>
                      <a:lnTo>
                        <a:pt x="36" y="108"/>
                      </a:lnTo>
                      <a:lnTo>
                        <a:pt x="36" y="104"/>
                      </a:lnTo>
                      <a:lnTo>
                        <a:pt x="38" y="100"/>
                      </a:lnTo>
                      <a:lnTo>
                        <a:pt x="38" y="94"/>
                      </a:lnTo>
                      <a:lnTo>
                        <a:pt x="40" y="90"/>
                      </a:lnTo>
                      <a:lnTo>
                        <a:pt x="40" y="84"/>
                      </a:lnTo>
                      <a:lnTo>
                        <a:pt x="42" y="78"/>
                      </a:lnTo>
                      <a:lnTo>
                        <a:pt x="44" y="73"/>
                      </a:lnTo>
                      <a:lnTo>
                        <a:pt x="44" y="65"/>
                      </a:lnTo>
                      <a:lnTo>
                        <a:pt x="46" y="59"/>
                      </a:lnTo>
                      <a:lnTo>
                        <a:pt x="48" y="53"/>
                      </a:lnTo>
                      <a:lnTo>
                        <a:pt x="48" y="47"/>
                      </a:lnTo>
                      <a:lnTo>
                        <a:pt x="50" y="41"/>
                      </a:lnTo>
                      <a:lnTo>
                        <a:pt x="52" y="35"/>
                      </a:lnTo>
                      <a:lnTo>
                        <a:pt x="52" y="30"/>
                      </a:lnTo>
                      <a:lnTo>
                        <a:pt x="54" y="22"/>
                      </a:lnTo>
                      <a:lnTo>
                        <a:pt x="54" y="16"/>
                      </a:lnTo>
                      <a:lnTo>
                        <a:pt x="56" y="10"/>
                      </a:lnTo>
                      <a:lnTo>
                        <a:pt x="58" y="6"/>
                      </a:lnTo>
                      <a:lnTo>
                        <a:pt x="59" y="2"/>
                      </a:lnTo>
                      <a:lnTo>
                        <a:pt x="65" y="0"/>
                      </a:lnTo>
                      <a:lnTo>
                        <a:pt x="69" y="0"/>
                      </a:lnTo>
                      <a:lnTo>
                        <a:pt x="73" y="2"/>
                      </a:lnTo>
                      <a:lnTo>
                        <a:pt x="77" y="6"/>
                      </a:lnTo>
                      <a:lnTo>
                        <a:pt x="79" y="12"/>
                      </a:lnTo>
                      <a:lnTo>
                        <a:pt x="81" y="18"/>
                      </a:lnTo>
                      <a:lnTo>
                        <a:pt x="82" y="24"/>
                      </a:lnTo>
                      <a:lnTo>
                        <a:pt x="84" y="30"/>
                      </a:lnTo>
                      <a:lnTo>
                        <a:pt x="86" y="35"/>
                      </a:lnTo>
                      <a:lnTo>
                        <a:pt x="92" y="55"/>
                      </a:lnTo>
                      <a:lnTo>
                        <a:pt x="98" y="76"/>
                      </a:lnTo>
                      <a:lnTo>
                        <a:pt x="102" y="98"/>
                      </a:lnTo>
                      <a:lnTo>
                        <a:pt x="106" y="119"/>
                      </a:lnTo>
                      <a:lnTo>
                        <a:pt x="111" y="141"/>
                      </a:lnTo>
                      <a:lnTo>
                        <a:pt x="115" y="160"/>
                      </a:lnTo>
                      <a:lnTo>
                        <a:pt x="119" y="182"/>
                      </a:lnTo>
                      <a:lnTo>
                        <a:pt x="125" y="203"/>
                      </a:lnTo>
                      <a:lnTo>
                        <a:pt x="129" y="221"/>
                      </a:lnTo>
                      <a:lnTo>
                        <a:pt x="132" y="240"/>
                      </a:lnTo>
                      <a:lnTo>
                        <a:pt x="136" y="258"/>
                      </a:lnTo>
                      <a:lnTo>
                        <a:pt x="140" y="275"/>
                      </a:lnTo>
                      <a:lnTo>
                        <a:pt x="144" y="295"/>
                      </a:lnTo>
                      <a:lnTo>
                        <a:pt x="146" y="313"/>
                      </a:lnTo>
                      <a:lnTo>
                        <a:pt x="150" y="330"/>
                      </a:lnTo>
                      <a:lnTo>
                        <a:pt x="152" y="350"/>
                      </a:lnTo>
                      <a:lnTo>
                        <a:pt x="152" y="361"/>
                      </a:lnTo>
                      <a:lnTo>
                        <a:pt x="153" y="373"/>
                      </a:lnTo>
                      <a:lnTo>
                        <a:pt x="153" y="387"/>
                      </a:lnTo>
                      <a:lnTo>
                        <a:pt x="153" y="398"/>
                      </a:lnTo>
                      <a:lnTo>
                        <a:pt x="153" y="412"/>
                      </a:lnTo>
                      <a:lnTo>
                        <a:pt x="152" y="424"/>
                      </a:lnTo>
                      <a:lnTo>
                        <a:pt x="148" y="435"/>
                      </a:lnTo>
                      <a:lnTo>
                        <a:pt x="144" y="447"/>
                      </a:lnTo>
                      <a:lnTo>
                        <a:pt x="142" y="453"/>
                      </a:lnTo>
                      <a:lnTo>
                        <a:pt x="138" y="459"/>
                      </a:lnTo>
                      <a:lnTo>
                        <a:pt x="134" y="465"/>
                      </a:lnTo>
                      <a:lnTo>
                        <a:pt x="129" y="469"/>
                      </a:lnTo>
                      <a:lnTo>
                        <a:pt x="123" y="472"/>
                      </a:lnTo>
                      <a:lnTo>
                        <a:pt x="115" y="476"/>
                      </a:lnTo>
                      <a:lnTo>
                        <a:pt x="109" y="478"/>
                      </a:lnTo>
                      <a:lnTo>
                        <a:pt x="104" y="480"/>
                      </a:lnTo>
                      <a:lnTo>
                        <a:pt x="94" y="480"/>
                      </a:lnTo>
                      <a:lnTo>
                        <a:pt x="84" y="480"/>
                      </a:lnTo>
                      <a:lnTo>
                        <a:pt x="75" y="478"/>
                      </a:lnTo>
                      <a:lnTo>
                        <a:pt x="67" y="476"/>
                      </a:lnTo>
                      <a:lnTo>
                        <a:pt x="58" y="472"/>
                      </a:lnTo>
                      <a:lnTo>
                        <a:pt x="50" y="469"/>
                      </a:lnTo>
                      <a:lnTo>
                        <a:pt x="42" y="465"/>
                      </a:lnTo>
                      <a:lnTo>
                        <a:pt x="33" y="461"/>
                      </a:lnTo>
                      <a:lnTo>
                        <a:pt x="31" y="457"/>
                      </a:lnTo>
                      <a:lnTo>
                        <a:pt x="27" y="455"/>
                      </a:lnTo>
                      <a:lnTo>
                        <a:pt x="25" y="451"/>
                      </a:lnTo>
                      <a:lnTo>
                        <a:pt x="23" y="447"/>
                      </a:lnTo>
                      <a:lnTo>
                        <a:pt x="23" y="443"/>
                      </a:lnTo>
                      <a:lnTo>
                        <a:pt x="21" y="439"/>
                      </a:lnTo>
                      <a:lnTo>
                        <a:pt x="19" y="433"/>
                      </a:lnTo>
                      <a:lnTo>
                        <a:pt x="19" y="430"/>
                      </a:lnTo>
                      <a:close/>
                    </a:path>
                  </a:pathLst>
                </a:custGeom>
                <a:solidFill>
                  <a:srgbClr val="ABAEC2"/>
                </a:solidFill>
                <a:ln w="9525">
                  <a:noFill/>
                  <a:round/>
                  <a:headEnd/>
                  <a:tailEnd/>
                </a:ln>
              </p:spPr>
              <p:txBody>
                <a:bodyPr/>
                <a:lstStyle/>
                <a:p>
                  <a:endParaRPr lang="en-US"/>
                </a:p>
              </p:txBody>
            </p:sp>
            <p:sp>
              <p:nvSpPr>
                <p:cNvPr id="40045" name="Freeform 109"/>
                <p:cNvSpPr>
                  <a:spLocks/>
                </p:cNvSpPr>
                <p:nvPr/>
              </p:nvSpPr>
              <p:spPr bwMode="auto">
                <a:xfrm>
                  <a:off x="2180" y="1309"/>
                  <a:ext cx="142" cy="222"/>
                </a:xfrm>
                <a:custGeom>
                  <a:avLst/>
                  <a:gdLst/>
                  <a:ahLst/>
                  <a:cxnLst>
                    <a:cxn ang="0">
                      <a:pos x="15" y="392"/>
                    </a:cxn>
                    <a:cxn ang="0">
                      <a:pos x="11" y="380"/>
                    </a:cxn>
                    <a:cxn ang="0">
                      <a:pos x="7" y="370"/>
                    </a:cxn>
                    <a:cxn ang="0">
                      <a:pos x="4" y="359"/>
                    </a:cxn>
                    <a:cxn ang="0">
                      <a:pos x="2" y="345"/>
                    </a:cxn>
                    <a:cxn ang="0">
                      <a:pos x="0" y="331"/>
                    </a:cxn>
                    <a:cxn ang="0">
                      <a:pos x="0" y="316"/>
                    </a:cxn>
                    <a:cxn ang="0">
                      <a:pos x="0" y="302"/>
                    </a:cxn>
                    <a:cxn ang="0">
                      <a:pos x="0" y="285"/>
                    </a:cxn>
                    <a:cxn ang="0">
                      <a:pos x="2" y="269"/>
                    </a:cxn>
                    <a:cxn ang="0">
                      <a:pos x="4" y="251"/>
                    </a:cxn>
                    <a:cxn ang="0">
                      <a:pos x="7" y="234"/>
                    </a:cxn>
                    <a:cxn ang="0">
                      <a:pos x="9" y="218"/>
                    </a:cxn>
                    <a:cxn ang="0">
                      <a:pos x="11" y="207"/>
                    </a:cxn>
                    <a:cxn ang="0">
                      <a:pos x="15" y="195"/>
                    </a:cxn>
                    <a:cxn ang="0">
                      <a:pos x="17" y="181"/>
                    </a:cxn>
                    <a:cxn ang="0">
                      <a:pos x="21" y="168"/>
                    </a:cxn>
                    <a:cxn ang="0">
                      <a:pos x="23" y="154"/>
                    </a:cxn>
                    <a:cxn ang="0">
                      <a:pos x="27" y="138"/>
                    </a:cxn>
                    <a:cxn ang="0">
                      <a:pos x="29" y="125"/>
                    </a:cxn>
                    <a:cxn ang="0">
                      <a:pos x="31" y="113"/>
                    </a:cxn>
                    <a:cxn ang="0">
                      <a:pos x="32" y="103"/>
                    </a:cxn>
                    <a:cxn ang="0">
                      <a:pos x="34" y="95"/>
                    </a:cxn>
                    <a:cxn ang="0">
                      <a:pos x="34" y="88"/>
                    </a:cxn>
                    <a:cxn ang="0">
                      <a:pos x="36" y="78"/>
                    </a:cxn>
                    <a:cxn ang="0">
                      <a:pos x="40" y="66"/>
                    </a:cxn>
                    <a:cxn ang="0">
                      <a:pos x="42" y="54"/>
                    </a:cxn>
                    <a:cxn ang="0">
                      <a:pos x="44" y="43"/>
                    </a:cxn>
                    <a:cxn ang="0">
                      <a:pos x="46" y="33"/>
                    </a:cxn>
                    <a:cxn ang="0">
                      <a:pos x="48" y="21"/>
                    </a:cxn>
                    <a:cxn ang="0">
                      <a:pos x="50" y="9"/>
                    </a:cxn>
                    <a:cxn ang="0">
                      <a:pos x="55" y="2"/>
                    </a:cxn>
                    <a:cxn ang="0">
                      <a:pos x="63" y="0"/>
                    </a:cxn>
                    <a:cxn ang="0">
                      <a:pos x="69" y="6"/>
                    </a:cxn>
                    <a:cxn ang="0">
                      <a:pos x="75" y="15"/>
                    </a:cxn>
                    <a:cxn ang="0">
                      <a:pos x="77" y="27"/>
                    </a:cxn>
                    <a:cxn ang="0">
                      <a:pos x="84" y="50"/>
                    </a:cxn>
                    <a:cxn ang="0">
                      <a:pos x="94" y="89"/>
                    </a:cxn>
                    <a:cxn ang="0">
                      <a:pos x="102" y="129"/>
                    </a:cxn>
                    <a:cxn ang="0">
                      <a:pos x="109" y="168"/>
                    </a:cxn>
                    <a:cxn ang="0">
                      <a:pos x="117" y="205"/>
                    </a:cxn>
                    <a:cxn ang="0">
                      <a:pos x="125" y="238"/>
                    </a:cxn>
                    <a:cxn ang="0">
                      <a:pos x="132" y="271"/>
                    </a:cxn>
                    <a:cxn ang="0">
                      <a:pos x="138" y="304"/>
                    </a:cxn>
                    <a:cxn ang="0">
                      <a:pos x="140" y="333"/>
                    </a:cxn>
                    <a:cxn ang="0">
                      <a:pos x="142" y="357"/>
                    </a:cxn>
                    <a:cxn ang="0">
                      <a:pos x="140" y="380"/>
                    </a:cxn>
                    <a:cxn ang="0">
                      <a:pos x="136" y="402"/>
                    </a:cxn>
                    <a:cxn ang="0">
                      <a:pos x="130" y="417"/>
                    </a:cxn>
                    <a:cxn ang="0">
                      <a:pos x="123" y="429"/>
                    </a:cxn>
                    <a:cxn ang="0">
                      <a:pos x="113" y="437"/>
                    </a:cxn>
                    <a:cxn ang="0">
                      <a:pos x="100" y="441"/>
                    </a:cxn>
                    <a:cxn ang="0">
                      <a:pos x="86" y="443"/>
                    </a:cxn>
                    <a:cxn ang="0">
                      <a:pos x="69" y="441"/>
                    </a:cxn>
                    <a:cxn ang="0">
                      <a:pos x="54" y="435"/>
                    </a:cxn>
                    <a:cxn ang="0">
                      <a:pos x="38" y="429"/>
                    </a:cxn>
                    <a:cxn ang="0">
                      <a:pos x="27" y="421"/>
                    </a:cxn>
                    <a:cxn ang="0">
                      <a:pos x="23" y="415"/>
                    </a:cxn>
                    <a:cxn ang="0">
                      <a:pos x="21" y="407"/>
                    </a:cxn>
                    <a:cxn ang="0">
                      <a:pos x="17" y="400"/>
                    </a:cxn>
                  </a:cxnLst>
                  <a:rect l="0" t="0" r="r" b="b"/>
                  <a:pathLst>
                    <a:path w="142" h="443">
                      <a:moveTo>
                        <a:pt x="17" y="396"/>
                      </a:moveTo>
                      <a:lnTo>
                        <a:pt x="15" y="392"/>
                      </a:lnTo>
                      <a:lnTo>
                        <a:pt x="13" y="386"/>
                      </a:lnTo>
                      <a:lnTo>
                        <a:pt x="11" y="380"/>
                      </a:lnTo>
                      <a:lnTo>
                        <a:pt x="9" y="376"/>
                      </a:lnTo>
                      <a:lnTo>
                        <a:pt x="7" y="370"/>
                      </a:lnTo>
                      <a:lnTo>
                        <a:pt x="6" y="365"/>
                      </a:lnTo>
                      <a:lnTo>
                        <a:pt x="4" y="359"/>
                      </a:lnTo>
                      <a:lnTo>
                        <a:pt x="4" y="353"/>
                      </a:lnTo>
                      <a:lnTo>
                        <a:pt x="2" y="345"/>
                      </a:lnTo>
                      <a:lnTo>
                        <a:pt x="2" y="339"/>
                      </a:lnTo>
                      <a:lnTo>
                        <a:pt x="0" y="331"/>
                      </a:lnTo>
                      <a:lnTo>
                        <a:pt x="0" y="324"/>
                      </a:lnTo>
                      <a:lnTo>
                        <a:pt x="0" y="316"/>
                      </a:lnTo>
                      <a:lnTo>
                        <a:pt x="0" y="310"/>
                      </a:lnTo>
                      <a:lnTo>
                        <a:pt x="0" y="302"/>
                      </a:lnTo>
                      <a:lnTo>
                        <a:pt x="0" y="294"/>
                      </a:lnTo>
                      <a:lnTo>
                        <a:pt x="0" y="285"/>
                      </a:lnTo>
                      <a:lnTo>
                        <a:pt x="0" y="277"/>
                      </a:lnTo>
                      <a:lnTo>
                        <a:pt x="2" y="269"/>
                      </a:lnTo>
                      <a:lnTo>
                        <a:pt x="4" y="259"/>
                      </a:lnTo>
                      <a:lnTo>
                        <a:pt x="4" y="251"/>
                      </a:lnTo>
                      <a:lnTo>
                        <a:pt x="6" y="242"/>
                      </a:lnTo>
                      <a:lnTo>
                        <a:pt x="7" y="234"/>
                      </a:lnTo>
                      <a:lnTo>
                        <a:pt x="9" y="226"/>
                      </a:lnTo>
                      <a:lnTo>
                        <a:pt x="9" y="218"/>
                      </a:lnTo>
                      <a:lnTo>
                        <a:pt x="11" y="212"/>
                      </a:lnTo>
                      <a:lnTo>
                        <a:pt x="11" y="207"/>
                      </a:lnTo>
                      <a:lnTo>
                        <a:pt x="13" y="201"/>
                      </a:lnTo>
                      <a:lnTo>
                        <a:pt x="15" y="195"/>
                      </a:lnTo>
                      <a:lnTo>
                        <a:pt x="15" y="189"/>
                      </a:lnTo>
                      <a:lnTo>
                        <a:pt x="17" y="181"/>
                      </a:lnTo>
                      <a:lnTo>
                        <a:pt x="19" y="175"/>
                      </a:lnTo>
                      <a:lnTo>
                        <a:pt x="21" y="168"/>
                      </a:lnTo>
                      <a:lnTo>
                        <a:pt x="21" y="162"/>
                      </a:lnTo>
                      <a:lnTo>
                        <a:pt x="23" y="154"/>
                      </a:lnTo>
                      <a:lnTo>
                        <a:pt x="25" y="146"/>
                      </a:lnTo>
                      <a:lnTo>
                        <a:pt x="27" y="138"/>
                      </a:lnTo>
                      <a:lnTo>
                        <a:pt x="27" y="130"/>
                      </a:lnTo>
                      <a:lnTo>
                        <a:pt x="29" y="125"/>
                      </a:lnTo>
                      <a:lnTo>
                        <a:pt x="31" y="117"/>
                      </a:lnTo>
                      <a:lnTo>
                        <a:pt x="31" y="113"/>
                      </a:lnTo>
                      <a:lnTo>
                        <a:pt x="32" y="109"/>
                      </a:lnTo>
                      <a:lnTo>
                        <a:pt x="32" y="103"/>
                      </a:lnTo>
                      <a:lnTo>
                        <a:pt x="32" y="99"/>
                      </a:lnTo>
                      <a:lnTo>
                        <a:pt x="34" y="95"/>
                      </a:lnTo>
                      <a:lnTo>
                        <a:pt x="34" y="91"/>
                      </a:lnTo>
                      <a:lnTo>
                        <a:pt x="34" y="88"/>
                      </a:lnTo>
                      <a:lnTo>
                        <a:pt x="36" y="84"/>
                      </a:lnTo>
                      <a:lnTo>
                        <a:pt x="36" y="78"/>
                      </a:lnTo>
                      <a:lnTo>
                        <a:pt x="38" y="72"/>
                      </a:lnTo>
                      <a:lnTo>
                        <a:pt x="40" y="66"/>
                      </a:lnTo>
                      <a:lnTo>
                        <a:pt x="40" y="60"/>
                      </a:lnTo>
                      <a:lnTo>
                        <a:pt x="42" y="54"/>
                      </a:lnTo>
                      <a:lnTo>
                        <a:pt x="42" y="49"/>
                      </a:lnTo>
                      <a:lnTo>
                        <a:pt x="44" y="43"/>
                      </a:lnTo>
                      <a:lnTo>
                        <a:pt x="46" y="37"/>
                      </a:lnTo>
                      <a:lnTo>
                        <a:pt x="46" y="33"/>
                      </a:lnTo>
                      <a:lnTo>
                        <a:pt x="48" y="27"/>
                      </a:lnTo>
                      <a:lnTo>
                        <a:pt x="48" y="21"/>
                      </a:lnTo>
                      <a:lnTo>
                        <a:pt x="50" y="15"/>
                      </a:lnTo>
                      <a:lnTo>
                        <a:pt x="50" y="9"/>
                      </a:lnTo>
                      <a:lnTo>
                        <a:pt x="52" y="6"/>
                      </a:lnTo>
                      <a:lnTo>
                        <a:pt x="55" y="2"/>
                      </a:lnTo>
                      <a:lnTo>
                        <a:pt x="59" y="0"/>
                      </a:lnTo>
                      <a:lnTo>
                        <a:pt x="63" y="0"/>
                      </a:lnTo>
                      <a:lnTo>
                        <a:pt x="67" y="2"/>
                      </a:lnTo>
                      <a:lnTo>
                        <a:pt x="69" y="6"/>
                      </a:lnTo>
                      <a:lnTo>
                        <a:pt x="73" y="11"/>
                      </a:lnTo>
                      <a:lnTo>
                        <a:pt x="75" y="15"/>
                      </a:lnTo>
                      <a:lnTo>
                        <a:pt x="77" y="21"/>
                      </a:lnTo>
                      <a:lnTo>
                        <a:pt x="77" y="27"/>
                      </a:lnTo>
                      <a:lnTo>
                        <a:pt x="78" y="31"/>
                      </a:lnTo>
                      <a:lnTo>
                        <a:pt x="84" y="50"/>
                      </a:lnTo>
                      <a:lnTo>
                        <a:pt x="88" y="70"/>
                      </a:lnTo>
                      <a:lnTo>
                        <a:pt x="94" y="89"/>
                      </a:lnTo>
                      <a:lnTo>
                        <a:pt x="98" y="109"/>
                      </a:lnTo>
                      <a:lnTo>
                        <a:pt x="102" y="129"/>
                      </a:lnTo>
                      <a:lnTo>
                        <a:pt x="105" y="148"/>
                      </a:lnTo>
                      <a:lnTo>
                        <a:pt x="109" y="168"/>
                      </a:lnTo>
                      <a:lnTo>
                        <a:pt x="113" y="187"/>
                      </a:lnTo>
                      <a:lnTo>
                        <a:pt x="117" y="205"/>
                      </a:lnTo>
                      <a:lnTo>
                        <a:pt x="121" y="220"/>
                      </a:lnTo>
                      <a:lnTo>
                        <a:pt x="125" y="238"/>
                      </a:lnTo>
                      <a:lnTo>
                        <a:pt x="128" y="255"/>
                      </a:lnTo>
                      <a:lnTo>
                        <a:pt x="132" y="271"/>
                      </a:lnTo>
                      <a:lnTo>
                        <a:pt x="134" y="288"/>
                      </a:lnTo>
                      <a:lnTo>
                        <a:pt x="138" y="304"/>
                      </a:lnTo>
                      <a:lnTo>
                        <a:pt x="138" y="322"/>
                      </a:lnTo>
                      <a:lnTo>
                        <a:pt x="140" y="333"/>
                      </a:lnTo>
                      <a:lnTo>
                        <a:pt x="140" y="345"/>
                      </a:lnTo>
                      <a:lnTo>
                        <a:pt x="142" y="357"/>
                      </a:lnTo>
                      <a:lnTo>
                        <a:pt x="142" y="368"/>
                      </a:lnTo>
                      <a:lnTo>
                        <a:pt x="140" y="380"/>
                      </a:lnTo>
                      <a:lnTo>
                        <a:pt x="138" y="390"/>
                      </a:lnTo>
                      <a:lnTo>
                        <a:pt x="136" y="402"/>
                      </a:lnTo>
                      <a:lnTo>
                        <a:pt x="132" y="413"/>
                      </a:lnTo>
                      <a:lnTo>
                        <a:pt x="130" y="417"/>
                      </a:lnTo>
                      <a:lnTo>
                        <a:pt x="126" y="423"/>
                      </a:lnTo>
                      <a:lnTo>
                        <a:pt x="123" y="429"/>
                      </a:lnTo>
                      <a:lnTo>
                        <a:pt x="117" y="433"/>
                      </a:lnTo>
                      <a:lnTo>
                        <a:pt x="113" y="437"/>
                      </a:lnTo>
                      <a:lnTo>
                        <a:pt x="105" y="439"/>
                      </a:lnTo>
                      <a:lnTo>
                        <a:pt x="100" y="441"/>
                      </a:lnTo>
                      <a:lnTo>
                        <a:pt x="94" y="443"/>
                      </a:lnTo>
                      <a:lnTo>
                        <a:pt x="86" y="443"/>
                      </a:lnTo>
                      <a:lnTo>
                        <a:pt x="78" y="443"/>
                      </a:lnTo>
                      <a:lnTo>
                        <a:pt x="69" y="441"/>
                      </a:lnTo>
                      <a:lnTo>
                        <a:pt x="61" y="439"/>
                      </a:lnTo>
                      <a:lnTo>
                        <a:pt x="54" y="435"/>
                      </a:lnTo>
                      <a:lnTo>
                        <a:pt x="46" y="433"/>
                      </a:lnTo>
                      <a:lnTo>
                        <a:pt x="38" y="429"/>
                      </a:lnTo>
                      <a:lnTo>
                        <a:pt x="31" y="425"/>
                      </a:lnTo>
                      <a:lnTo>
                        <a:pt x="27" y="421"/>
                      </a:lnTo>
                      <a:lnTo>
                        <a:pt x="25" y="419"/>
                      </a:lnTo>
                      <a:lnTo>
                        <a:pt x="23" y="415"/>
                      </a:lnTo>
                      <a:lnTo>
                        <a:pt x="21" y="411"/>
                      </a:lnTo>
                      <a:lnTo>
                        <a:pt x="21" y="407"/>
                      </a:lnTo>
                      <a:lnTo>
                        <a:pt x="19" y="404"/>
                      </a:lnTo>
                      <a:lnTo>
                        <a:pt x="17" y="400"/>
                      </a:lnTo>
                      <a:lnTo>
                        <a:pt x="17" y="396"/>
                      </a:lnTo>
                      <a:close/>
                    </a:path>
                  </a:pathLst>
                </a:custGeom>
                <a:solidFill>
                  <a:srgbClr val="B8BACC"/>
                </a:solidFill>
                <a:ln w="9525">
                  <a:noFill/>
                  <a:round/>
                  <a:headEnd/>
                  <a:tailEnd/>
                </a:ln>
              </p:spPr>
              <p:txBody>
                <a:bodyPr/>
                <a:lstStyle/>
                <a:p>
                  <a:endParaRPr lang="en-US"/>
                </a:p>
              </p:txBody>
            </p:sp>
            <p:sp>
              <p:nvSpPr>
                <p:cNvPr id="40046" name="Freeform 110"/>
                <p:cNvSpPr>
                  <a:spLocks/>
                </p:cNvSpPr>
                <p:nvPr/>
              </p:nvSpPr>
              <p:spPr bwMode="auto">
                <a:xfrm>
                  <a:off x="2182" y="1322"/>
                  <a:ext cx="130" cy="203"/>
                </a:xfrm>
                <a:custGeom>
                  <a:avLst/>
                  <a:gdLst/>
                  <a:ahLst/>
                  <a:cxnLst>
                    <a:cxn ang="0">
                      <a:pos x="15" y="359"/>
                    </a:cxn>
                    <a:cxn ang="0">
                      <a:pos x="11" y="349"/>
                    </a:cxn>
                    <a:cxn ang="0">
                      <a:pos x="7" y="340"/>
                    </a:cxn>
                    <a:cxn ang="0">
                      <a:pos x="5" y="330"/>
                    </a:cxn>
                    <a:cxn ang="0">
                      <a:pos x="4" y="318"/>
                    </a:cxn>
                    <a:cxn ang="0">
                      <a:pos x="2" y="304"/>
                    </a:cxn>
                    <a:cxn ang="0">
                      <a:pos x="0" y="291"/>
                    </a:cxn>
                    <a:cxn ang="0">
                      <a:pos x="0" y="277"/>
                    </a:cxn>
                    <a:cxn ang="0">
                      <a:pos x="2" y="262"/>
                    </a:cxn>
                    <a:cxn ang="0">
                      <a:pos x="4" y="246"/>
                    </a:cxn>
                    <a:cxn ang="0">
                      <a:pos x="5" y="230"/>
                    </a:cxn>
                    <a:cxn ang="0">
                      <a:pos x="7" y="215"/>
                    </a:cxn>
                    <a:cxn ang="0">
                      <a:pos x="11" y="201"/>
                    </a:cxn>
                    <a:cxn ang="0">
                      <a:pos x="13" y="189"/>
                    </a:cxn>
                    <a:cxn ang="0">
                      <a:pos x="15" y="180"/>
                    </a:cxn>
                    <a:cxn ang="0">
                      <a:pos x="17" y="168"/>
                    </a:cxn>
                    <a:cxn ang="0">
                      <a:pos x="19" y="154"/>
                    </a:cxn>
                    <a:cxn ang="0">
                      <a:pos x="23" y="141"/>
                    </a:cxn>
                    <a:cxn ang="0">
                      <a:pos x="25" y="129"/>
                    </a:cxn>
                    <a:cxn ang="0">
                      <a:pos x="29" y="115"/>
                    </a:cxn>
                    <a:cxn ang="0">
                      <a:pos x="30" y="104"/>
                    </a:cxn>
                    <a:cxn ang="0">
                      <a:pos x="30" y="96"/>
                    </a:cxn>
                    <a:cxn ang="0">
                      <a:pos x="32" y="88"/>
                    </a:cxn>
                    <a:cxn ang="0">
                      <a:pos x="34" y="80"/>
                    </a:cxn>
                    <a:cxn ang="0">
                      <a:pos x="36" y="72"/>
                    </a:cxn>
                    <a:cxn ang="0">
                      <a:pos x="38" y="61"/>
                    </a:cxn>
                    <a:cxn ang="0">
                      <a:pos x="40" y="51"/>
                    </a:cxn>
                    <a:cxn ang="0">
                      <a:pos x="42" y="41"/>
                    </a:cxn>
                    <a:cxn ang="0">
                      <a:pos x="44" y="31"/>
                    </a:cxn>
                    <a:cxn ang="0">
                      <a:pos x="46" y="20"/>
                    </a:cxn>
                    <a:cxn ang="0">
                      <a:pos x="48" y="10"/>
                    </a:cxn>
                    <a:cxn ang="0">
                      <a:pos x="52" y="2"/>
                    </a:cxn>
                    <a:cxn ang="0">
                      <a:pos x="59" y="2"/>
                    </a:cxn>
                    <a:cxn ang="0">
                      <a:pos x="65" y="6"/>
                    </a:cxn>
                    <a:cxn ang="0">
                      <a:pos x="69" y="16"/>
                    </a:cxn>
                    <a:cxn ang="0">
                      <a:pos x="73" y="25"/>
                    </a:cxn>
                    <a:cxn ang="0">
                      <a:pos x="78" y="47"/>
                    </a:cxn>
                    <a:cxn ang="0">
                      <a:pos x="86" y="84"/>
                    </a:cxn>
                    <a:cxn ang="0">
                      <a:pos x="94" y="119"/>
                    </a:cxn>
                    <a:cxn ang="0">
                      <a:pos x="101" y="154"/>
                    </a:cxn>
                    <a:cxn ang="0">
                      <a:pos x="109" y="187"/>
                    </a:cxn>
                    <a:cxn ang="0">
                      <a:pos x="115" y="219"/>
                    </a:cxn>
                    <a:cxn ang="0">
                      <a:pos x="123" y="250"/>
                    </a:cxn>
                    <a:cxn ang="0">
                      <a:pos x="126" y="279"/>
                    </a:cxn>
                    <a:cxn ang="0">
                      <a:pos x="130" y="306"/>
                    </a:cxn>
                    <a:cxn ang="0">
                      <a:pos x="130" y="328"/>
                    </a:cxn>
                    <a:cxn ang="0">
                      <a:pos x="130" y="347"/>
                    </a:cxn>
                    <a:cxn ang="0">
                      <a:pos x="126" y="369"/>
                    </a:cxn>
                    <a:cxn ang="0">
                      <a:pos x="121" y="384"/>
                    </a:cxn>
                    <a:cxn ang="0">
                      <a:pos x="113" y="392"/>
                    </a:cxn>
                    <a:cxn ang="0">
                      <a:pos x="103" y="400"/>
                    </a:cxn>
                    <a:cxn ang="0">
                      <a:pos x="94" y="404"/>
                    </a:cxn>
                    <a:cxn ang="0">
                      <a:pos x="80" y="406"/>
                    </a:cxn>
                    <a:cxn ang="0">
                      <a:pos x="65" y="404"/>
                    </a:cxn>
                    <a:cxn ang="0">
                      <a:pos x="50" y="400"/>
                    </a:cxn>
                    <a:cxn ang="0">
                      <a:pos x="36" y="392"/>
                    </a:cxn>
                    <a:cxn ang="0">
                      <a:pos x="27" y="386"/>
                    </a:cxn>
                    <a:cxn ang="0">
                      <a:pos x="23" y="382"/>
                    </a:cxn>
                    <a:cxn ang="0">
                      <a:pos x="21" y="375"/>
                    </a:cxn>
                    <a:cxn ang="0">
                      <a:pos x="17" y="367"/>
                    </a:cxn>
                  </a:cxnLst>
                  <a:rect l="0" t="0" r="r" b="b"/>
                  <a:pathLst>
                    <a:path w="130" h="406">
                      <a:moveTo>
                        <a:pt x="17" y="365"/>
                      </a:moveTo>
                      <a:lnTo>
                        <a:pt x="15" y="359"/>
                      </a:lnTo>
                      <a:lnTo>
                        <a:pt x="13" y="355"/>
                      </a:lnTo>
                      <a:lnTo>
                        <a:pt x="11" y="349"/>
                      </a:lnTo>
                      <a:lnTo>
                        <a:pt x="9" y="345"/>
                      </a:lnTo>
                      <a:lnTo>
                        <a:pt x="7" y="340"/>
                      </a:lnTo>
                      <a:lnTo>
                        <a:pt x="7" y="334"/>
                      </a:lnTo>
                      <a:lnTo>
                        <a:pt x="5" y="330"/>
                      </a:lnTo>
                      <a:lnTo>
                        <a:pt x="4" y="324"/>
                      </a:lnTo>
                      <a:lnTo>
                        <a:pt x="4" y="318"/>
                      </a:lnTo>
                      <a:lnTo>
                        <a:pt x="2" y="310"/>
                      </a:lnTo>
                      <a:lnTo>
                        <a:pt x="2" y="304"/>
                      </a:lnTo>
                      <a:lnTo>
                        <a:pt x="2" y="297"/>
                      </a:lnTo>
                      <a:lnTo>
                        <a:pt x="0" y="291"/>
                      </a:lnTo>
                      <a:lnTo>
                        <a:pt x="0" y="283"/>
                      </a:lnTo>
                      <a:lnTo>
                        <a:pt x="0" y="277"/>
                      </a:lnTo>
                      <a:lnTo>
                        <a:pt x="2" y="269"/>
                      </a:lnTo>
                      <a:lnTo>
                        <a:pt x="2" y="262"/>
                      </a:lnTo>
                      <a:lnTo>
                        <a:pt x="2" y="254"/>
                      </a:lnTo>
                      <a:lnTo>
                        <a:pt x="4" y="246"/>
                      </a:lnTo>
                      <a:lnTo>
                        <a:pt x="4" y="238"/>
                      </a:lnTo>
                      <a:lnTo>
                        <a:pt x="5" y="230"/>
                      </a:lnTo>
                      <a:lnTo>
                        <a:pt x="7" y="223"/>
                      </a:lnTo>
                      <a:lnTo>
                        <a:pt x="7" y="215"/>
                      </a:lnTo>
                      <a:lnTo>
                        <a:pt x="9" y="207"/>
                      </a:lnTo>
                      <a:lnTo>
                        <a:pt x="11" y="201"/>
                      </a:lnTo>
                      <a:lnTo>
                        <a:pt x="11" y="195"/>
                      </a:lnTo>
                      <a:lnTo>
                        <a:pt x="13" y="189"/>
                      </a:lnTo>
                      <a:lnTo>
                        <a:pt x="13" y="183"/>
                      </a:lnTo>
                      <a:lnTo>
                        <a:pt x="15" y="180"/>
                      </a:lnTo>
                      <a:lnTo>
                        <a:pt x="17" y="174"/>
                      </a:lnTo>
                      <a:lnTo>
                        <a:pt x="17" y="168"/>
                      </a:lnTo>
                      <a:lnTo>
                        <a:pt x="19" y="162"/>
                      </a:lnTo>
                      <a:lnTo>
                        <a:pt x="19" y="154"/>
                      </a:lnTo>
                      <a:lnTo>
                        <a:pt x="21" y="148"/>
                      </a:lnTo>
                      <a:lnTo>
                        <a:pt x="23" y="141"/>
                      </a:lnTo>
                      <a:lnTo>
                        <a:pt x="25" y="135"/>
                      </a:lnTo>
                      <a:lnTo>
                        <a:pt x="25" y="129"/>
                      </a:lnTo>
                      <a:lnTo>
                        <a:pt x="27" y="121"/>
                      </a:lnTo>
                      <a:lnTo>
                        <a:pt x="29" y="115"/>
                      </a:lnTo>
                      <a:lnTo>
                        <a:pt x="29" y="107"/>
                      </a:lnTo>
                      <a:lnTo>
                        <a:pt x="30" y="104"/>
                      </a:lnTo>
                      <a:lnTo>
                        <a:pt x="30" y="100"/>
                      </a:lnTo>
                      <a:lnTo>
                        <a:pt x="30" y="96"/>
                      </a:lnTo>
                      <a:lnTo>
                        <a:pt x="32" y="92"/>
                      </a:lnTo>
                      <a:lnTo>
                        <a:pt x="32" y="88"/>
                      </a:lnTo>
                      <a:lnTo>
                        <a:pt x="32" y="84"/>
                      </a:lnTo>
                      <a:lnTo>
                        <a:pt x="34" y="80"/>
                      </a:lnTo>
                      <a:lnTo>
                        <a:pt x="34" y="76"/>
                      </a:lnTo>
                      <a:lnTo>
                        <a:pt x="36" y="72"/>
                      </a:lnTo>
                      <a:lnTo>
                        <a:pt x="36" y="66"/>
                      </a:lnTo>
                      <a:lnTo>
                        <a:pt x="38" y="61"/>
                      </a:lnTo>
                      <a:lnTo>
                        <a:pt x="38" y="57"/>
                      </a:lnTo>
                      <a:lnTo>
                        <a:pt x="40" y="51"/>
                      </a:lnTo>
                      <a:lnTo>
                        <a:pt x="40" y="45"/>
                      </a:lnTo>
                      <a:lnTo>
                        <a:pt x="42" y="41"/>
                      </a:lnTo>
                      <a:lnTo>
                        <a:pt x="44" y="35"/>
                      </a:lnTo>
                      <a:lnTo>
                        <a:pt x="44" y="31"/>
                      </a:lnTo>
                      <a:lnTo>
                        <a:pt x="46" y="25"/>
                      </a:lnTo>
                      <a:lnTo>
                        <a:pt x="46" y="20"/>
                      </a:lnTo>
                      <a:lnTo>
                        <a:pt x="46" y="14"/>
                      </a:lnTo>
                      <a:lnTo>
                        <a:pt x="48" y="10"/>
                      </a:lnTo>
                      <a:lnTo>
                        <a:pt x="50" y="6"/>
                      </a:lnTo>
                      <a:lnTo>
                        <a:pt x="52" y="2"/>
                      </a:lnTo>
                      <a:lnTo>
                        <a:pt x="55" y="0"/>
                      </a:lnTo>
                      <a:lnTo>
                        <a:pt x="59" y="2"/>
                      </a:lnTo>
                      <a:lnTo>
                        <a:pt x="63" y="4"/>
                      </a:lnTo>
                      <a:lnTo>
                        <a:pt x="65" y="6"/>
                      </a:lnTo>
                      <a:lnTo>
                        <a:pt x="67" y="10"/>
                      </a:lnTo>
                      <a:lnTo>
                        <a:pt x="69" y="16"/>
                      </a:lnTo>
                      <a:lnTo>
                        <a:pt x="71" y="20"/>
                      </a:lnTo>
                      <a:lnTo>
                        <a:pt x="73" y="25"/>
                      </a:lnTo>
                      <a:lnTo>
                        <a:pt x="73" y="29"/>
                      </a:lnTo>
                      <a:lnTo>
                        <a:pt x="78" y="47"/>
                      </a:lnTo>
                      <a:lnTo>
                        <a:pt x="82" y="64"/>
                      </a:lnTo>
                      <a:lnTo>
                        <a:pt x="86" y="84"/>
                      </a:lnTo>
                      <a:lnTo>
                        <a:pt x="92" y="102"/>
                      </a:lnTo>
                      <a:lnTo>
                        <a:pt x="94" y="119"/>
                      </a:lnTo>
                      <a:lnTo>
                        <a:pt x="98" y="137"/>
                      </a:lnTo>
                      <a:lnTo>
                        <a:pt x="101" y="154"/>
                      </a:lnTo>
                      <a:lnTo>
                        <a:pt x="105" y="172"/>
                      </a:lnTo>
                      <a:lnTo>
                        <a:pt x="109" y="187"/>
                      </a:lnTo>
                      <a:lnTo>
                        <a:pt x="113" y="203"/>
                      </a:lnTo>
                      <a:lnTo>
                        <a:pt x="115" y="219"/>
                      </a:lnTo>
                      <a:lnTo>
                        <a:pt x="119" y="234"/>
                      </a:lnTo>
                      <a:lnTo>
                        <a:pt x="123" y="250"/>
                      </a:lnTo>
                      <a:lnTo>
                        <a:pt x="124" y="265"/>
                      </a:lnTo>
                      <a:lnTo>
                        <a:pt x="126" y="279"/>
                      </a:lnTo>
                      <a:lnTo>
                        <a:pt x="128" y="295"/>
                      </a:lnTo>
                      <a:lnTo>
                        <a:pt x="130" y="306"/>
                      </a:lnTo>
                      <a:lnTo>
                        <a:pt x="130" y="316"/>
                      </a:lnTo>
                      <a:lnTo>
                        <a:pt x="130" y="328"/>
                      </a:lnTo>
                      <a:lnTo>
                        <a:pt x="130" y="338"/>
                      </a:lnTo>
                      <a:lnTo>
                        <a:pt x="130" y="347"/>
                      </a:lnTo>
                      <a:lnTo>
                        <a:pt x="128" y="359"/>
                      </a:lnTo>
                      <a:lnTo>
                        <a:pt x="126" y="369"/>
                      </a:lnTo>
                      <a:lnTo>
                        <a:pt x="123" y="379"/>
                      </a:lnTo>
                      <a:lnTo>
                        <a:pt x="121" y="384"/>
                      </a:lnTo>
                      <a:lnTo>
                        <a:pt x="117" y="388"/>
                      </a:lnTo>
                      <a:lnTo>
                        <a:pt x="113" y="392"/>
                      </a:lnTo>
                      <a:lnTo>
                        <a:pt x="109" y="396"/>
                      </a:lnTo>
                      <a:lnTo>
                        <a:pt x="103" y="400"/>
                      </a:lnTo>
                      <a:lnTo>
                        <a:pt x="100" y="402"/>
                      </a:lnTo>
                      <a:lnTo>
                        <a:pt x="94" y="404"/>
                      </a:lnTo>
                      <a:lnTo>
                        <a:pt x="88" y="406"/>
                      </a:lnTo>
                      <a:lnTo>
                        <a:pt x="80" y="406"/>
                      </a:lnTo>
                      <a:lnTo>
                        <a:pt x="73" y="406"/>
                      </a:lnTo>
                      <a:lnTo>
                        <a:pt x="65" y="404"/>
                      </a:lnTo>
                      <a:lnTo>
                        <a:pt x="57" y="402"/>
                      </a:lnTo>
                      <a:lnTo>
                        <a:pt x="50" y="400"/>
                      </a:lnTo>
                      <a:lnTo>
                        <a:pt x="42" y="396"/>
                      </a:lnTo>
                      <a:lnTo>
                        <a:pt x="36" y="392"/>
                      </a:lnTo>
                      <a:lnTo>
                        <a:pt x="29" y="390"/>
                      </a:lnTo>
                      <a:lnTo>
                        <a:pt x="27" y="386"/>
                      </a:lnTo>
                      <a:lnTo>
                        <a:pt x="25" y="384"/>
                      </a:lnTo>
                      <a:lnTo>
                        <a:pt x="23" y="382"/>
                      </a:lnTo>
                      <a:lnTo>
                        <a:pt x="21" y="379"/>
                      </a:lnTo>
                      <a:lnTo>
                        <a:pt x="21" y="375"/>
                      </a:lnTo>
                      <a:lnTo>
                        <a:pt x="19" y="371"/>
                      </a:lnTo>
                      <a:lnTo>
                        <a:pt x="17" y="367"/>
                      </a:lnTo>
                      <a:lnTo>
                        <a:pt x="17" y="365"/>
                      </a:lnTo>
                      <a:close/>
                    </a:path>
                  </a:pathLst>
                </a:custGeom>
                <a:solidFill>
                  <a:srgbClr val="BFC2D1"/>
                </a:solidFill>
                <a:ln w="9525">
                  <a:noFill/>
                  <a:round/>
                  <a:headEnd/>
                  <a:tailEnd/>
                </a:ln>
              </p:spPr>
              <p:txBody>
                <a:bodyPr/>
                <a:lstStyle/>
                <a:p>
                  <a:endParaRPr lang="en-US"/>
                </a:p>
              </p:txBody>
            </p:sp>
            <p:sp>
              <p:nvSpPr>
                <p:cNvPr id="40047" name="Freeform 111"/>
                <p:cNvSpPr>
                  <a:spLocks/>
                </p:cNvSpPr>
                <p:nvPr/>
              </p:nvSpPr>
              <p:spPr bwMode="auto">
                <a:xfrm>
                  <a:off x="2186" y="1336"/>
                  <a:ext cx="119" cy="183"/>
                </a:xfrm>
                <a:custGeom>
                  <a:avLst/>
                  <a:gdLst/>
                  <a:ahLst/>
                  <a:cxnLst>
                    <a:cxn ang="0">
                      <a:pos x="13" y="324"/>
                    </a:cxn>
                    <a:cxn ang="0">
                      <a:pos x="9" y="316"/>
                    </a:cxn>
                    <a:cxn ang="0">
                      <a:pos x="7" y="307"/>
                    </a:cxn>
                    <a:cxn ang="0">
                      <a:pos x="5" y="299"/>
                    </a:cxn>
                    <a:cxn ang="0">
                      <a:pos x="3" y="287"/>
                    </a:cxn>
                    <a:cxn ang="0">
                      <a:pos x="1" y="275"/>
                    </a:cxn>
                    <a:cxn ang="0">
                      <a:pos x="0" y="262"/>
                    </a:cxn>
                    <a:cxn ang="0">
                      <a:pos x="0" y="250"/>
                    </a:cxn>
                    <a:cxn ang="0">
                      <a:pos x="1" y="236"/>
                    </a:cxn>
                    <a:cxn ang="0">
                      <a:pos x="1" y="223"/>
                    </a:cxn>
                    <a:cxn ang="0">
                      <a:pos x="5" y="209"/>
                    </a:cxn>
                    <a:cxn ang="0">
                      <a:pos x="7" y="194"/>
                    </a:cxn>
                    <a:cxn ang="0">
                      <a:pos x="9" y="182"/>
                    </a:cxn>
                    <a:cxn ang="0">
                      <a:pos x="11" y="172"/>
                    </a:cxn>
                    <a:cxn ang="0">
                      <a:pos x="13" y="160"/>
                    </a:cxn>
                    <a:cxn ang="0">
                      <a:pos x="15" y="151"/>
                    </a:cxn>
                    <a:cxn ang="0">
                      <a:pos x="17" y="139"/>
                    </a:cxn>
                    <a:cxn ang="0">
                      <a:pos x="21" y="127"/>
                    </a:cxn>
                    <a:cxn ang="0">
                      <a:pos x="23" y="116"/>
                    </a:cxn>
                    <a:cxn ang="0">
                      <a:pos x="25" y="102"/>
                    </a:cxn>
                    <a:cxn ang="0">
                      <a:pos x="26" y="94"/>
                    </a:cxn>
                    <a:cxn ang="0">
                      <a:pos x="28" y="86"/>
                    </a:cxn>
                    <a:cxn ang="0">
                      <a:pos x="28" y="78"/>
                    </a:cxn>
                    <a:cxn ang="0">
                      <a:pos x="30" y="73"/>
                    </a:cxn>
                    <a:cxn ang="0">
                      <a:pos x="32" y="65"/>
                    </a:cxn>
                    <a:cxn ang="0">
                      <a:pos x="34" y="55"/>
                    </a:cxn>
                    <a:cxn ang="0">
                      <a:pos x="36" y="45"/>
                    </a:cxn>
                    <a:cxn ang="0">
                      <a:pos x="38" y="36"/>
                    </a:cxn>
                    <a:cxn ang="0">
                      <a:pos x="40" y="26"/>
                    </a:cxn>
                    <a:cxn ang="0">
                      <a:pos x="42" y="18"/>
                    </a:cxn>
                    <a:cxn ang="0">
                      <a:pos x="42" y="8"/>
                    </a:cxn>
                    <a:cxn ang="0">
                      <a:pos x="48" y="0"/>
                    </a:cxn>
                    <a:cxn ang="0">
                      <a:pos x="53" y="0"/>
                    </a:cxn>
                    <a:cxn ang="0">
                      <a:pos x="59" y="4"/>
                    </a:cxn>
                    <a:cxn ang="0">
                      <a:pos x="63" y="12"/>
                    </a:cxn>
                    <a:cxn ang="0">
                      <a:pos x="65" y="22"/>
                    </a:cxn>
                    <a:cxn ang="0">
                      <a:pos x="71" y="41"/>
                    </a:cxn>
                    <a:cxn ang="0">
                      <a:pos x="78" y="75"/>
                    </a:cxn>
                    <a:cxn ang="0">
                      <a:pos x="86" y="108"/>
                    </a:cxn>
                    <a:cxn ang="0">
                      <a:pos x="92" y="139"/>
                    </a:cxn>
                    <a:cxn ang="0">
                      <a:pos x="97" y="170"/>
                    </a:cxn>
                    <a:cxn ang="0">
                      <a:pos x="105" y="197"/>
                    </a:cxn>
                    <a:cxn ang="0">
                      <a:pos x="111" y="225"/>
                    </a:cxn>
                    <a:cxn ang="0">
                      <a:pos x="115" y="252"/>
                    </a:cxn>
                    <a:cxn ang="0">
                      <a:pos x="117" y="277"/>
                    </a:cxn>
                    <a:cxn ang="0">
                      <a:pos x="119" y="295"/>
                    </a:cxn>
                    <a:cxn ang="0">
                      <a:pos x="117" y="315"/>
                    </a:cxn>
                    <a:cxn ang="0">
                      <a:pos x="115" y="334"/>
                    </a:cxn>
                    <a:cxn ang="0">
                      <a:pos x="109" y="348"/>
                    </a:cxn>
                    <a:cxn ang="0">
                      <a:pos x="103" y="355"/>
                    </a:cxn>
                    <a:cxn ang="0">
                      <a:pos x="94" y="361"/>
                    </a:cxn>
                    <a:cxn ang="0">
                      <a:pos x="84" y="365"/>
                    </a:cxn>
                    <a:cxn ang="0">
                      <a:pos x="72" y="367"/>
                    </a:cxn>
                    <a:cxn ang="0">
                      <a:pos x="59" y="365"/>
                    </a:cxn>
                    <a:cxn ang="0">
                      <a:pos x="46" y="361"/>
                    </a:cxn>
                    <a:cxn ang="0">
                      <a:pos x="32" y="355"/>
                    </a:cxn>
                    <a:cxn ang="0">
                      <a:pos x="25" y="350"/>
                    </a:cxn>
                    <a:cxn ang="0">
                      <a:pos x="21" y="346"/>
                    </a:cxn>
                    <a:cxn ang="0">
                      <a:pos x="17" y="340"/>
                    </a:cxn>
                    <a:cxn ang="0">
                      <a:pos x="15" y="332"/>
                    </a:cxn>
                  </a:cxnLst>
                  <a:rect l="0" t="0" r="r" b="b"/>
                  <a:pathLst>
                    <a:path w="119" h="367">
                      <a:moveTo>
                        <a:pt x="15" y="330"/>
                      </a:moveTo>
                      <a:lnTo>
                        <a:pt x="13" y="324"/>
                      </a:lnTo>
                      <a:lnTo>
                        <a:pt x="11" y="320"/>
                      </a:lnTo>
                      <a:lnTo>
                        <a:pt x="9" y="316"/>
                      </a:lnTo>
                      <a:lnTo>
                        <a:pt x="9" y="313"/>
                      </a:lnTo>
                      <a:lnTo>
                        <a:pt x="7" y="307"/>
                      </a:lnTo>
                      <a:lnTo>
                        <a:pt x="5" y="303"/>
                      </a:lnTo>
                      <a:lnTo>
                        <a:pt x="5" y="299"/>
                      </a:lnTo>
                      <a:lnTo>
                        <a:pt x="3" y="293"/>
                      </a:lnTo>
                      <a:lnTo>
                        <a:pt x="3" y="287"/>
                      </a:lnTo>
                      <a:lnTo>
                        <a:pt x="1" y="281"/>
                      </a:lnTo>
                      <a:lnTo>
                        <a:pt x="1" y="275"/>
                      </a:lnTo>
                      <a:lnTo>
                        <a:pt x="1" y="270"/>
                      </a:lnTo>
                      <a:lnTo>
                        <a:pt x="0" y="262"/>
                      </a:lnTo>
                      <a:lnTo>
                        <a:pt x="0" y="256"/>
                      </a:lnTo>
                      <a:lnTo>
                        <a:pt x="0" y="250"/>
                      </a:lnTo>
                      <a:lnTo>
                        <a:pt x="0" y="244"/>
                      </a:lnTo>
                      <a:lnTo>
                        <a:pt x="1" y="236"/>
                      </a:lnTo>
                      <a:lnTo>
                        <a:pt x="1" y="231"/>
                      </a:lnTo>
                      <a:lnTo>
                        <a:pt x="1" y="223"/>
                      </a:lnTo>
                      <a:lnTo>
                        <a:pt x="3" y="215"/>
                      </a:lnTo>
                      <a:lnTo>
                        <a:pt x="5" y="209"/>
                      </a:lnTo>
                      <a:lnTo>
                        <a:pt x="5" y="201"/>
                      </a:lnTo>
                      <a:lnTo>
                        <a:pt x="7" y="194"/>
                      </a:lnTo>
                      <a:lnTo>
                        <a:pt x="9" y="188"/>
                      </a:lnTo>
                      <a:lnTo>
                        <a:pt x="9" y="182"/>
                      </a:lnTo>
                      <a:lnTo>
                        <a:pt x="11" y="176"/>
                      </a:lnTo>
                      <a:lnTo>
                        <a:pt x="11" y="172"/>
                      </a:lnTo>
                      <a:lnTo>
                        <a:pt x="13" y="166"/>
                      </a:lnTo>
                      <a:lnTo>
                        <a:pt x="13" y="160"/>
                      </a:lnTo>
                      <a:lnTo>
                        <a:pt x="15" y="156"/>
                      </a:lnTo>
                      <a:lnTo>
                        <a:pt x="15" y="151"/>
                      </a:lnTo>
                      <a:lnTo>
                        <a:pt x="17" y="147"/>
                      </a:lnTo>
                      <a:lnTo>
                        <a:pt x="17" y="139"/>
                      </a:lnTo>
                      <a:lnTo>
                        <a:pt x="19" y="133"/>
                      </a:lnTo>
                      <a:lnTo>
                        <a:pt x="21" y="127"/>
                      </a:lnTo>
                      <a:lnTo>
                        <a:pt x="21" y="121"/>
                      </a:lnTo>
                      <a:lnTo>
                        <a:pt x="23" y="116"/>
                      </a:lnTo>
                      <a:lnTo>
                        <a:pt x="25" y="110"/>
                      </a:lnTo>
                      <a:lnTo>
                        <a:pt x="25" y="102"/>
                      </a:lnTo>
                      <a:lnTo>
                        <a:pt x="26" y="96"/>
                      </a:lnTo>
                      <a:lnTo>
                        <a:pt x="26" y="94"/>
                      </a:lnTo>
                      <a:lnTo>
                        <a:pt x="26" y="90"/>
                      </a:lnTo>
                      <a:lnTo>
                        <a:pt x="28" y="86"/>
                      </a:lnTo>
                      <a:lnTo>
                        <a:pt x="28" y="82"/>
                      </a:lnTo>
                      <a:lnTo>
                        <a:pt x="28" y="78"/>
                      </a:lnTo>
                      <a:lnTo>
                        <a:pt x="30" y="77"/>
                      </a:lnTo>
                      <a:lnTo>
                        <a:pt x="30" y="73"/>
                      </a:lnTo>
                      <a:lnTo>
                        <a:pt x="30" y="69"/>
                      </a:lnTo>
                      <a:lnTo>
                        <a:pt x="32" y="65"/>
                      </a:lnTo>
                      <a:lnTo>
                        <a:pt x="32" y="59"/>
                      </a:lnTo>
                      <a:lnTo>
                        <a:pt x="34" y="55"/>
                      </a:lnTo>
                      <a:lnTo>
                        <a:pt x="34" y="49"/>
                      </a:lnTo>
                      <a:lnTo>
                        <a:pt x="36" y="45"/>
                      </a:lnTo>
                      <a:lnTo>
                        <a:pt x="36" y="39"/>
                      </a:lnTo>
                      <a:lnTo>
                        <a:pt x="38" y="36"/>
                      </a:lnTo>
                      <a:lnTo>
                        <a:pt x="40" y="32"/>
                      </a:lnTo>
                      <a:lnTo>
                        <a:pt x="40" y="26"/>
                      </a:lnTo>
                      <a:lnTo>
                        <a:pt x="40" y="22"/>
                      </a:lnTo>
                      <a:lnTo>
                        <a:pt x="42" y="18"/>
                      </a:lnTo>
                      <a:lnTo>
                        <a:pt x="42" y="12"/>
                      </a:lnTo>
                      <a:lnTo>
                        <a:pt x="42" y="8"/>
                      </a:lnTo>
                      <a:lnTo>
                        <a:pt x="44" y="4"/>
                      </a:lnTo>
                      <a:lnTo>
                        <a:pt x="48" y="0"/>
                      </a:lnTo>
                      <a:lnTo>
                        <a:pt x="49" y="0"/>
                      </a:lnTo>
                      <a:lnTo>
                        <a:pt x="53" y="0"/>
                      </a:lnTo>
                      <a:lnTo>
                        <a:pt x="57" y="2"/>
                      </a:lnTo>
                      <a:lnTo>
                        <a:pt x="59" y="4"/>
                      </a:lnTo>
                      <a:lnTo>
                        <a:pt x="61" y="8"/>
                      </a:lnTo>
                      <a:lnTo>
                        <a:pt x="63" y="12"/>
                      </a:lnTo>
                      <a:lnTo>
                        <a:pt x="65" y="18"/>
                      </a:lnTo>
                      <a:lnTo>
                        <a:pt x="65" y="22"/>
                      </a:lnTo>
                      <a:lnTo>
                        <a:pt x="67" y="26"/>
                      </a:lnTo>
                      <a:lnTo>
                        <a:pt x="71" y="41"/>
                      </a:lnTo>
                      <a:lnTo>
                        <a:pt x="74" y="59"/>
                      </a:lnTo>
                      <a:lnTo>
                        <a:pt x="78" y="75"/>
                      </a:lnTo>
                      <a:lnTo>
                        <a:pt x="82" y="90"/>
                      </a:lnTo>
                      <a:lnTo>
                        <a:pt x="86" y="108"/>
                      </a:lnTo>
                      <a:lnTo>
                        <a:pt x="88" y="123"/>
                      </a:lnTo>
                      <a:lnTo>
                        <a:pt x="92" y="139"/>
                      </a:lnTo>
                      <a:lnTo>
                        <a:pt x="96" y="156"/>
                      </a:lnTo>
                      <a:lnTo>
                        <a:pt x="97" y="170"/>
                      </a:lnTo>
                      <a:lnTo>
                        <a:pt x="101" y="184"/>
                      </a:lnTo>
                      <a:lnTo>
                        <a:pt x="105" y="197"/>
                      </a:lnTo>
                      <a:lnTo>
                        <a:pt x="107" y="211"/>
                      </a:lnTo>
                      <a:lnTo>
                        <a:pt x="111" y="225"/>
                      </a:lnTo>
                      <a:lnTo>
                        <a:pt x="113" y="238"/>
                      </a:lnTo>
                      <a:lnTo>
                        <a:pt x="115" y="252"/>
                      </a:lnTo>
                      <a:lnTo>
                        <a:pt x="117" y="268"/>
                      </a:lnTo>
                      <a:lnTo>
                        <a:pt x="117" y="277"/>
                      </a:lnTo>
                      <a:lnTo>
                        <a:pt x="119" y="285"/>
                      </a:lnTo>
                      <a:lnTo>
                        <a:pt x="119" y="295"/>
                      </a:lnTo>
                      <a:lnTo>
                        <a:pt x="119" y="305"/>
                      </a:lnTo>
                      <a:lnTo>
                        <a:pt x="117" y="315"/>
                      </a:lnTo>
                      <a:lnTo>
                        <a:pt x="117" y="324"/>
                      </a:lnTo>
                      <a:lnTo>
                        <a:pt x="115" y="334"/>
                      </a:lnTo>
                      <a:lnTo>
                        <a:pt x="111" y="342"/>
                      </a:lnTo>
                      <a:lnTo>
                        <a:pt x="109" y="348"/>
                      </a:lnTo>
                      <a:lnTo>
                        <a:pt x="107" y="352"/>
                      </a:lnTo>
                      <a:lnTo>
                        <a:pt x="103" y="355"/>
                      </a:lnTo>
                      <a:lnTo>
                        <a:pt x="99" y="359"/>
                      </a:lnTo>
                      <a:lnTo>
                        <a:pt x="94" y="361"/>
                      </a:lnTo>
                      <a:lnTo>
                        <a:pt x="90" y="365"/>
                      </a:lnTo>
                      <a:lnTo>
                        <a:pt x="84" y="365"/>
                      </a:lnTo>
                      <a:lnTo>
                        <a:pt x="80" y="367"/>
                      </a:lnTo>
                      <a:lnTo>
                        <a:pt x="72" y="367"/>
                      </a:lnTo>
                      <a:lnTo>
                        <a:pt x="65" y="367"/>
                      </a:lnTo>
                      <a:lnTo>
                        <a:pt x="59" y="365"/>
                      </a:lnTo>
                      <a:lnTo>
                        <a:pt x="51" y="363"/>
                      </a:lnTo>
                      <a:lnTo>
                        <a:pt x="46" y="361"/>
                      </a:lnTo>
                      <a:lnTo>
                        <a:pt x="38" y="359"/>
                      </a:lnTo>
                      <a:lnTo>
                        <a:pt x="32" y="355"/>
                      </a:lnTo>
                      <a:lnTo>
                        <a:pt x="26" y="352"/>
                      </a:lnTo>
                      <a:lnTo>
                        <a:pt x="25" y="350"/>
                      </a:lnTo>
                      <a:lnTo>
                        <a:pt x="21" y="348"/>
                      </a:lnTo>
                      <a:lnTo>
                        <a:pt x="21" y="346"/>
                      </a:lnTo>
                      <a:lnTo>
                        <a:pt x="19" y="342"/>
                      </a:lnTo>
                      <a:lnTo>
                        <a:pt x="17" y="340"/>
                      </a:lnTo>
                      <a:lnTo>
                        <a:pt x="17" y="336"/>
                      </a:lnTo>
                      <a:lnTo>
                        <a:pt x="15" y="332"/>
                      </a:lnTo>
                      <a:lnTo>
                        <a:pt x="15" y="330"/>
                      </a:lnTo>
                      <a:close/>
                    </a:path>
                  </a:pathLst>
                </a:custGeom>
                <a:solidFill>
                  <a:srgbClr val="CACCD9"/>
                </a:solidFill>
                <a:ln w="9525">
                  <a:noFill/>
                  <a:round/>
                  <a:headEnd/>
                  <a:tailEnd/>
                </a:ln>
              </p:spPr>
              <p:txBody>
                <a:bodyPr/>
                <a:lstStyle/>
                <a:p>
                  <a:endParaRPr lang="en-US"/>
                </a:p>
              </p:txBody>
            </p:sp>
            <p:sp>
              <p:nvSpPr>
                <p:cNvPr id="40048" name="Freeform 112"/>
                <p:cNvSpPr>
                  <a:spLocks/>
                </p:cNvSpPr>
                <p:nvPr/>
              </p:nvSpPr>
              <p:spPr bwMode="auto">
                <a:xfrm>
                  <a:off x="2189" y="1348"/>
                  <a:ext cx="106" cy="165"/>
                </a:xfrm>
                <a:custGeom>
                  <a:avLst/>
                  <a:gdLst/>
                  <a:ahLst/>
                  <a:cxnLst>
                    <a:cxn ang="0">
                      <a:pos x="12" y="292"/>
                    </a:cxn>
                    <a:cxn ang="0">
                      <a:pos x="10" y="285"/>
                    </a:cxn>
                    <a:cxn ang="0">
                      <a:pos x="6" y="275"/>
                    </a:cxn>
                    <a:cxn ang="0">
                      <a:pos x="4" y="267"/>
                    </a:cxn>
                    <a:cxn ang="0">
                      <a:pos x="2" y="257"/>
                    </a:cxn>
                    <a:cxn ang="0">
                      <a:pos x="2" y="248"/>
                    </a:cxn>
                    <a:cxn ang="0">
                      <a:pos x="0" y="236"/>
                    </a:cxn>
                    <a:cxn ang="0">
                      <a:pos x="0" y="224"/>
                    </a:cxn>
                    <a:cxn ang="0">
                      <a:pos x="0" y="212"/>
                    </a:cxn>
                    <a:cxn ang="0">
                      <a:pos x="2" y="201"/>
                    </a:cxn>
                    <a:cxn ang="0">
                      <a:pos x="4" y="187"/>
                    </a:cxn>
                    <a:cxn ang="0">
                      <a:pos x="6" y="173"/>
                    </a:cxn>
                    <a:cxn ang="0">
                      <a:pos x="8" y="164"/>
                    </a:cxn>
                    <a:cxn ang="0">
                      <a:pos x="10" y="154"/>
                    </a:cxn>
                    <a:cxn ang="0">
                      <a:pos x="12" y="144"/>
                    </a:cxn>
                    <a:cxn ang="0">
                      <a:pos x="14" y="136"/>
                    </a:cxn>
                    <a:cxn ang="0">
                      <a:pos x="16" y="125"/>
                    </a:cxn>
                    <a:cxn ang="0">
                      <a:pos x="18" y="115"/>
                    </a:cxn>
                    <a:cxn ang="0">
                      <a:pos x="22" y="103"/>
                    </a:cxn>
                    <a:cxn ang="0">
                      <a:pos x="23" y="91"/>
                    </a:cxn>
                    <a:cxn ang="0">
                      <a:pos x="25" y="84"/>
                    </a:cxn>
                    <a:cxn ang="0">
                      <a:pos x="25" y="78"/>
                    </a:cxn>
                    <a:cxn ang="0">
                      <a:pos x="27" y="72"/>
                    </a:cxn>
                    <a:cxn ang="0">
                      <a:pos x="27" y="64"/>
                    </a:cxn>
                    <a:cxn ang="0">
                      <a:pos x="29" y="58"/>
                    </a:cxn>
                    <a:cxn ang="0">
                      <a:pos x="31" y="49"/>
                    </a:cxn>
                    <a:cxn ang="0">
                      <a:pos x="33" y="41"/>
                    </a:cxn>
                    <a:cxn ang="0">
                      <a:pos x="35" y="31"/>
                    </a:cxn>
                    <a:cxn ang="0">
                      <a:pos x="37" y="23"/>
                    </a:cxn>
                    <a:cxn ang="0">
                      <a:pos x="37" y="15"/>
                    </a:cxn>
                    <a:cxn ang="0">
                      <a:pos x="39" y="8"/>
                    </a:cxn>
                    <a:cxn ang="0">
                      <a:pos x="43" y="2"/>
                    </a:cxn>
                    <a:cxn ang="0">
                      <a:pos x="48" y="0"/>
                    </a:cxn>
                    <a:cxn ang="0">
                      <a:pos x="54" y="4"/>
                    </a:cxn>
                    <a:cxn ang="0">
                      <a:pos x="56" y="11"/>
                    </a:cxn>
                    <a:cxn ang="0">
                      <a:pos x="60" y="19"/>
                    </a:cxn>
                    <a:cxn ang="0">
                      <a:pos x="64" y="37"/>
                    </a:cxn>
                    <a:cxn ang="0">
                      <a:pos x="71" y="66"/>
                    </a:cxn>
                    <a:cxn ang="0">
                      <a:pos x="77" y="95"/>
                    </a:cxn>
                    <a:cxn ang="0">
                      <a:pos x="83" y="125"/>
                    </a:cxn>
                    <a:cxn ang="0">
                      <a:pos x="89" y="152"/>
                    </a:cxn>
                    <a:cxn ang="0">
                      <a:pos x="94" y="177"/>
                    </a:cxn>
                    <a:cxn ang="0">
                      <a:pos x="100" y="203"/>
                    </a:cxn>
                    <a:cxn ang="0">
                      <a:pos x="104" y="228"/>
                    </a:cxn>
                    <a:cxn ang="0">
                      <a:pos x="106" y="248"/>
                    </a:cxn>
                    <a:cxn ang="0">
                      <a:pos x="106" y="265"/>
                    </a:cxn>
                    <a:cxn ang="0">
                      <a:pos x="106" y="283"/>
                    </a:cxn>
                    <a:cxn ang="0">
                      <a:pos x="104" y="300"/>
                    </a:cxn>
                    <a:cxn ang="0">
                      <a:pos x="98" y="312"/>
                    </a:cxn>
                    <a:cxn ang="0">
                      <a:pos x="93" y="320"/>
                    </a:cxn>
                    <a:cxn ang="0">
                      <a:pos x="85" y="326"/>
                    </a:cxn>
                    <a:cxn ang="0">
                      <a:pos x="77" y="329"/>
                    </a:cxn>
                    <a:cxn ang="0">
                      <a:pos x="66" y="329"/>
                    </a:cxn>
                    <a:cxn ang="0">
                      <a:pos x="54" y="329"/>
                    </a:cxn>
                    <a:cxn ang="0">
                      <a:pos x="41" y="326"/>
                    </a:cxn>
                    <a:cxn ang="0">
                      <a:pos x="29" y="320"/>
                    </a:cxn>
                    <a:cxn ang="0">
                      <a:pos x="22" y="314"/>
                    </a:cxn>
                    <a:cxn ang="0">
                      <a:pos x="18" y="310"/>
                    </a:cxn>
                    <a:cxn ang="0">
                      <a:pos x="16" y="304"/>
                    </a:cxn>
                    <a:cxn ang="0">
                      <a:pos x="14" y="298"/>
                    </a:cxn>
                  </a:cxnLst>
                  <a:rect l="0" t="0" r="r" b="b"/>
                  <a:pathLst>
                    <a:path w="106" h="329">
                      <a:moveTo>
                        <a:pt x="14" y="296"/>
                      </a:moveTo>
                      <a:lnTo>
                        <a:pt x="12" y="292"/>
                      </a:lnTo>
                      <a:lnTo>
                        <a:pt x="10" y="289"/>
                      </a:lnTo>
                      <a:lnTo>
                        <a:pt x="10" y="285"/>
                      </a:lnTo>
                      <a:lnTo>
                        <a:pt x="8" y="281"/>
                      </a:lnTo>
                      <a:lnTo>
                        <a:pt x="6" y="275"/>
                      </a:lnTo>
                      <a:lnTo>
                        <a:pt x="6" y="271"/>
                      </a:lnTo>
                      <a:lnTo>
                        <a:pt x="4" y="267"/>
                      </a:lnTo>
                      <a:lnTo>
                        <a:pt x="4" y="263"/>
                      </a:lnTo>
                      <a:lnTo>
                        <a:pt x="2" y="257"/>
                      </a:lnTo>
                      <a:lnTo>
                        <a:pt x="2" y="253"/>
                      </a:lnTo>
                      <a:lnTo>
                        <a:pt x="2" y="248"/>
                      </a:lnTo>
                      <a:lnTo>
                        <a:pt x="0" y="242"/>
                      </a:lnTo>
                      <a:lnTo>
                        <a:pt x="0" y="236"/>
                      </a:lnTo>
                      <a:lnTo>
                        <a:pt x="0" y="230"/>
                      </a:lnTo>
                      <a:lnTo>
                        <a:pt x="0" y="224"/>
                      </a:lnTo>
                      <a:lnTo>
                        <a:pt x="0" y="218"/>
                      </a:lnTo>
                      <a:lnTo>
                        <a:pt x="0" y="212"/>
                      </a:lnTo>
                      <a:lnTo>
                        <a:pt x="2" y="207"/>
                      </a:lnTo>
                      <a:lnTo>
                        <a:pt x="2" y="201"/>
                      </a:lnTo>
                      <a:lnTo>
                        <a:pt x="4" y="193"/>
                      </a:lnTo>
                      <a:lnTo>
                        <a:pt x="4" y="187"/>
                      </a:lnTo>
                      <a:lnTo>
                        <a:pt x="6" y="181"/>
                      </a:lnTo>
                      <a:lnTo>
                        <a:pt x="6" y="173"/>
                      </a:lnTo>
                      <a:lnTo>
                        <a:pt x="8" y="168"/>
                      </a:lnTo>
                      <a:lnTo>
                        <a:pt x="8" y="164"/>
                      </a:lnTo>
                      <a:lnTo>
                        <a:pt x="10" y="158"/>
                      </a:lnTo>
                      <a:lnTo>
                        <a:pt x="10" y="154"/>
                      </a:lnTo>
                      <a:lnTo>
                        <a:pt x="12" y="150"/>
                      </a:lnTo>
                      <a:lnTo>
                        <a:pt x="12" y="144"/>
                      </a:lnTo>
                      <a:lnTo>
                        <a:pt x="14" y="140"/>
                      </a:lnTo>
                      <a:lnTo>
                        <a:pt x="14" y="136"/>
                      </a:lnTo>
                      <a:lnTo>
                        <a:pt x="16" y="130"/>
                      </a:lnTo>
                      <a:lnTo>
                        <a:pt x="16" y="125"/>
                      </a:lnTo>
                      <a:lnTo>
                        <a:pt x="18" y="121"/>
                      </a:lnTo>
                      <a:lnTo>
                        <a:pt x="18" y="115"/>
                      </a:lnTo>
                      <a:lnTo>
                        <a:pt x="20" y="109"/>
                      </a:lnTo>
                      <a:lnTo>
                        <a:pt x="22" y="103"/>
                      </a:lnTo>
                      <a:lnTo>
                        <a:pt x="22" y="97"/>
                      </a:lnTo>
                      <a:lnTo>
                        <a:pt x="23" y="91"/>
                      </a:lnTo>
                      <a:lnTo>
                        <a:pt x="23" y="88"/>
                      </a:lnTo>
                      <a:lnTo>
                        <a:pt x="25" y="84"/>
                      </a:lnTo>
                      <a:lnTo>
                        <a:pt x="25" y="80"/>
                      </a:lnTo>
                      <a:lnTo>
                        <a:pt x="25" y="78"/>
                      </a:lnTo>
                      <a:lnTo>
                        <a:pt x="25" y="74"/>
                      </a:lnTo>
                      <a:lnTo>
                        <a:pt x="27" y="72"/>
                      </a:lnTo>
                      <a:lnTo>
                        <a:pt x="27" y="68"/>
                      </a:lnTo>
                      <a:lnTo>
                        <a:pt x="27" y="64"/>
                      </a:lnTo>
                      <a:lnTo>
                        <a:pt x="29" y="62"/>
                      </a:lnTo>
                      <a:lnTo>
                        <a:pt x="29" y="58"/>
                      </a:lnTo>
                      <a:lnTo>
                        <a:pt x="29" y="52"/>
                      </a:lnTo>
                      <a:lnTo>
                        <a:pt x="31" y="49"/>
                      </a:lnTo>
                      <a:lnTo>
                        <a:pt x="31" y="45"/>
                      </a:lnTo>
                      <a:lnTo>
                        <a:pt x="33" y="41"/>
                      </a:lnTo>
                      <a:lnTo>
                        <a:pt x="33" y="37"/>
                      </a:lnTo>
                      <a:lnTo>
                        <a:pt x="35" y="31"/>
                      </a:lnTo>
                      <a:lnTo>
                        <a:pt x="35" y="27"/>
                      </a:lnTo>
                      <a:lnTo>
                        <a:pt x="37" y="23"/>
                      </a:lnTo>
                      <a:lnTo>
                        <a:pt x="37" y="19"/>
                      </a:lnTo>
                      <a:lnTo>
                        <a:pt x="37" y="15"/>
                      </a:lnTo>
                      <a:lnTo>
                        <a:pt x="39" y="11"/>
                      </a:lnTo>
                      <a:lnTo>
                        <a:pt x="39" y="8"/>
                      </a:lnTo>
                      <a:lnTo>
                        <a:pt x="41" y="4"/>
                      </a:lnTo>
                      <a:lnTo>
                        <a:pt x="43" y="2"/>
                      </a:lnTo>
                      <a:lnTo>
                        <a:pt x="46" y="0"/>
                      </a:lnTo>
                      <a:lnTo>
                        <a:pt x="48" y="0"/>
                      </a:lnTo>
                      <a:lnTo>
                        <a:pt x="52" y="2"/>
                      </a:lnTo>
                      <a:lnTo>
                        <a:pt x="54" y="4"/>
                      </a:lnTo>
                      <a:lnTo>
                        <a:pt x="56" y="8"/>
                      </a:lnTo>
                      <a:lnTo>
                        <a:pt x="56" y="11"/>
                      </a:lnTo>
                      <a:lnTo>
                        <a:pt x="58" y="15"/>
                      </a:lnTo>
                      <a:lnTo>
                        <a:pt x="60" y="19"/>
                      </a:lnTo>
                      <a:lnTo>
                        <a:pt x="60" y="23"/>
                      </a:lnTo>
                      <a:lnTo>
                        <a:pt x="64" y="37"/>
                      </a:lnTo>
                      <a:lnTo>
                        <a:pt x="68" y="52"/>
                      </a:lnTo>
                      <a:lnTo>
                        <a:pt x="71" y="66"/>
                      </a:lnTo>
                      <a:lnTo>
                        <a:pt x="75" y="82"/>
                      </a:lnTo>
                      <a:lnTo>
                        <a:pt x="77" y="95"/>
                      </a:lnTo>
                      <a:lnTo>
                        <a:pt x="81" y="111"/>
                      </a:lnTo>
                      <a:lnTo>
                        <a:pt x="83" y="125"/>
                      </a:lnTo>
                      <a:lnTo>
                        <a:pt x="87" y="140"/>
                      </a:lnTo>
                      <a:lnTo>
                        <a:pt x="89" y="152"/>
                      </a:lnTo>
                      <a:lnTo>
                        <a:pt x="93" y="164"/>
                      </a:lnTo>
                      <a:lnTo>
                        <a:pt x="94" y="177"/>
                      </a:lnTo>
                      <a:lnTo>
                        <a:pt x="96" y="189"/>
                      </a:lnTo>
                      <a:lnTo>
                        <a:pt x="100" y="203"/>
                      </a:lnTo>
                      <a:lnTo>
                        <a:pt x="102" y="214"/>
                      </a:lnTo>
                      <a:lnTo>
                        <a:pt x="104" y="228"/>
                      </a:lnTo>
                      <a:lnTo>
                        <a:pt x="106" y="240"/>
                      </a:lnTo>
                      <a:lnTo>
                        <a:pt x="106" y="248"/>
                      </a:lnTo>
                      <a:lnTo>
                        <a:pt x="106" y="257"/>
                      </a:lnTo>
                      <a:lnTo>
                        <a:pt x="106" y="265"/>
                      </a:lnTo>
                      <a:lnTo>
                        <a:pt x="106" y="275"/>
                      </a:lnTo>
                      <a:lnTo>
                        <a:pt x="106" y="283"/>
                      </a:lnTo>
                      <a:lnTo>
                        <a:pt x="106" y="290"/>
                      </a:lnTo>
                      <a:lnTo>
                        <a:pt x="104" y="300"/>
                      </a:lnTo>
                      <a:lnTo>
                        <a:pt x="100" y="308"/>
                      </a:lnTo>
                      <a:lnTo>
                        <a:pt x="98" y="312"/>
                      </a:lnTo>
                      <a:lnTo>
                        <a:pt x="96" y="316"/>
                      </a:lnTo>
                      <a:lnTo>
                        <a:pt x="93" y="320"/>
                      </a:lnTo>
                      <a:lnTo>
                        <a:pt x="89" y="322"/>
                      </a:lnTo>
                      <a:lnTo>
                        <a:pt x="85" y="326"/>
                      </a:lnTo>
                      <a:lnTo>
                        <a:pt x="81" y="328"/>
                      </a:lnTo>
                      <a:lnTo>
                        <a:pt x="77" y="329"/>
                      </a:lnTo>
                      <a:lnTo>
                        <a:pt x="71" y="329"/>
                      </a:lnTo>
                      <a:lnTo>
                        <a:pt x="66" y="329"/>
                      </a:lnTo>
                      <a:lnTo>
                        <a:pt x="60" y="329"/>
                      </a:lnTo>
                      <a:lnTo>
                        <a:pt x="54" y="329"/>
                      </a:lnTo>
                      <a:lnTo>
                        <a:pt x="46" y="328"/>
                      </a:lnTo>
                      <a:lnTo>
                        <a:pt x="41" y="326"/>
                      </a:lnTo>
                      <a:lnTo>
                        <a:pt x="35" y="322"/>
                      </a:lnTo>
                      <a:lnTo>
                        <a:pt x="29" y="320"/>
                      </a:lnTo>
                      <a:lnTo>
                        <a:pt x="23" y="316"/>
                      </a:lnTo>
                      <a:lnTo>
                        <a:pt x="22" y="314"/>
                      </a:lnTo>
                      <a:lnTo>
                        <a:pt x="20" y="312"/>
                      </a:lnTo>
                      <a:lnTo>
                        <a:pt x="18" y="310"/>
                      </a:lnTo>
                      <a:lnTo>
                        <a:pt x="18" y="308"/>
                      </a:lnTo>
                      <a:lnTo>
                        <a:pt x="16" y="304"/>
                      </a:lnTo>
                      <a:lnTo>
                        <a:pt x="16" y="302"/>
                      </a:lnTo>
                      <a:lnTo>
                        <a:pt x="14" y="298"/>
                      </a:lnTo>
                      <a:lnTo>
                        <a:pt x="14" y="296"/>
                      </a:lnTo>
                      <a:close/>
                    </a:path>
                  </a:pathLst>
                </a:custGeom>
                <a:solidFill>
                  <a:srgbClr val="D6D6E0"/>
                </a:solidFill>
                <a:ln w="9525">
                  <a:noFill/>
                  <a:round/>
                  <a:headEnd/>
                  <a:tailEnd/>
                </a:ln>
              </p:spPr>
              <p:txBody>
                <a:bodyPr/>
                <a:lstStyle/>
                <a:p>
                  <a:endParaRPr lang="en-US"/>
                </a:p>
              </p:txBody>
            </p:sp>
            <p:sp>
              <p:nvSpPr>
                <p:cNvPr id="40049" name="Freeform 113"/>
                <p:cNvSpPr>
                  <a:spLocks/>
                </p:cNvSpPr>
                <p:nvPr/>
              </p:nvSpPr>
              <p:spPr bwMode="auto">
                <a:xfrm>
                  <a:off x="2193" y="1361"/>
                  <a:ext cx="94" cy="146"/>
                </a:xfrm>
                <a:custGeom>
                  <a:avLst/>
                  <a:gdLst/>
                  <a:ahLst/>
                  <a:cxnLst>
                    <a:cxn ang="0">
                      <a:pos x="10" y="260"/>
                    </a:cxn>
                    <a:cxn ang="0">
                      <a:pos x="8" y="252"/>
                    </a:cxn>
                    <a:cxn ang="0">
                      <a:pos x="6" y="246"/>
                    </a:cxn>
                    <a:cxn ang="0">
                      <a:pos x="4" y="238"/>
                    </a:cxn>
                    <a:cxn ang="0">
                      <a:pos x="2" y="230"/>
                    </a:cxn>
                    <a:cxn ang="0">
                      <a:pos x="0" y="221"/>
                    </a:cxn>
                    <a:cxn ang="0">
                      <a:pos x="0" y="211"/>
                    </a:cxn>
                    <a:cxn ang="0">
                      <a:pos x="0" y="201"/>
                    </a:cxn>
                    <a:cxn ang="0">
                      <a:pos x="0" y="189"/>
                    </a:cxn>
                    <a:cxn ang="0">
                      <a:pos x="2" y="178"/>
                    </a:cxn>
                    <a:cxn ang="0">
                      <a:pos x="4" y="166"/>
                    </a:cxn>
                    <a:cxn ang="0">
                      <a:pos x="6" y="154"/>
                    </a:cxn>
                    <a:cxn ang="0">
                      <a:pos x="8" y="145"/>
                    </a:cxn>
                    <a:cxn ang="0">
                      <a:pos x="10" y="137"/>
                    </a:cxn>
                    <a:cxn ang="0">
                      <a:pos x="10" y="129"/>
                    </a:cxn>
                    <a:cxn ang="0">
                      <a:pos x="12" y="121"/>
                    </a:cxn>
                    <a:cxn ang="0">
                      <a:pos x="14" y="111"/>
                    </a:cxn>
                    <a:cxn ang="0">
                      <a:pos x="16" y="102"/>
                    </a:cxn>
                    <a:cxn ang="0">
                      <a:pos x="18" y="92"/>
                    </a:cxn>
                    <a:cxn ang="0">
                      <a:pos x="19" y="82"/>
                    </a:cxn>
                    <a:cxn ang="0">
                      <a:pos x="21" y="74"/>
                    </a:cxn>
                    <a:cxn ang="0">
                      <a:pos x="23" y="68"/>
                    </a:cxn>
                    <a:cxn ang="0">
                      <a:pos x="23" y="65"/>
                    </a:cxn>
                    <a:cxn ang="0">
                      <a:pos x="23" y="59"/>
                    </a:cxn>
                    <a:cxn ang="0">
                      <a:pos x="25" y="51"/>
                    </a:cxn>
                    <a:cxn ang="0">
                      <a:pos x="27" y="45"/>
                    </a:cxn>
                    <a:cxn ang="0">
                      <a:pos x="29" y="37"/>
                    </a:cxn>
                    <a:cxn ang="0">
                      <a:pos x="31" y="29"/>
                    </a:cxn>
                    <a:cxn ang="0">
                      <a:pos x="31" y="22"/>
                    </a:cxn>
                    <a:cxn ang="0">
                      <a:pos x="33" y="14"/>
                    </a:cxn>
                    <a:cxn ang="0">
                      <a:pos x="35" y="6"/>
                    </a:cxn>
                    <a:cxn ang="0">
                      <a:pos x="37" y="2"/>
                    </a:cxn>
                    <a:cxn ang="0">
                      <a:pos x="42" y="0"/>
                    </a:cxn>
                    <a:cxn ang="0">
                      <a:pos x="46" y="4"/>
                    </a:cxn>
                    <a:cxn ang="0">
                      <a:pos x="50" y="12"/>
                    </a:cxn>
                    <a:cxn ang="0">
                      <a:pos x="52" y="18"/>
                    </a:cxn>
                    <a:cxn ang="0">
                      <a:pos x="56" y="33"/>
                    </a:cxn>
                    <a:cxn ang="0">
                      <a:pos x="64" y="61"/>
                    </a:cxn>
                    <a:cxn ang="0">
                      <a:pos x="67" y="86"/>
                    </a:cxn>
                    <a:cxn ang="0">
                      <a:pos x="73" y="111"/>
                    </a:cxn>
                    <a:cxn ang="0">
                      <a:pos x="79" y="137"/>
                    </a:cxn>
                    <a:cxn ang="0">
                      <a:pos x="83" y="158"/>
                    </a:cxn>
                    <a:cxn ang="0">
                      <a:pos x="89" y="180"/>
                    </a:cxn>
                    <a:cxn ang="0">
                      <a:pos x="92" y="203"/>
                    </a:cxn>
                    <a:cxn ang="0">
                      <a:pos x="94" y="221"/>
                    </a:cxn>
                    <a:cxn ang="0">
                      <a:pos x="94" y="236"/>
                    </a:cxn>
                    <a:cxn ang="0">
                      <a:pos x="94" y="252"/>
                    </a:cxn>
                    <a:cxn ang="0">
                      <a:pos x="90" y="267"/>
                    </a:cxn>
                    <a:cxn ang="0">
                      <a:pos x="87" y="277"/>
                    </a:cxn>
                    <a:cxn ang="0">
                      <a:pos x="83" y="283"/>
                    </a:cxn>
                    <a:cxn ang="0">
                      <a:pos x="75" y="289"/>
                    </a:cxn>
                    <a:cxn ang="0">
                      <a:pos x="67" y="293"/>
                    </a:cxn>
                    <a:cxn ang="0">
                      <a:pos x="58" y="293"/>
                    </a:cxn>
                    <a:cxn ang="0">
                      <a:pos x="46" y="293"/>
                    </a:cxn>
                    <a:cxn ang="0">
                      <a:pos x="37" y="289"/>
                    </a:cxn>
                    <a:cxn ang="0">
                      <a:pos x="25" y="285"/>
                    </a:cxn>
                    <a:cxn ang="0">
                      <a:pos x="19" y="279"/>
                    </a:cxn>
                    <a:cxn ang="0">
                      <a:pos x="16" y="275"/>
                    </a:cxn>
                    <a:cxn ang="0">
                      <a:pos x="14" y="271"/>
                    </a:cxn>
                    <a:cxn ang="0">
                      <a:pos x="14" y="265"/>
                    </a:cxn>
                  </a:cxnLst>
                  <a:rect l="0" t="0" r="r" b="b"/>
                  <a:pathLst>
                    <a:path w="94" h="293">
                      <a:moveTo>
                        <a:pt x="12" y="264"/>
                      </a:moveTo>
                      <a:lnTo>
                        <a:pt x="10" y="260"/>
                      </a:lnTo>
                      <a:lnTo>
                        <a:pt x="10" y="256"/>
                      </a:lnTo>
                      <a:lnTo>
                        <a:pt x="8" y="252"/>
                      </a:lnTo>
                      <a:lnTo>
                        <a:pt x="6" y="250"/>
                      </a:lnTo>
                      <a:lnTo>
                        <a:pt x="6" y="246"/>
                      </a:lnTo>
                      <a:lnTo>
                        <a:pt x="4" y="242"/>
                      </a:lnTo>
                      <a:lnTo>
                        <a:pt x="4" y="238"/>
                      </a:lnTo>
                      <a:lnTo>
                        <a:pt x="2" y="234"/>
                      </a:lnTo>
                      <a:lnTo>
                        <a:pt x="2" y="230"/>
                      </a:lnTo>
                      <a:lnTo>
                        <a:pt x="2" y="224"/>
                      </a:lnTo>
                      <a:lnTo>
                        <a:pt x="0" y="221"/>
                      </a:lnTo>
                      <a:lnTo>
                        <a:pt x="0" y="215"/>
                      </a:lnTo>
                      <a:lnTo>
                        <a:pt x="0" y="211"/>
                      </a:lnTo>
                      <a:lnTo>
                        <a:pt x="0" y="205"/>
                      </a:lnTo>
                      <a:lnTo>
                        <a:pt x="0" y="201"/>
                      </a:lnTo>
                      <a:lnTo>
                        <a:pt x="0" y="195"/>
                      </a:lnTo>
                      <a:lnTo>
                        <a:pt x="0" y="189"/>
                      </a:lnTo>
                      <a:lnTo>
                        <a:pt x="2" y="184"/>
                      </a:lnTo>
                      <a:lnTo>
                        <a:pt x="2" y="178"/>
                      </a:lnTo>
                      <a:lnTo>
                        <a:pt x="2" y="172"/>
                      </a:lnTo>
                      <a:lnTo>
                        <a:pt x="4" y="166"/>
                      </a:lnTo>
                      <a:lnTo>
                        <a:pt x="4" y="160"/>
                      </a:lnTo>
                      <a:lnTo>
                        <a:pt x="6" y="154"/>
                      </a:lnTo>
                      <a:lnTo>
                        <a:pt x="6" y="150"/>
                      </a:lnTo>
                      <a:lnTo>
                        <a:pt x="8" y="145"/>
                      </a:lnTo>
                      <a:lnTo>
                        <a:pt x="8" y="141"/>
                      </a:lnTo>
                      <a:lnTo>
                        <a:pt x="10" y="137"/>
                      </a:lnTo>
                      <a:lnTo>
                        <a:pt x="10" y="133"/>
                      </a:lnTo>
                      <a:lnTo>
                        <a:pt x="10" y="129"/>
                      </a:lnTo>
                      <a:lnTo>
                        <a:pt x="12" y="125"/>
                      </a:lnTo>
                      <a:lnTo>
                        <a:pt x="12" y="121"/>
                      </a:lnTo>
                      <a:lnTo>
                        <a:pt x="14" y="117"/>
                      </a:lnTo>
                      <a:lnTo>
                        <a:pt x="14" y="111"/>
                      </a:lnTo>
                      <a:lnTo>
                        <a:pt x="16" y="107"/>
                      </a:lnTo>
                      <a:lnTo>
                        <a:pt x="16" y="102"/>
                      </a:lnTo>
                      <a:lnTo>
                        <a:pt x="18" y="98"/>
                      </a:lnTo>
                      <a:lnTo>
                        <a:pt x="18" y="92"/>
                      </a:lnTo>
                      <a:lnTo>
                        <a:pt x="19" y="88"/>
                      </a:lnTo>
                      <a:lnTo>
                        <a:pt x="19" y="82"/>
                      </a:lnTo>
                      <a:lnTo>
                        <a:pt x="21" y="78"/>
                      </a:lnTo>
                      <a:lnTo>
                        <a:pt x="21" y="74"/>
                      </a:lnTo>
                      <a:lnTo>
                        <a:pt x="21" y="72"/>
                      </a:lnTo>
                      <a:lnTo>
                        <a:pt x="23" y="68"/>
                      </a:lnTo>
                      <a:lnTo>
                        <a:pt x="23" y="66"/>
                      </a:lnTo>
                      <a:lnTo>
                        <a:pt x="23" y="65"/>
                      </a:lnTo>
                      <a:lnTo>
                        <a:pt x="23" y="61"/>
                      </a:lnTo>
                      <a:lnTo>
                        <a:pt x="23" y="59"/>
                      </a:lnTo>
                      <a:lnTo>
                        <a:pt x="25" y="55"/>
                      </a:lnTo>
                      <a:lnTo>
                        <a:pt x="25" y="51"/>
                      </a:lnTo>
                      <a:lnTo>
                        <a:pt x="27" y="47"/>
                      </a:lnTo>
                      <a:lnTo>
                        <a:pt x="27" y="45"/>
                      </a:lnTo>
                      <a:lnTo>
                        <a:pt x="27" y="41"/>
                      </a:lnTo>
                      <a:lnTo>
                        <a:pt x="29" y="37"/>
                      </a:lnTo>
                      <a:lnTo>
                        <a:pt x="29" y="33"/>
                      </a:lnTo>
                      <a:lnTo>
                        <a:pt x="31" y="29"/>
                      </a:lnTo>
                      <a:lnTo>
                        <a:pt x="31" y="26"/>
                      </a:lnTo>
                      <a:lnTo>
                        <a:pt x="31" y="22"/>
                      </a:lnTo>
                      <a:lnTo>
                        <a:pt x="33" y="18"/>
                      </a:lnTo>
                      <a:lnTo>
                        <a:pt x="33" y="14"/>
                      </a:lnTo>
                      <a:lnTo>
                        <a:pt x="33" y="10"/>
                      </a:lnTo>
                      <a:lnTo>
                        <a:pt x="35" y="6"/>
                      </a:lnTo>
                      <a:lnTo>
                        <a:pt x="35" y="4"/>
                      </a:lnTo>
                      <a:lnTo>
                        <a:pt x="37" y="2"/>
                      </a:lnTo>
                      <a:lnTo>
                        <a:pt x="41" y="0"/>
                      </a:lnTo>
                      <a:lnTo>
                        <a:pt x="42" y="0"/>
                      </a:lnTo>
                      <a:lnTo>
                        <a:pt x="44" y="2"/>
                      </a:lnTo>
                      <a:lnTo>
                        <a:pt x="46" y="4"/>
                      </a:lnTo>
                      <a:lnTo>
                        <a:pt x="48" y="8"/>
                      </a:lnTo>
                      <a:lnTo>
                        <a:pt x="50" y="12"/>
                      </a:lnTo>
                      <a:lnTo>
                        <a:pt x="52" y="14"/>
                      </a:lnTo>
                      <a:lnTo>
                        <a:pt x="52" y="18"/>
                      </a:lnTo>
                      <a:lnTo>
                        <a:pt x="52" y="22"/>
                      </a:lnTo>
                      <a:lnTo>
                        <a:pt x="56" y="33"/>
                      </a:lnTo>
                      <a:lnTo>
                        <a:pt x="60" y="47"/>
                      </a:lnTo>
                      <a:lnTo>
                        <a:pt x="64" y="61"/>
                      </a:lnTo>
                      <a:lnTo>
                        <a:pt x="65" y="72"/>
                      </a:lnTo>
                      <a:lnTo>
                        <a:pt x="67" y="86"/>
                      </a:lnTo>
                      <a:lnTo>
                        <a:pt x="71" y="100"/>
                      </a:lnTo>
                      <a:lnTo>
                        <a:pt x="73" y="111"/>
                      </a:lnTo>
                      <a:lnTo>
                        <a:pt x="77" y="125"/>
                      </a:lnTo>
                      <a:lnTo>
                        <a:pt x="79" y="137"/>
                      </a:lnTo>
                      <a:lnTo>
                        <a:pt x="81" y="146"/>
                      </a:lnTo>
                      <a:lnTo>
                        <a:pt x="83" y="158"/>
                      </a:lnTo>
                      <a:lnTo>
                        <a:pt x="87" y="170"/>
                      </a:lnTo>
                      <a:lnTo>
                        <a:pt x="89" y="180"/>
                      </a:lnTo>
                      <a:lnTo>
                        <a:pt x="90" y="191"/>
                      </a:lnTo>
                      <a:lnTo>
                        <a:pt x="92" y="203"/>
                      </a:lnTo>
                      <a:lnTo>
                        <a:pt x="92" y="213"/>
                      </a:lnTo>
                      <a:lnTo>
                        <a:pt x="94" y="221"/>
                      </a:lnTo>
                      <a:lnTo>
                        <a:pt x="94" y="228"/>
                      </a:lnTo>
                      <a:lnTo>
                        <a:pt x="94" y="236"/>
                      </a:lnTo>
                      <a:lnTo>
                        <a:pt x="94" y="244"/>
                      </a:lnTo>
                      <a:lnTo>
                        <a:pt x="94" y="252"/>
                      </a:lnTo>
                      <a:lnTo>
                        <a:pt x="92" y="260"/>
                      </a:lnTo>
                      <a:lnTo>
                        <a:pt x="90" y="267"/>
                      </a:lnTo>
                      <a:lnTo>
                        <a:pt x="89" y="273"/>
                      </a:lnTo>
                      <a:lnTo>
                        <a:pt x="87" y="277"/>
                      </a:lnTo>
                      <a:lnTo>
                        <a:pt x="85" y="281"/>
                      </a:lnTo>
                      <a:lnTo>
                        <a:pt x="83" y="283"/>
                      </a:lnTo>
                      <a:lnTo>
                        <a:pt x="79" y="287"/>
                      </a:lnTo>
                      <a:lnTo>
                        <a:pt x="75" y="289"/>
                      </a:lnTo>
                      <a:lnTo>
                        <a:pt x="71" y="291"/>
                      </a:lnTo>
                      <a:lnTo>
                        <a:pt x="67" y="293"/>
                      </a:lnTo>
                      <a:lnTo>
                        <a:pt x="64" y="293"/>
                      </a:lnTo>
                      <a:lnTo>
                        <a:pt x="58" y="293"/>
                      </a:lnTo>
                      <a:lnTo>
                        <a:pt x="52" y="293"/>
                      </a:lnTo>
                      <a:lnTo>
                        <a:pt x="46" y="293"/>
                      </a:lnTo>
                      <a:lnTo>
                        <a:pt x="41" y="291"/>
                      </a:lnTo>
                      <a:lnTo>
                        <a:pt x="37" y="289"/>
                      </a:lnTo>
                      <a:lnTo>
                        <a:pt x="31" y="287"/>
                      </a:lnTo>
                      <a:lnTo>
                        <a:pt x="25" y="285"/>
                      </a:lnTo>
                      <a:lnTo>
                        <a:pt x="21" y="281"/>
                      </a:lnTo>
                      <a:lnTo>
                        <a:pt x="19" y="279"/>
                      </a:lnTo>
                      <a:lnTo>
                        <a:pt x="18" y="277"/>
                      </a:lnTo>
                      <a:lnTo>
                        <a:pt x="16" y="275"/>
                      </a:lnTo>
                      <a:lnTo>
                        <a:pt x="16" y="273"/>
                      </a:lnTo>
                      <a:lnTo>
                        <a:pt x="14" y="271"/>
                      </a:lnTo>
                      <a:lnTo>
                        <a:pt x="14" y="267"/>
                      </a:lnTo>
                      <a:lnTo>
                        <a:pt x="14" y="265"/>
                      </a:lnTo>
                      <a:lnTo>
                        <a:pt x="12" y="264"/>
                      </a:lnTo>
                      <a:close/>
                    </a:path>
                  </a:pathLst>
                </a:custGeom>
                <a:solidFill>
                  <a:srgbClr val="DEE0E8"/>
                </a:solidFill>
                <a:ln w="9525">
                  <a:noFill/>
                  <a:round/>
                  <a:headEnd/>
                  <a:tailEnd/>
                </a:ln>
              </p:spPr>
              <p:txBody>
                <a:bodyPr/>
                <a:lstStyle/>
                <a:p>
                  <a:endParaRPr lang="en-US"/>
                </a:p>
              </p:txBody>
            </p:sp>
            <p:sp>
              <p:nvSpPr>
                <p:cNvPr id="40050" name="Freeform 114"/>
                <p:cNvSpPr>
                  <a:spLocks/>
                </p:cNvSpPr>
                <p:nvPr/>
              </p:nvSpPr>
              <p:spPr bwMode="auto">
                <a:xfrm>
                  <a:off x="2197" y="1374"/>
                  <a:ext cx="83" cy="128"/>
                </a:xfrm>
                <a:custGeom>
                  <a:avLst/>
                  <a:gdLst/>
                  <a:ahLst/>
                  <a:cxnLst>
                    <a:cxn ang="0">
                      <a:pos x="10" y="226"/>
                    </a:cxn>
                    <a:cxn ang="0">
                      <a:pos x="6" y="220"/>
                    </a:cxn>
                    <a:cxn ang="0">
                      <a:pos x="4" y="214"/>
                    </a:cxn>
                    <a:cxn ang="0">
                      <a:pos x="2" y="208"/>
                    </a:cxn>
                    <a:cxn ang="0">
                      <a:pos x="2" y="200"/>
                    </a:cxn>
                    <a:cxn ang="0">
                      <a:pos x="0" y="193"/>
                    </a:cxn>
                    <a:cxn ang="0">
                      <a:pos x="0" y="183"/>
                    </a:cxn>
                    <a:cxn ang="0">
                      <a:pos x="0" y="175"/>
                    </a:cxn>
                    <a:cxn ang="0">
                      <a:pos x="0" y="165"/>
                    </a:cxn>
                    <a:cxn ang="0">
                      <a:pos x="2" y="156"/>
                    </a:cxn>
                    <a:cxn ang="0">
                      <a:pos x="2" y="146"/>
                    </a:cxn>
                    <a:cxn ang="0">
                      <a:pos x="4" y="136"/>
                    </a:cxn>
                    <a:cxn ang="0">
                      <a:pos x="6" y="126"/>
                    </a:cxn>
                    <a:cxn ang="0">
                      <a:pos x="8" y="120"/>
                    </a:cxn>
                    <a:cxn ang="0">
                      <a:pos x="10" y="113"/>
                    </a:cxn>
                    <a:cxn ang="0">
                      <a:pos x="10" y="105"/>
                    </a:cxn>
                    <a:cxn ang="0">
                      <a:pos x="12" y="97"/>
                    </a:cxn>
                    <a:cxn ang="0">
                      <a:pos x="14" y="89"/>
                    </a:cxn>
                    <a:cxn ang="0">
                      <a:pos x="15" y="81"/>
                    </a:cxn>
                    <a:cxn ang="0">
                      <a:pos x="17" y="72"/>
                    </a:cxn>
                    <a:cxn ang="0">
                      <a:pos x="17" y="66"/>
                    </a:cxn>
                    <a:cxn ang="0">
                      <a:pos x="19" y="60"/>
                    </a:cxn>
                    <a:cxn ang="0">
                      <a:pos x="19" y="56"/>
                    </a:cxn>
                    <a:cxn ang="0">
                      <a:pos x="21" y="50"/>
                    </a:cxn>
                    <a:cxn ang="0">
                      <a:pos x="21" y="44"/>
                    </a:cxn>
                    <a:cxn ang="0">
                      <a:pos x="23" y="39"/>
                    </a:cxn>
                    <a:cxn ang="0">
                      <a:pos x="25" y="33"/>
                    </a:cxn>
                    <a:cxn ang="0">
                      <a:pos x="25" y="25"/>
                    </a:cxn>
                    <a:cxn ang="0">
                      <a:pos x="27" y="19"/>
                    </a:cxn>
                    <a:cxn ang="0">
                      <a:pos x="29" y="13"/>
                    </a:cxn>
                    <a:cxn ang="0">
                      <a:pos x="29" y="5"/>
                    </a:cxn>
                    <a:cxn ang="0">
                      <a:pos x="33" y="1"/>
                    </a:cxn>
                    <a:cxn ang="0">
                      <a:pos x="37" y="1"/>
                    </a:cxn>
                    <a:cxn ang="0">
                      <a:pos x="40" y="3"/>
                    </a:cxn>
                    <a:cxn ang="0">
                      <a:pos x="42" y="9"/>
                    </a:cxn>
                    <a:cxn ang="0">
                      <a:pos x="44" y="15"/>
                    </a:cxn>
                    <a:cxn ang="0">
                      <a:pos x="48" y="31"/>
                    </a:cxn>
                    <a:cxn ang="0">
                      <a:pos x="54" y="52"/>
                    </a:cxn>
                    <a:cxn ang="0">
                      <a:pos x="60" y="76"/>
                    </a:cxn>
                    <a:cxn ang="0">
                      <a:pos x="63" y="97"/>
                    </a:cxn>
                    <a:cxn ang="0">
                      <a:pos x="67" y="119"/>
                    </a:cxn>
                    <a:cxn ang="0">
                      <a:pos x="73" y="138"/>
                    </a:cxn>
                    <a:cxn ang="0">
                      <a:pos x="77" y="158"/>
                    </a:cxn>
                    <a:cxn ang="0">
                      <a:pos x="79" y="177"/>
                    </a:cxn>
                    <a:cxn ang="0">
                      <a:pos x="81" y="193"/>
                    </a:cxn>
                    <a:cxn ang="0">
                      <a:pos x="83" y="206"/>
                    </a:cxn>
                    <a:cxn ang="0">
                      <a:pos x="81" y="220"/>
                    </a:cxn>
                    <a:cxn ang="0">
                      <a:pos x="79" y="232"/>
                    </a:cxn>
                    <a:cxn ang="0">
                      <a:pos x="75" y="241"/>
                    </a:cxn>
                    <a:cxn ang="0">
                      <a:pos x="71" y="247"/>
                    </a:cxn>
                    <a:cxn ang="0">
                      <a:pos x="65" y="253"/>
                    </a:cxn>
                    <a:cxn ang="0">
                      <a:pos x="58" y="255"/>
                    </a:cxn>
                    <a:cxn ang="0">
                      <a:pos x="50" y="255"/>
                    </a:cxn>
                    <a:cxn ang="0">
                      <a:pos x="40" y="255"/>
                    </a:cxn>
                    <a:cxn ang="0">
                      <a:pos x="31" y="251"/>
                    </a:cxn>
                    <a:cxn ang="0">
                      <a:pos x="21" y="247"/>
                    </a:cxn>
                    <a:cxn ang="0">
                      <a:pos x="15" y="243"/>
                    </a:cxn>
                    <a:cxn ang="0">
                      <a:pos x="14" y="241"/>
                    </a:cxn>
                    <a:cxn ang="0">
                      <a:pos x="12" y="236"/>
                    </a:cxn>
                    <a:cxn ang="0">
                      <a:pos x="12" y="232"/>
                    </a:cxn>
                  </a:cxnLst>
                  <a:rect l="0" t="0" r="r" b="b"/>
                  <a:pathLst>
                    <a:path w="83" h="255">
                      <a:moveTo>
                        <a:pt x="10" y="230"/>
                      </a:moveTo>
                      <a:lnTo>
                        <a:pt x="10" y="226"/>
                      </a:lnTo>
                      <a:lnTo>
                        <a:pt x="8" y="224"/>
                      </a:lnTo>
                      <a:lnTo>
                        <a:pt x="6" y="220"/>
                      </a:lnTo>
                      <a:lnTo>
                        <a:pt x="6" y="218"/>
                      </a:lnTo>
                      <a:lnTo>
                        <a:pt x="4" y="214"/>
                      </a:lnTo>
                      <a:lnTo>
                        <a:pt x="4" y="210"/>
                      </a:lnTo>
                      <a:lnTo>
                        <a:pt x="2" y="208"/>
                      </a:lnTo>
                      <a:lnTo>
                        <a:pt x="2" y="204"/>
                      </a:lnTo>
                      <a:lnTo>
                        <a:pt x="2" y="200"/>
                      </a:lnTo>
                      <a:lnTo>
                        <a:pt x="0" y="197"/>
                      </a:lnTo>
                      <a:lnTo>
                        <a:pt x="0" y="193"/>
                      </a:lnTo>
                      <a:lnTo>
                        <a:pt x="0" y="187"/>
                      </a:lnTo>
                      <a:lnTo>
                        <a:pt x="0" y="183"/>
                      </a:lnTo>
                      <a:lnTo>
                        <a:pt x="0" y="179"/>
                      </a:lnTo>
                      <a:lnTo>
                        <a:pt x="0" y="175"/>
                      </a:lnTo>
                      <a:lnTo>
                        <a:pt x="0" y="171"/>
                      </a:lnTo>
                      <a:lnTo>
                        <a:pt x="0" y="165"/>
                      </a:lnTo>
                      <a:lnTo>
                        <a:pt x="0" y="159"/>
                      </a:lnTo>
                      <a:lnTo>
                        <a:pt x="2" y="156"/>
                      </a:lnTo>
                      <a:lnTo>
                        <a:pt x="2" y="150"/>
                      </a:lnTo>
                      <a:lnTo>
                        <a:pt x="2" y="146"/>
                      </a:lnTo>
                      <a:lnTo>
                        <a:pt x="4" y="140"/>
                      </a:lnTo>
                      <a:lnTo>
                        <a:pt x="4" y="136"/>
                      </a:lnTo>
                      <a:lnTo>
                        <a:pt x="6" y="130"/>
                      </a:lnTo>
                      <a:lnTo>
                        <a:pt x="6" y="126"/>
                      </a:lnTo>
                      <a:lnTo>
                        <a:pt x="6" y="122"/>
                      </a:lnTo>
                      <a:lnTo>
                        <a:pt x="8" y="120"/>
                      </a:lnTo>
                      <a:lnTo>
                        <a:pt x="8" y="117"/>
                      </a:lnTo>
                      <a:lnTo>
                        <a:pt x="10" y="113"/>
                      </a:lnTo>
                      <a:lnTo>
                        <a:pt x="10" y="109"/>
                      </a:lnTo>
                      <a:lnTo>
                        <a:pt x="10" y="105"/>
                      </a:lnTo>
                      <a:lnTo>
                        <a:pt x="12" y="101"/>
                      </a:lnTo>
                      <a:lnTo>
                        <a:pt x="12" y="97"/>
                      </a:lnTo>
                      <a:lnTo>
                        <a:pt x="14" y="93"/>
                      </a:lnTo>
                      <a:lnTo>
                        <a:pt x="14" y="89"/>
                      </a:lnTo>
                      <a:lnTo>
                        <a:pt x="14" y="85"/>
                      </a:lnTo>
                      <a:lnTo>
                        <a:pt x="15" y="81"/>
                      </a:lnTo>
                      <a:lnTo>
                        <a:pt x="15" y="76"/>
                      </a:lnTo>
                      <a:lnTo>
                        <a:pt x="17" y="72"/>
                      </a:lnTo>
                      <a:lnTo>
                        <a:pt x="17" y="68"/>
                      </a:lnTo>
                      <a:lnTo>
                        <a:pt x="17" y="66"/>
                      </a:lnTo>
                      <a:lnTo>
                        <a:pt x="19" y="62"/>
                      </a:lnTo>
                      <a:lnTo>
                        <a:pt x="19" y="60"/>
                      </a:lnTo>
                      <a:lnTo>
                        <a:pt x="19" y="58"/>
                      </a:lnTo>
                      <a:lnTo>
                        <a:pt x="19" y="56"/>
                      </a:lnTo>
                      <a:lnTo>
                        <a:pt x="21" y="52"/>
                      </a:lnTo>
                      <a:lnTo>
                        <a:pt x="21" y="50"/>
                      </a:lnTo>
                      <a:lnTo>
                        <a:pt x="21" y="48"/>
                      </a:lnTo>
                      <a:lnTo>
                        <a:pt x="21" y="44"/>
                      </a:lnTo>
                      <a:lnTo>
                        <a:pt x="23" y="42"/>
                      </a:lnTo>
                      <a:lnTo>
                        <a:pt x="23" y="39"/>
                      </a:lnTo>
                      <a:lnTo>
                        <a:pt x="23" y="35"/>
                      </a:lnTo>
                      <a:lnTo>
                        <a:pt x="25" y="33"/>
                      </a:lnTo>
                      <a:lnTo>
                        <a:pt x="25" y="29"/>
                      </a:lnTo>
                      <a:lnTo>
                        <a:pt x="25" y="25"/>
                      </a:lnTo>
                      <a:lnTo>
                        <a:pt x="27" y="23"/>
                      </a:lnTo>
                      <a:lnTo>
                        <a:pt x="27" y="19"/>
                      </a:lnTo>
                      <a:lnTo>
                        <a:pt x="27" y="15"/>
                      </a:lnTo>
                      <a:lnTo>
                        <a:pt x="29" y="13"/>
                      </a:lnTo>
                      <a:lnTo>
                        <a:pt x="29" y="9"/>
                      </a:lnTo>
                      <a:lnTo>
                        <a:pt x="29" y="5"/>
                      </a:lnTo>
                      <a:lnTo>
                        <a:pt x="31" y="3"/>
                      </a:lnTo>
                      <a:lnTo>
                        <a:pt x="33" y="1"/>
                      </a:lnTo>
                      <a:lnTo>
                        <a:pt x="35" y="0"/>
                      </a:lnTo>
                      <a:lnTo>
                        <a:pt x="37" y="1"/>
                      </a:lnTo>
                      <a:lnTo>
                        <a:pt x="38" y="1"/>
                      </a:lnTo>
                      <a:lnTo>
                        <a:pt x="40" y="3"/>
                      </a:lnTo>
                      <a:lnTo>
                        <a:pt x="42" y="7"/>
                      </a:lnTo>
                      <a:lnTo>
                        <a:pt x="42" y="9"/>
                      </a:lnTo>
                      <a:lnTo>
                        <a:pt x="44" y="13"/>
                      </a:lnTo>
                      <a:lnTo>
                        <a:pt x="44" y="15"/>
                      </a:lnTo>
                      <a:lnTo>
                        <a:pt x="46" y="19"/>
                      </a:lnTo>
                      <a:lnTo>
                        <a:pt x="48" y="31"/>
                      </a:lnTo>
                      <a:lnTo>
                        <a:pt x="52" y="40"/>
                      </a:lnTo>
                      <a:lnTo>
                        <a:pt x="54" y="52"/>
                      </a:lnTo>
                      <a:lnTo>
                        <a:pt x="58" y="64"/>
                      </a:lnTo>
                      <a:lnTo>
                        <a:pt x="60" y="76"/>
                      </a:lnTo>
                      <a:lnTo>
                        <a:pt x="61" y="85"/>
                      </a:lnTo>
                      <a:lnTo>
                        <a:pt x="63" y="97"/>
                      </a:lnTo>
                      <a:lnTo>
                        <a:pt x="65" y="109"/>
                      </a:lnTo>
                      <a:lnTo>
                        <a:pt x="67" y="119"/>
                      </a:lnTo>
                      <a:lnTo>
                        <a:pt x="71" y="128"/>
                      </a:lnTo>
                      <a:lnTo>
                        <a:pt x="73" y="138"/>
                      </a:lnTo>
                      <a:lnTo>
                        <a:pt x="75" y="148"/>
                      </a:lnTo>
                      <a:lnTo>
                        <a:pt x="77" y="158"/>
                      </a:lnTo>
                      <a:lnTo>
                        <a:pt x="79" y="167"/>
                      </a:lnTo>
                      <a:lnTo>
                        <a:pt x="79" y="177"/>
                      </a:lnTo>
                      <a:lnTo>
                        <a:pt x="81" y="187"/>
                      </a:lnTo>
                      <a:lnTo>
                        <a:pt x="81" y="193"/>
                      </a:lnTo>
                      <a:lnTo>
                        <a:pt x="81" y="200"/>
                      </a:lnTo>
                      <a:lnTo>
                        <a:pt x="83" y="206"/>
                      </a:lnTo>
                      <a:lnTo>
                        <a:pt x="83" y="212"/>
                      </a:lnTo>
                      <a:lnTo>
                        <a:pt x="81" y="220"/>
                      </a:lnTo>
                      <a:lnTo>
                        <a:pt x="81" y="226"/>
                      </a:lnTo>
                      <a:lnTo>
                        <a:pt x="79" y="232"/>
                      </a:lnTo>
                      <a:lnTo>
                        <a:pt x="77" y="239"/>
                      </a:lnTo>
                      <a:lnTo>
                        <a:pt x="75" y="241"/>
                      </a:lnTo>
                      <a:lnTo>
                        <a:pt x="73" y="245"/>
                      </a:lnTo>
                      <a:lnTo>
                        <a:pt x="71" y="247"/>
                      </a:lnTo>
                      <a:lnTo>
                        <a:pt x="69" y="249"/>
                      </a:lnTo>
                      <a:lnTo>
                        <a:pt x="65" y="253"/>
                      </a:lnTo>
                      <a:lnTo>
                        <a:pt x="61" y="253"/>
                      </a:lnTo>
                      <a:lnTo>
                        <a:pt x="58" y="255"/>
                      </a:lnTo>
                      <a:lnTo>
                        <a:pt x="56" y="255"/>
                      </a:lnTo>
                      <a:lnTo>
                        <a:pt x="50" y="255"/>
                      </a:lnTo>
                      <a:lnTo>
                        <a:pt x="46" y="255"/>
                      </a:lnTo>
                      <a:lnTo>
                        <a:pt x="40" y="255"/>
                      </a:lnTo>
                      <a:lnTo>
                        <a:pt x="37" y="253"/>
                      </a:lnTo>
                      <a:lnTo>
                        <a:pt x="31" y="251"/>
                      </a:lnTo>
                      <a:lnTo>
                        <a:pt x="27" y="249"/>
                      </a:lnTo>
                      <a:lnTo>
                        <a:pt x="21" y="247"/>
                      </a:lnTo>
                      <a:lnTo>
                        <a:pt x="17" y="245"/>
                      </a:lnTo>
                      <a:lnTo>
                        <a:pt x="15" y="243"/>
                      </a:lnTo>
                      <a:lnTo>
                        <a:pt x="15" y="243"/>
                      </a:lnTo>
                      <a:lnTo>
                        <a:pt x="14" y="241"/>
                      </a:lnTo>
                      <a:lnTo>
                        <a:pt x="14" y="239"/>
                      </a:lnTo>
                      <a:lnTo>
                        <a:pt x="12" y="236"/>
                      </a:lnTo>
                      <a:lnTo>
                        <a:pt x="12" y="234"/>
                      </a:lnTo>
                      <a:lnTo>
                        <a:pt x="12" y="232"/>
                      </a:lnTo>
                      <a:lnTo>
                        <a:pt x="10" y="230"/>
                      </a:lnTo>
                      <a:close/>
                    </a:path>
                  </a:pathLst>
                </a:custGeom>
                <a:solidFill>
                  <a:srgbClr val="EBEBF0"/>
                </a:solidFill>
                <a:ln w="9525">
                  <a:noFill/>
                  <a:round/>
                  <a:headEnd/>
                  <a:tailEnd/>
                </a:ln>
              </p:spPr>
              <p:txBody>
                <a:bodyPr/>
                <a:lstStyle/>
                <a:p>
                  <a:endParaRPr lang="en-US"/>
                </a:p>
              </p:txBody>
            </p:sp>
            <p:sp>
              <p:nvSpPr>
                <p:cNvPr id="40051" name="Freeform 115"/>
                <p:cNvSpPr>
                  <a:spLocks/>
                </p:cNvSpPr>
                <p:nvPr/>
              </p:nvSpPr>
              <p:spPr bwMode="auto">
                <a:xfrm>
                  <a:off x="2201" y="1387"/>
                  <a:ext cx="69" cy="110"/>
                </a:xfrm>
                <a:custGeom>
                  <a:avLst/>
                  <a:gdLst/>
                  <a:ahLst/>
                  <a:cxnLst>
                    <a:cxn ang="0">
                      <a:pos x="8" y="193"/>
                    </a:cxn>
                    <a:cxn ang="0">
                      <a:pos x="6" y="187"/>
                    </a:cxn>
                    <a:cxn ang="0">
                      <a:pos x="4" y="181"/>
                    </a:cxn>
                    <a:cxn ang="0">
                      <a:pos x="2" y="175"/>
                    </a:cxn>
                    <a:cxn ang="0">
                      <a:pos x="0" y="170"/>
                    </a:cxn>
                    <a:cxn ang="0">
                      <a:pos x="0" y="162"/>
                    </a:cxn>
                    <a:cxn ang="0">
                      <a:pos x="0" y="156"/>
                    </a:cxn>
                    <a:cxn ang="0">
                      <a:pos x="0" y="148"/>
                    </a:cxn>
                    <a:cxn ang="0">
                      <a:pos x="0" y="140"/>
                    </a:cxn>
                    <a:cxn ang="0">
                      <a:pos x="0" y="131"/>
                    </a:cxn>
                    <a:cxn ang="0">
                      <a:pos x="2" y="123"/>
                    </a:cxn>
                    <a:cxn ang="0">
                      <a:pos x="4" y="115"/>
                    </a:cxn>
                    <a:cxn ang="0">
                      <a:pos x="4" y="107"/>
                    </a:cxn>
                    <a:cxn ang="0">
                      <a:pos x="6" y="101"/>
                    </a:cxn>
                    <a:cxn ang="0">
                      <a:pos x="8" y="95"/>
                    </a:cxn>
                    <a:cxn ang="0">
                      <a:pos x="8" y="90"/>
                    </a:cxn>
                    <a:cxn ang="0">
                      <a:pos x="10" y="82"/>
                    </a:cxn>
                    <a:cxn ang="0">
                      <a:pos x="11" y="76"/>
                    </a:cxn>
                    <a:cxn ang="0">
                      <a:pos x="13" y="68"/>
                    </a:cxn>
                    <a:cxn ang="0">
                      <a:pos x="13" y="60"/>
                    </a:cxn>
                    <a:cxn ang="0">
                      <a:pos x="15" y="54"/>
                    </a:cxn>
                    <a:cxn ang="0">
                      <a:pos x="15" y="51"/>
                    </a:cxn>
                    <a:cxn ang="0">
                      <a:pos x="17" y="47"/>
                    </a:cxn>
                    <a:cxn ang="0">
                      <a:pos x="17" y="43"/>
                    </a:cxn>
                    <a:cxn ang="0">
                      <a:pos x="17" y="37"/>
                    </a:cxn>
                    <a:cxn ang="0">
                      <a:pos x="19" y="31"/>
                    </a:cxn>
                    <a:cxn ang="0">
                      <a:pos x="21" y="25"/>
                    </a:cxn>
                    <a:cxn ang="0">
                      <a:pos x="21" y="21"/>
                    </a:cxn>
                    <a:cxn ang="0">
                      <a:pos x="23" y="15"/>
                    </a:cxn>
                    <a:cxn ang="0">
                      <a:pos x="23" y="10"/>
                    </a:cxn>
                    <a:cxn ang="0">
                      <a:pos x="25" y="4"/>
                    </a:cxn>
                    <a:cxn ang="0">
                      <a:pos x="27" y="0"/>
                    </a:cxn>
                    <a:cxn ang="0">
                      <a:pos x="31" y="0"/>
                    </a:cxn>
                    <a:cxn ang="0">
                      <a:pos x="34" y="2"/>
                    </a:cxn>
                    <a:cxn ang="0">
                      <a:pos x="36" y="8"/>
                    </a:cxn>
                    <a:cxn ang="0">
                      <a:pos x="38" y="12"/>
                    </a:cxn>
                    <a:cxn ang="0">
                      <a:pos x="42" y="25"/>
                    </a:cxn>
                    <a:cxn ang="0">
                      <a:pos x="46" y="43"/>
                    </a:cxn>
                    <a:cxn ang="0">
                      <a:pos x="50" y="62"/>
                    </a:cxn>
                    <a:cxn ang="0">
                      <a:pos x="54" y="82"/>
                    </a:cxn>
                    <a:cxn ang="0">
                      <a:pos x="57" y="99"/>
                    </a:cxn>
                    <a:cxn ang="0">
                      <a:pos x="61" y="117"/>
                    </a:cxn>
                    <a:cxn ang="0">
                      <a:pos x="65" y="132"/>
                    </a:cxn>
                    <a:cxn ang="0">
                      <a:pos x="67" y="150"/>
                    </a:cxn>
                    <a:cxn ang="0">
                      <a:pos x="69" y="164"/>
                    </a:cxn>
                    <a:cxn ang="0">
                      <a:pos x="69" y="175"/>
                    </a:cxn>
                    <a:cxn ang="0">
                      <a:pos x="69" y="187"/>
                    </a:cxn>
                    <a:cxn ang="0">
                      <a:pos x="67" y="197"/>
                    </a:cxn>
                    <a:cxn ang="0">
                      <a:pos x="63" y="205"/>
                    </a:cxn>
                    <a:cxn ang="0">
                      <a:pos x="59" y="211"/>
                    </a:cxn>
                    <a:cxn ang="0">
                      <a:pos x="56" y="214"/>
                    </a:cxn>
                    <a:cxn ang="0">
                      <a:pos x="50" y="216"/>
                    </a:cxn>
                    <a:cxn ang="0">
                      <a:pos x="42" y="218"/>
                    </a:cxn>
                    <a:cxn ang="0">
                      <a:pos x="34" y="216"/>
                    </a:cxn>
                    <a:cxn ang="0">
                      <a:pos x="27" y="214"/>
                    </a:cxn>
                    <a:cxn ang="0">
                      <a:pos x="19" y="211"/>
                    </a:cxn>
                    <a:cxn ang="0">
                      <a:pos x="13" y="207"/>
                    </a:cxn>
                    <a:cxn ang="0">
                      <a:pos x="11" y="205"/>
                    </a:cxn>
                    <a:cxn ang="0">
                      <a:pos x="10" y="201"/>
                    </a:cxn>
                    <a:cxn ang="0">
                      <a:pos x="10" y="197"/>
                    </a:cxn>
                  </a:cxnLst>
                  <a:rect l="0" t="0" r="r" b="b"/>
                  <a:pathLst>
                    <a:path w="69" h="218">
                      <a:moveTo>
                        <a:pt x="8" y="195"/>
                      </a:moveTo>
                      <a:lnTo>
                        <a:pt x="8" y="193"/>
                      </a:lnTo>
                      <a:lnTo>
                        <a:pt x="6" y="189"/>
                      </a:lnTo>
                      <a:lnTo>
                        <a:pt x="6" y="187"/>
                      </a:lnTo>
                      <a:lnTo>
                        <a:pt x="4" y="185"/>
                      </a:lnTo>
                      <a:lnTo>
                        <a:pt x="4" y="181"/>
                      </a:lnTo>
                      <a:lnTo>
                        <a:pt x="2" y="179"/>
                      </a:lnTo>
                      <a:lnTo>
                        <a:pt x="2" y="175"/>
                      </a:lnTo>
                      <a:lnTo>
                        <a:pt x="2" y="173"/>
                      </a:lnTo>
                      <a:lnTo>
                        <a:pt x="0" y="170"/>
                      </a:lnTo>
                      <a:lnTo>
                        <a:pt x="0" y="166"/>
                      </a:lnTo>
                      <a:lnTo>
                        <a:pt x="0" y="162"/>
                      </a:lnTo>
                      <a:lnTo>
                        <a:pt x="0" y="160"/>
                      </a:lnTo>
                      <a:lnTo>
                        <a:pt x="0" y="156"/>
                      </a:lnTo>
                      <a:lnTo>
                        <a:pt x="0" y="152"/>
                      </a:lnTo>
                      <a:lnTo>
                        <a:pt x="0" y="148"/>
                      </a:lnTo>
                      <a:lnTo>
                        <a:pt x="0" y="144"/>
                      </a:lnTo>
                      <a:lnTo>
                        <a:pt x="0" y="140"/>
                      </a:lnTo>
                      <a:lnTo>
                        <a:pt x="0" y="136"/>
                      </a:lnTo>
                      <a:lnTo>
                        <a:pt x="0" y="131"/>
                      </a:lnTo>
                      <a:lnTo>
                        <a:pt x="2" y="127"/>
                      </a:lnTo>
                      <a:lnTo>
                        <a:pt x="2" y="123"/>
                      </a:lnTo>
                      <a:lnTo>
                        <a:pt x="2" y="119"/>
                      </a:lnTo>
                      <a:lnTo>
                        <a:pt x="4" y="115"/>
                      </a:lnTo>
                      <a:lnTo>
                        <a:pt x="4" y="111"/>
                      </a:lnTo>
                      <a:lnTo>
                        <a:pt x="4" y="107"/>
                      </a:lnTo>
                      <a:lnTo>
                        <a:pt x="6" y="103"/>
                      </a:lnTo>
                      <a:lnTo>
                        <a:pt x="6" y="101"/>
                      </a:lnTo>
                      <a:lnTo>
                        <a:pt x="6" y="97"/>
                      </a:lnTo>
                      <a:lnTo>
                        <a:pt x="8" y="95"/>
                      </a:lnTo>
                      <a:lnTo>
                        <a:pt x="8" y="92"/>
                      </a:lnTo>
                      <a:lnTo>
                        <a:pt x="8" y="90"/>
                      </a:lnTo>
                      <a:lnTo>
                        <a:pt x="10" y="86"/>
                      </a:lnTo>
                      <a:lnTo>
                        <a:pt x="10" y="82"/>
                      </a:lnTo>
                      <a:lnTo>
                        <a:pt x="10" y="78"/>
                      </a:lnTo>
                      <a:lnTo>
                        <a:pt x="11" y="76"/>
                      </a:lnTo>
                      <a:lnTo>
                        <a:pt x="11" y="72"/>
                      </a:lnTo>
                      <a:lnTo>
                        <a:pt x="13" y="68"/>
                      </a:lnTo>
                      <a:lnTo>
                        <a:pt x="13" y="64"/>
                      </a:lnTo>
                      <a:lnTo>
                        <a:pt x="13" y="60"/>
                      </a:lnTo>
                      <a:lnTo>
                        <a:pt x="15" y="56"/>
                      </a:lnTo>
                      <a:lnTo>
                        <a:pt x="15" y="54"/>
                      </a:lnTo>
                      <a:lnTo>
                        <a:pt x="15" y="52"/>
                      </a:lnTo>
                      <a:lnTo>
                        <a:pt x="15" y="51"/>
                      </a:lnTo>
                      <a:lnTo>
                        <a:pt x="15" y="49"/>
                      </a:lnTo>
                      <a:lnTo>
                        <a:pt x="17" y="47"/>
                      </a:lnTo>
                      <a:lnTo>
                        <a:pt x="17" y="45"/>
                      </a:lnTo>
                      <a:lnTo>
                        <a:pt x="17" y="43"/>
                      </a:lnTo>
                      <a:lnTo>
                        <a:pt x="17" y="41"/>
                      </a:lnTo>
                      <a:lnTo>
                        <a:pt x="17" y="37"/>
                      </a:lnTo>
                      <a:lnTo>
                        <a:pt x="19" y="35"/>
                      </a:lnTo>
                      <a:lnTo>
                        <a:pt x="19" y="31"/>
                      </a:lnTo>
                      <a:lnTo>
                        <a:pt x="19" y="29"/>
                      </a:lnTo>
                      <a:lnTo>
                        <a:pt x="21" y="25"/>
                      </a:lnTo>
                      <a:lnTo>
                        <a:pt x="21" y="23"/>
                      </a:lnTo>
                      <a:lnTo>
                        <a:pt x="21" y="21"/>
                      </a:lnTo>
                      <a:lnTo>
                        <a:pt x="23" y="17"/>
                      </a:lnTo>
                      <a:lnTo>
                        <a:pt x="23" y="15"/>
                      </a:lnTo>
                      <a:lnTo>
                        <a:pt x="23" y="12"/>
                      </a:lnTo>
                      <a:lnTo>
                        <a:pt x="23" y="10"/>
                      </a:lnTo>
                      <a:lnTo>
                        <a:pt x="25" y="6"/>
                      </a:lnTo>
                      <a:lnTo>
                        <a:pt x="25" y="4"/>
                      </a:lnTo>
                      <a:lnTo>
                        <a:pt x="25" y="2"/>
                      </a:lnTo>
                      <a:lnTo>
                        <a:pt x="27" y="0"/>
                      </a:lnTo>
                      <a:lnTo>
                        <a:pt x="29" y="0"/>
                      </a:lnTo>
                      <a:lnTo>
                        <a:pt x="31" y="0"/>
                      </a:lnTo>
                      <a:lnTo>
                        <a:pt x="33" y="0"/>
                      </a:lnTo>
                      <a:lnTo>
                        <a:pt x="34" y="2"/>
                      </a:lnTo>
                      <a:lnTo>
                        <a:pt x="36" y="4"/>
                      </a:lnTo>
                      <a:lnTo>
                        <a:pt x="36" y="8"/>
                      </a:lnTo>
                      <a:lnTo>
                        <a:pt x="36" y="10"/>
                      </a:lnTo>
                      <a:lnTo>
                        <a:pt x="38" y="12"/>
                      </a:lnTo>
                      <a:lnTo>
                        <a:pt x="38" y="15"/>
                      </a:lnTo>
                      <a:lnTo>
                        <a:pt x="42" y="25"/>
                      </a:lnTo>
                      <a:lnTo>
                        <a:pt x="44" y="33"/>
                      </a:lnTo>
                      <a:lnTo>
                        <a:pt x="46" y="43"/>
                      </a:lnTo>
                      <a:lnTo>
                        <a:pt x="48" y="52"/>
                      </a:lnTo>
                      <a:lnTo>
                        <a:pt x="50" y="62"/>
                      </a:lnTo>
                      <a:lnTo>
                        <a:pt x="52" y="72"/>
                      </a:lnTo>
                      <a:lnTo>
                        <a:pt x="54" y="82"/>
                      </a:lnTo>
                      <a:lnTo>
                        <a:pt x="56" y="92"/>
                      </a:lnTo>
                      <a:lnTo>
                        <a:pt x="57" y="99"/>
                      </a:lnTo>
                      <a:lnTo>
                        <a:pt x="59" y="109"/>
                      </a:lnTo>
                      <a:lnTo>
                        <a:pt x="61" y="117"/>
                      </a:lnTo>
                      <a:lnTo>
                        <a:pt x="63" y="125"/>
                      </a:lnTo>
                      <a:lnTo>
                        <a:pt x="65" y="132"/>
                      </a:lnTo>
                      <a:lnTo>
                        <a:pt x="67" y="140"/>
                      </a:lnTo>
                      <a:lnTo>
                        <a:pt x="67" y="150"/>
                      </a:lnTo>
                      <a:lnTo>
                        <a:pt x="69" y="158"/>
                      </a:lnTo>
                      <a:lnTo>
                        <a:pt x="69" y="164"/>
                      </a:lnTo>
                      <a:lnTo>
                        <a:pt x="69" y="170"/>
                      </a:lnTo>
                      <a:lnTo>
                        <a:pt x="69" y="175"/>
                      </a:lnTo>
                      <a:lnTo>
                        <a:pt x="69" y="181"/>
                      </a:lnTo>
                      <a:lnTo>
                        <a:pt x="69" y="187"/>
                      </a:lnTo>
                      <a:lnTo>
                        <a:pt x="69" y="191"/>
                      </a:lnTo>
                      <a:lnTo>
                        <a:pt x="67" y="197"/>
                      </a:lnTo>
                      <a:lnTo>
                        <a:pt x="65" y="203"/>
                      </a:lnTo>
                      <a:lnTo>
                        <a:pt x="63" y="205"/>
                      </a:lnTo>
                      <a:lnTo>
                        <a:pt x="63" y="209"/>
                      </a:lnTo>
                      <a:lnTo>
                        <a:pt x="59" y="211"/>
                      </a:lnTo>
                      <a:lnTo>
                        <a:pt x="57" y="212"/>
                      </a:lnTo>
                      <a:lnTo>
                        <a:pt x="56" y="214"/>
                      </a:lnTo>
                      <a:lnTo>
                        <a:pt x="52" y="216"/>
                      </a:lnTo>
                      <a:lnTo>
                        <a:pt x="50" y="216"/>
                      </a:lnTo>
                      <a:lnTo>
                        <a:pt x="46" y="216"/>
                      </a:lnTo>
                      <a:lnTo>
                        <a:pt x="42" y="218"/>
                      </a:lnTo>
                      <a:lnTo>
                        <a:pt x="38" y="216"/>
                      </a:lnTo>
                      <a:lnTo>
                        <a:pt x="34" y="216"/>
                      </a:lnTo>
                      <a:lnTo>
                        <a:pt x="31" y="216"/>
                      </a:lnTo>
                      <a:lnTo>
                        <a:pt x="27" y="214"/>
                      </a:lnTo>
                      <a:lnTo>
                        <a:pt x="23" y="212"/>
                      </a:lnTo>
                      <a:lnTo>
                        <a:pt x="19" y="211"/>
                      </a:lnTo>
                      <a:lnTo>
                        <a:pt x="15" y="209"/>
                      </a:lnTo>
                      <a:lnTo>
                        <a:pt x="13" y="207"/>
                      </a:lnTo>
                      <a:lnTo>
                        <a:pt x="11" y="207"/>
                      </a:lnTo>
                      <a:lnTo>
                        <a:pt x="11" y="205"/>
                      </a:lnTo>
                      <a:lnTo>
                        <a:pt x="10" y="203"/>
                      </a:lnTo>
                      <a:lnTo>
                        <a:pt x="10" y="201"/>
                      </a:lnTo>
                      <a:lnTo>
                        <a:pt x="10" y="199"/>
                      </a:lnTo>
                      <a:lnTo>
                        <a:pt x="10" y="197"/>
                      </a:lnTo>
                      <a:lnTo>
                        <a:pt x="8" y="195"/>
                      </a:lnTo>
                      <a:close/>
                    </a:path>
                  </a:pathLst>
                </a:custGeom>
                <a:solidFill>
                  <a:srgbClr val="F4F4F7"/>
                </a:solidFill>
                <a:ln w="9525">
                  <a:noFill/>
                  <a:round/>
                  <a:headEnd/>
                  <a:tailEnd/>
                </a:ln>
              </p:spPr>
              <p:txBody>
                <a:bodyPr/>
                <a:lstStyle/>
                <a:p>
                  <a:endParaRPr lang="en-US"/>
                </a:p>
              </p:txBody>
            </p:sp>
            <p:sp>
              <p:nvSpPr>
                <p:cNvPr id="40052" name="Freeform 116"/>
                <p:cNvSpPr>
                  <a:spLocks/>
                </p:cNvSpPr>
                <p:nvPr/>
              </p:nvSpPr>
              <p:spPr bwMode="auto">
                <a:xfrm>
                  <a:off x="2205" y="1400"/>
                  <a:ext cx="57" cy="91"/>
                </a:xfrm>
                <a:custGeom>
                  <a:avLst/>
                  <a:gdLst/>
                  <a:ahLst/>
                  <a:cxnLst>
                    <a:cxn ang="0">
                      <a:pos x="6" y="160"/>
                    </a:cxn>
                    <a:cxn ang="0">
                      <a:pos x="4" y="156"/>
                    </a:cxn>
                    <a:cxn ang="0">
                      <a:pos x="2" y="150"/>
                    </a:cxn>
                    <a:cxn ang="0">
                      <a:pos x="2" y="146"/>
                    </a:cxn>
                    <a:cxn ang="0">
                      <a:pos x="0" y="141"/>
                    </a:cxn>
                    <a:cxn ang="0">
                      <a:pos x="0" y="135"/>
                    </a:cxn>
                    <a:cxn ang="0">
                      <a:pos x="0" y="129"/>
                    </a:cxn>
                    <a:cxn ang="0">
                      <a:pos x="0" y="123"/>
                    </a:cxn>
                    <a:cxn ang="0">
                      <a:pos x="0" y="117"/>
                    </a:cxn>
                    <a:cxn ang="0">
                      <a:pos x="0" y="109"/>
                    </a:cxn>
                    <a:cxn ang="0">
                      <a:pos x="2" y="104"/>
                    </a:cxn>
                    <a:cxn ang="0">
                      <a:pos x="2" y="96"/>
                    </a:cxn>
                    <a:cxn ang="0">
                      <a:pos x="4" y="90"/>
                    </a:cxn>
                    <a:cxn ang="0">
                      <a:pos x="4" y="84"/>
                    </a:cxn>
                    <a:cxn ang="0">
                      <a:pos x="6" y="80"/>
                    </a:cxn>
                    <a:cxn ang="0">
                      <a:pos x="6" y="74"/>
                    </a:cxn>
                    <a:cxn ang="0">
                      <a:pos x="7" y="68"/>
                    </a:cxn>
                    <a:cxn ang="0">
                      <a:pos x="9" y="63"/>
                    </a:cxn>
                    <a:cxn ang="0">
                      <a:pos x="9" y="57"/>
                    </a:cxn>
                    <a:cxn ang="0">
                      <a:pos x="11" y="51"/>
                    </a:cxn>
                    <a:cxn ang="0">
                      <a:pos x="11" y="45"/>
                    </a:cxn>
                    <a:cxn ang="0">
                      <a:pos x="13" y="43"/>
                    </a:cxn>
                    <a:cxn ang="0">
                      <a:pos x="13" y="39"/>
                    </a:cxn>
                    <a:cxn ang="0">
                      <a:pos x="13" y="35"/>
                    </a:cxn>
                    <a:cxn ang="0">
                      <a:pos x="15" y="31"/>
                    </a:cxn>
                    <a:cxn ang="0">
                      <a:pos x="15" y="27"/>
                    </a:cxn>
                    <a:cxn ang="0">
                      <a:pos x="17" y="22"/>
                    </a:cxn>
                    <a:cxn ang="0">
                      <a:pos x="17" y="18"/>
                    </a:cxn>
                    <a:cxn ang="0">
                      <a:pos x="19" y="14"/>
                    </a:cxn>
                    <a:cxn ang="0">
                      <a:pos x="19" y="8"/>
                    </a:cxn>
                    <a:cxn ang="0">
                      <a:pos x="19" y="4"/>
                    </a:cxn>
                    <a:cxn ang="0">
                      <a:pos x="23" y="0"/>
                    </a:cxn>
                    <a:cxn ang="0">
                      <a:pos x="25" y="0"/>
                    </a:cxn>
                    <a:cxn ang="0">
                      <a:pos x="29" y="2"/>
                    </a:cxn>
                    <a:cxn ang="0">
                      <a:pos x="30" y="6"/>
                    </a:cxn>
                    <a:cxn ang="0">
                      <a:pos x="30" y="12"/>
                    </a:cxn>
                    <a:cxn ang="0">
                      <a:pos x="34" y="22"/>
                    </a:cxn>
                    <a:cxn ang="0">
                      <a:pos x="38" y="37"/>
                    </a:cxn>
                    <a:cxn ang="0">
                      <a:pos x="40" y="53"/>
                    </a:cxn>
                    <a:cxn ang="0">
                      <a:pos x="44" y="68"/>
                    </a:cxn>
                    <a:cxn ang="0">
                      <a:pos x="48" y="84"/>
                    </a:cxn>
                    <a:cxn ang="0">
                      <a:pos x="50" y="98"/>
                    </a:cxn>
                    <a:cxn ang="0">
                      <a:pos x="53" y="111"/>
                    </a:cxn>
                    <a:cxn ang="0">
                      <a:pos x="55" y="125"/>
                    </a:cxn>
                    <a:cxn ang="0">
                      <a:pos x="57" y="137"/>
                    </a:cxn>
                    <a:cxn ang="0">
                      <a:pos x="57" y="146"/>
                    </a:cxn>
                    <a:cxn ang="0">
                      <a:pos x="57" y="154"/>
                    </a:cxn>
                    <a:cxn ang="0">
                      <a:pos x="55" y="164"/>
                    </a:cxn>
                    <a:cxn ang="0">
                      <a:pos x="53" y="172"/>
                    </a:cxn>
                    <a:cxn ang="0">
                      <a:pos x="50" y="176"/>
                    </a:cxn>
                    <a:cxn ang="0">
                      <a:pos x="46" y="178"/>
                    </a:cxn>
                    <a:cxn ang="0">
                      <a:pos x="40" y="180"/>
                    </a:cxn>
                    <a:cxn ang="0">
                      <a:pos x="34" y="182"/>
                    </a:cxn>
                    <a:cxn ang="0">
                      <a:pos x="29" y="180"/>
                    </a:cxn>
                    <a:cxn ang="0">
                      <a:pos x="21" y="178"/>
                    </a:cxn>
                    <a:cxn ang="0">
                      <a:pos x="15" y="176"/>
                    </a:cxn>
                    <a:cxn ang="0">
                      <a:pos x="11" y="172"/>
                    </a:cxn>
                    <a:cxn ang="0">
                      <a:pos x="9" y="170"/>
                    </a:cxn>
                    <a:cxn ang="0">
                      <a:pos x="7" y="168"/>
                    </a:cxn>
                    <a:cxn ang="0">
                      <a:pos x="7" y="164"/>
                    </a:cxn>
                  </a:cxnLst>
                  <a:rect l="0" t="0" r="r" b="b"/>
                  <a:pathLst>
                    <a:path w="57" h="182">
                      <a:moveTo>
                        <a:pt x="6" y="162"/>
                      </a:moveTo>
                      <a:lnTo>
                        <a:pt x="6" y="160"/>
                      </a:lnTo>
                      <a:lnTo>
                        <a:pt x="4" y="158"/>
                      </a:lnTo>
                      <a:lnTo>
                        <a:pt x="4" y="156"/>
                      </a:lnTo>
                      <a:lnTo>
                        <a:pt x="4" y="154"/>
                      </a:lnTo>
                      <a:lnTo>
                        <a:pt x="2" y="150"/>
                      </a:lnTo>
                      <a:lnTo>
                        <a:pt x="2" y="148"/>
                      </a:lnTo>
                      <a:lnTo>
                        <a:pt x="2" y="146"/>
                      </a:lnTo>
                      <a:lnTo>
                        <a:pt x="0" y="145"/>
                      </a:lnTo>
                      <a:lnTo>
                        <a:pt x="0" y="141"/>
                      </a:lnTo>
                      <a:lnTo>
                        <a:pt x="0" y="139"/>
                      </a:lnTo>
                      <a:lnTo>
                        <a:pt x="0" y="135"/>
                      </a:lnTo>
                      <a:lnTo>
                        <a:pt x="0" y="133"/>
                      </a:lnTo>
                      <a:lnTo>
                        <a:pt x="0" y="129"/>
                      </a:lnTo>
                      <a:lnTo>
                        <a:pt x="0" y="127"/>
                      </a:lnTo>
                      <a:lnTo>
                        <a:pt x="0" y="123"/>
                      </a:lnTo>
                      <a:lnTo>
                        <a:pt x="0" y="121"/>
                      </a:lnTo>
                      <a:lnTo>
                        <a:pt x="0" y="117"/>
                      </a:lnTo>
                      <a:lnTo>
                        <a:pt x="0" y="113"/>
                      </a:lnTo>
                      <a:lnTo>
                        <a:pt x="0" y="109"/>
                      </a:lnTo>
                      <a:lnTo>
                        <a:pt x="0" y="106"/>
                      </a:lnTo>
                      <a:lnTo>
                        <a:pt x="2" y="104"/>
                      </a:lnTo>
                      <a:lnTo>
                        <a:pt x="2" y="100"/>
                      </a:lnTo>
                      <a:lnTo>
                        <a:pt x="2" y="96"/>
                      </a:lnTo>
                      <a:lnTo>
                        <a:pt x="4" y="92"/>
                      </a:lnTo>
                      <a:lnTo>
                        <a:pt x="4" y="90"/>
                      </a:lnTo>
                      <a:lnTo>
                        <a:pt x="4" y="88"/>
                      </a:lnTo>
                      <a:lnTo>
                        <a:pt x="4" y="84"/>
                      </a:lnTo>
                      <a:lnTo>
                        <a:pt x="6" y="82"/>
                      </a:lnTo>
                      <a:lnTo>
                        <a:pt x="6" y="80"/>
                      </a:lnTo>
                      <a:lnTo>
                        <a:pt x="6" y="76"/>
                      </a:lnTo>
                      <a:lnTo>
                        <a:pt x="6" y="74"/>
                      </a:lnTo>
                      <a:lnTo>
                        <a:pt x="7" y="72"/>
                      </a:lnTo>
                      <a:lnTo>
                        <a:pt x="7" y="68"/>
                      </a:lnTo>
                      <a:lnTo>
                        <a:pt x="7" y="67"/>
                      </a:lnTo>
                      <a:lnTo>
                        <a:pt x="9" y="63"/>
                      </a:lnTo>
                      <a:lnTo>
                        <a:pt x="9" y="61"/>
                      </a:lnTo>
                      <a:lnTo>
                        <a:pt x="9" y="57"/>
                      </a:lnTo>
                      <a:lnTo>
                        <a:pt x="11" y="53"/>
                      </a:lnTo>
                      <a:lnTo>
                        <a:pt x="11" y="51"/>
                      </a:lnTo>
                      <a:lnTo>
                        <a:pt x="11" y="47"/>
                      </a:lnTo>
                      <a:lnTo>
                        <a:pt x="11" y="45"/>
                      </a:lnTo>
                      <a:lnTo>
                        <a:pt x="13" y="45"/>
                      </a:lnTo>
                      <a:lnTo>
                        <a:pt x="13" y="43"/>
                      </a:lnTo>
                      <a:lnTo>
                        <a:pt x="13" y="41"/>
                      </a:lnTo>
                      <a:lnTo>
                        <a:pt x="13" y="39"/>
                      </a:lnTo>
                      <a:lnTo>
                        <a:pt x="13" y="37"/>
                      </a:lnTo>
                      <a:lnTo>
                        <a:pt x="13" y="35"/>
                      </a:lnTo>
                      <a:lnTo>
                        <a:pt x="13" y="33"/>
                      </a:lnTo>
                      <a:lnTo>
                        <a:pt x="15" y="31"/>
                      </a:lnTo>
                      <a:lnTo>
                        <a:pt x="15" y="29"/>
                      </a:lnTo>
                      <a:lnTo>
                        <a:pt x="15" y="27"/>
                      </a:lnTo>
                      <a:lnTo>
                        <a:pt x="15" y="26"/>
                      </a:lnTo>
                      <a:lnTo>
                        <a:pt x="17" y="22"/>
                      </a:lnTo>
                      <a:lnTo>
                        <a:pt x="17" y="20"/>
                      </a:lnTo>
                      <a:lnTo>
                        <a:pt x="17" y="18"/>
                      </a:lnTo>
                      <a:lnTo>
                        <a:pt x="17" y="16"/>
                      </a:lnTo>
                      <a:lnTo>
                        <a:pt x="19" y="14"/>
                      </a:lnTo>
                      <a:lnTo>
                        <a:pt x="19" y="12"/>
                      </a:lnTo>
                      <a:lnTo>
                        <a:pt x="19" y="8"/>
                      </a:lnTo>
                      <a:lnTo>
                        <a:pt x="19" y="6"/>
                      </a:lnTo>
                      <a:lnTo>
                        <a:pt x="19" y="4"/>
                      </a:lnTo>
                      <a:lnTo>
                        <a:pt x="21" y="2"/>
                      </a:lnTo>
                      <a:lnTo>
                        <a:pt x="23" y="0"/>
                      </a:lnTo>
                      <a:lnTo>
                        <a:pt x="23" y="0"/>
                      </a:lnTo>
                      <a:lnTo>
                        <a:pt x="25" y="0"/>
                      </a:lnTo>
                      <a:lnTo>
                        <a:pt x="27" y="0"/>
                      </a:lnTo>
                      <a:lnTo>
                        <a:pt x="29" y="2"/>
                      </a:lnTo>
                      <a:lnTo>
                        <a:pt x="29" y="4"/>
                      </a:lnTo>
                      <a:lnTo>
                        <a:pt x="30" y="6"/>
                      </a:lnTo>
                      <a:lnTo>
                        <a:pt x="30" y="8"/>
                      </a:lnTo>
                      <a:lnTo>
                        <a:pt x="30" y="12"/>
                      </a:lnTo>
                      <a:lnTo>
                        <a:pt x="32" y="14"/>
                      </a:lnTo>
                      <a:lnTo>
                        <a:pt x="34" y="22"/>
                      </a:lnTo>
                      <a:lnTo>
                        <a:pt x="36" y="29"/>
                      </a:lnTo>
                      <a:lnTo>
                        <a:pt x="38" y="37"/>
                      </a:lnTo>
                      <a:lnTo>
                        <a:pt x="40" y="45"/>
                      </a:lnTo>
                      <a:lnTo>
                        <a:pt x="40" y="53"/>
                      </a:lnTo>
                      <a:lnTo>
                        <a:pt x="42" y="61"/>
                      </a:lnTo>
                      <a:lnTo>
                        <a:pt x="44" y="68"/>
                      </a:lnTo>
                      <a:lnTo>
                        <a:pt x="46" y="76"/>
                      </a:lnTo>
                      <a:lnTo>
                        <a:pt x="48" y="84"/>
                      </a:lnTo>
                      <a:lnTo>
                        <a:pt x="50" y="90"/>
                      </a:lnTo>
                      <a:lnTo>
                        <a:pt x="50" y="98"/>
                      </a:lnTo>
                      <a:lnTo>
                        <a:pt x="52" y="104"/>
                      </a:lnTo>
                      <a:lnTo>
                        <a:pt x="53" y="111"/>
                      </a:lnTo>
                      <a:lnTo>
                        <a:pt x="53" y="117"/>
                      </a:lnTo>
                      <a:lnTo>
                        <a:pt x="55" y="125"/>
                      </a:lnTo>
                      <a:lnTo>
                        <a:pt x="55" y="131"/>
                      </a:lnTo>
                      <a:lnTo>
                        <a:pt x="57" y="137"/>
                      </a:lnTo>
                      <a:lnTo>
                        <a:pt x="57" y="141"/>
                      </a:lnTo>
                      <a:lnTo>
                        <a:pt x="57" y="146"/>
                      </a:lnTo>
                      <a:lnTo>
                        <a:pt x="57" y="150"/>
                      </a:lnTo>
                      <a:lnTo>
                        <a:pt x="57" y="154"/>
                      </a:lnTo>
                      <a:lnTo>
                        <a:pt x="55" y="160"/>
                      </a:lnTo>
                      <a:lnTo>
                        <a:pt x="55" y="164"/>
                      </a:lnTo>
                      <a:lnTo>
                        <a:pt x="53" y="168"/>
                      </a:lnTo>
                      <a:lnTo>
                        <a:pt x="53" y="172"/>
                      </a:lnTo>
                      <a:lnTo>
                        <a:pt x="52" y="174"/>
                      </a:lnTo>
                      <a:lnTo>
                        <a:pt x="50" y="176"/>
                      </a:lnTo>
                      <a:lnTo>
                        <a:pt x="48" y="178"/>
                      </a:lnTo>
                      <a:lnTo>
                        <a:pt x="46" y="178"/>
                      </a:lnTo>
                      <a:lnTo>
                        <a:pt x="42" y="180"/>
                      </a:lnTo>
                      <a:lnTo>
                        <a:pt x="40" y="180"/>
                      </a:lnTo>
                      <a:lnTo>
                        <a:pt x="38" y="182"/>
                      </a:lnTo>
                      <a:lnTo>
                        <a:pt x="34" y="182"/>
                      </a:lnTo>
                      <a:lnTo>
                        <a:pt x="30" y="182"/>
                      </a:lnTo>
                      <a:lnTo>
                        <a:pt x="29" y="180"/>
                      </a:lnTo>
                      <a:lnTo>
                        <a:pt x="25" y="180"/>
                      </a:lnTo>
                      <a:lnTo>
                        <a:pt x="21" y="178"/>
                      </a:lnTo>
                      <a:lnTo>
                        <a:pt x="17" y="178"/>
                      </a:lnTo>
                      <a:lnTo>
                        <a:pt x="15" y="176"/>
                      </a:lnTo>
                      <a:lnTo>
                        <a:pt x="11" y="174"/>
                      </a:lnTo>
                      <a:lnTo>
                        <a:pt x="11" y="172"/>
                      </a:lnTo>
                      <a:lnTo>
                        <a:pt x="9" y="172"/>
                      </a:lnTo>
                      <a:lnTo>
                        <a:pt x="9" y="170"/>
                      </a:lnTo>
                      <a:lnTo>
                        <a:pt x="7" y="168"/>
                      </a:lnTo>
                      <a:lnTo>
                        <a:pt x="7" y="168"/>
                      </a:lnTo>
                      <a:lnTo>
                        <a:pt x="7" y="166"/>
                      </a:lnTo>
                      <a:lnTo>
                        <a:pt x="7" y="164"/>
                      </a:lnTo>
                      <a:lnTo>
                        <a:pt x="6" y="162"/>
                      </a:lnTo>
                      <a:close/>
                    </a:path>
                  </a:pathLst>
                </a:custGeom>
                <a:solidFill>
                  <a:srgbClr val="FFFFFF"/>
                </a:solidFill>
                <a:ln w="9525">
                  <a:noFill/>
                  <a:round/>
                  <a:headEnd/>
                  <a:tailEnd/>
                </a:ln>
              </p:spPr>
              <p:txBody>
                <a:bodyPr/>
                <a:lstStyle/>
                <a:p>
                  <a:endParaRPr lang="en-US"/>
                </a:p>
              </p:txBody>
            </p:sp>
          </p:gr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838200" y="1447800"/>
            <a:ext cx="7696200" cy="2528888"/>
          </a:xfrm>
          <a:prstGeom prst="rect">
            <a:avLst/>
          </a:prstGeom>
          <a:noFill/>
          <a:ln w="9525">
            <a:noFill/>
            <a:miter lim="800000"/>
            <a:headEnd/>
            <a:tailEnd/>
          </a:ln>
          <a:effectLst/>
        </p:spPr>
        <p:txBody>
          <a:bodyPr>
            <a:spAutoFit/>
          </a:bodyPr>
          <a:lstStyle/>
          <a:p>
            <a:r>
              <a:rPr lang="en-US" altLang="zh-CN" sz="3200">
                <a:ea typeface="宋体" pitchFamily="2" charset="-122"/>
              </a:rPr>
              <a:t>The moral of the story is that</a:t>
            </a:r>
            <a:r>
              <a:rPr lang="en-US" altLang="zh-CN" sz="3200">
                <a:solidFill>
                  <a:srgbClr val="CC0000"/>
                </a:solidFill>
                <a:ea typeface="宋体" pitchFamily="2" charset="-122"/>
              </a:rPr>
              <a:t> </a:t>
            </a:r>
            <a:r>
              <a:rPr lang="en-US" altLang="zh-CN" sz="3200" i="1">
                <a:solidFill>
                  <a:srgbClr val="CC0000"/>
                </a:solidFill>
                <a:ea typeface="宋体" pitchFamily="2" charset="-122"/>
              </a:rPr>
              <a:t>slow and steady wins the race</a:t>
            </a:r>
            <a:r>
              <a:rPr lang="en-US" altLang="zh-CN" sz="3200">
                <a:solidFill>
                  <a:srgbClr val="CC0000"/>
                </a:solidFill>
                <a:ea typeface="宋体" pitchFamily="2" charset="-122"/>
              </a:rPr>
              <a:t>.</a:t>
            </a:r>
            <a:r>
              <a:rPr lang="en-US" altLang="zh-CN" sz="3200">
                <a:ea typeface="宋体" pitchFamily="2" charset="-122"/>
              </a:rPr>
              <a:t> </a:t>
            </a:r>
          </a:p>
          <a:p>
            <a:endParaRPr lang="en-US" altLang="zh-CN" sz="3200">
              <a:ea typeface="宋体" pitchFamily="2" charset="-122"/>
            </a:endParaRPr>
          </a:p>
          <a:p>
            <a:r>
              <a:rPr lang="en-US" altLang="zh-CN" sz="3200">
                <a:ea typeface="宋体" pitchFamily="2" charset="-122"/>
              </a:rPr>
              <a:t>This is the version of the story that we've all grown up with.</a:t>
            </a:r>
            <a:r>
              <a:rPr lang="en-US" altLang="zh-CN" sz="1100">
                <a:ea typeface="宋体" pitchFamily="2" charset="-122"/>
              </a:rPr>
              <a:t> </a:t>
            </a:r>
            <a:endParaRPr lang="en-US" altLang="zh-CN">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Effect transition="in" filter="dissolve">
                                      <p:cBhvr>
                                        <p:cTn id="7" dur="500"/>
                                        <p:tgtEl>
                                          <p:spTgt spid="40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8">
                                            <p:txEl>
                                              <p:pRg st="2" end="2"/>
                                            </p:txEl>
                                          </p:spTgt>
                                        </p:tgtEl>
                                        <p:attrNameLst>
                                          <p:attrName>style.visibility</p:attrName>
                                        </p:attrNameLst>
                                      </p:cBhvr>
                                      <p:to>
                                        <p:strVal val="visible"/>
                                      </p:to>
                                    </p:set>
                                    <p:animEffect transition="in" filter="dissolve">
                                      <p:cBhvr>
                                        <p:cTn id="12" dur="500"/>
                                        <p:tgtEl>
                                          <p:spTgt spid="40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14400" y="2514600"/>
            <a:ext cx="7772400" cy="1143000"/>
          </a:xfrm>
        </p:spPr>
        <p:txBody>
          <a:bodyPr/>
          <a:lstStyle/>
          <a:p>
            <a:pPr algn="ctr"/>
            <a:r>
              <a:rPr lang="en-US" altLang="zh-CN">
                <a:ea typeface="宋体" pitchFamily="2" charset="-122"/>
              </a:rPr>
              <a:t>The story continues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title"/>
          </p:nvPr>
        </p:nvSpPr>
        <p:spPr/>
        <p:txBody>
          <a:bodyPr/>
          <a:lstStyle/>
          <a:p>
            <a:endParaRPr lang="en-US"/>
          </a:p>
        </p:txBody>
      </p:sp>
      <p:pic>
        <p:nvPicPr>
          <p:cNvPr id="5131" name="Picture 11" descr="Animation Factory content ">
            <a:hlinkClick r:id="rId2"/>
          </p:cNvPr>
          <p:cNvPicPr>
            <a:picLocks noChangeAspect="1" noChangeArrowheads="1" noCrop="1"/>
          </p:cNvPicPr>
          <p:nvPr>
            <p:ph idx="1"/>
          </p:nvPr>
        </p:nvPicPr>
        <p:blipFill>
          <a:blip r:embed="rId3"/>
          <a:srcRect/>
          <a:stretch>
            <a:fillRect/>
          </a:stretch>
        </p:blipFill>
        <p:spPr>
          <a:xfrm>
            <a:off x="0" y="0"/>
            <a:ext cx="9144000" cy="8305800"/>
          </a:xfrm>
          <a:noFill/>
          <a:ln/>
        </p:spPr>
      </p:pic>
      <p:sp>
        <p:nvSpPr>
          <p:cNvPr id="5133" name="WordArt 13"/>
          <p:cNvSpPr>
            <a:spLocks noChangeArrowheads="1" noChangeShapeType="1" noTextEdit="1"/>
          </p:cNvSpPr>
          <p:nvPr/>
        </p:nvSpPr>
        <p:spPr bwMode="auto">
          <a:xfrm>
            <a:off x="0" y="609600"/>
            <a:ext cx="9144000" cy="55626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6600"/>
                </a:solidFill>
                <a:effectLst>
                  <a:outerShdw dist="35921" dir="2700000" algn="ctr" rotWithShape="0">
                    <a:srgbClr val="C0C0C0">
                      <a:alpha val="80000"/>
                    </a:srgbClr>
                  </a:outerShdw>
                </a:effectLst>
                <a:latin typeface="Impact"/>
              </a:rPr>
              <a:t>We are the parts that make up the whole,</a:t>
            </a:r>
          </a:p>
          <a:p>
            <a:pPr algn="ctr"/>
            <a:r>
              <a:rPr lang="en-US" sz="3600" kern="10">
                <a:ln w="9525">
                  <a:noFill/>
                  <a:round/>
                  <a:headEnd/>
                  <a:tailEnd/>
                </a:ln>
                <a:solidFill>
                  <a:srgbClr val="006600"/>
                </a:solidFill>
                <a:effectLst>
                  <a:outerShdw dist="35921" dir="2700000" algn="ctr" rotWithShape="0">
                    <a:srgbClr val="C0C0C0">
                      <a:alpha val="80000"/>
                    </a:srgbClr>
                  </a:outerShdw>
                </a:effectLst>
                <a:latin typeface="Impact"/>
              </a:rPr>
              <a:t>And we've got our eyes on a common goal.</a:t>
            </a:r>
          </a:p>
          <a:p>
            <a:pPr algn="ctr"/>
            <a:r>
              <a:rPr lang="en-US" sz="3600" kern="10">
                <a:ln w="9525">
                  <a:noFill/>
                  <a:round/>
                  <a:headEnd/>
                  <a:tailEnd/>
                </a:ln>
                <a:solidFill>
                  <a:srgbClr val="006600"/>
                </a:solidFill>
                <a:effectLst>
                  <a:outerShdw dist="35921" dir="2700000" algn="ctr" rotWithShape="0">
                    <a:srgbClr val="C0C0C0">
                      <a:alpha val="80000"/>
                    </a:srgbClr>
                  </a:outerShdw>
                </a:effectLst>
                <a:latin typeface="Impact"/>
              </a:rPr>
              <a:t>Sometimes it can be a big plus,</a:t>
            </a:r>
          </a:p>
          <a:p>
            <a:pPr algn="ctr"/>
            <a:r>
              <a:rPr lang="en-US" sz="3600" kern="10">
                <a:ln w="9525">
                  <a:noFill/>
                  <a:round/>
                  <a:headEnd/>
                  <a:tailEnd/>
                </a:ln>
                <a:solidFill>
                  <a:srgbClr val="006600"/>
                </a:solidFill>
                <a:effectLst>
                  <a:outerShdw dist="35921" dir="2700000" algn="ctr" rotWithShape="0">
                    <a:srgbClr val="C0C0C0">
                      <a:alpha val="80000"/>
                    </a:srgbClr>
                  </a:outerShdw>
                </a:effectLst>
                <a:latin typeface="Impact"/>
              </a:rPr>
              <a:t>When a you or a me becomes an 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131"/>
                                        </p:tgtEl>
                                        <p:attrNameLst>
                                          <p:attrName>style.visibility</p:attrName>
                                        </p:attrNameLst>
                                      </p:cBhvr>
                                      <p:to>
                                        <p:strVal val="visible"/>
                                      </p:to>
                                    </p:set>
                                    <p:animEffect transition="in" filter="strips(downLeft)">
                                      <p:cBhvr>
                                        <p:cTn id="7" dur="500"/>
                                        <p:tgtEl>
                                          <p:spTgt spid="5131"/>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5133"/>
                                        </p:tgtEl>
                                        <p:attrNameLst>
                                          <p:attrName>style.visibility</p:attrName>
                                        </p:attrNameLst>
                                      </p:cBhvr>
                                      <p:to>
                                        <p:strVal val="visible"/>
                                      </p:to>
                                    </p:set>
                                    <p:anim calcmode="lin" valueType="num">
                                      <p:cBhvr>
                                        <p:cTn id="12" dur="500" fill="hold"/>
                                        <p:tgtEl>
                                          <p:spTgt spid="5133"/>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5133"/>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5133"/>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51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533400" y="762000"/>
            <a:ext cx="4114800" cy="4799013"/>
          </a:xfrm>
          <a:prstGeom prst="rect">
            <a:avLst/>
          </a:prstGeom>
          <a:noFill/>
          <a:ln w="9525">
            <a:solidFill>
              <a:srgbClr val="0000FF"/>
            </a:solidFill>
            <a:miter lim="800000"/>
            <a:headEnd/>
            <a:tailEnd/>
          </a:ln>
          <a:effectLst/>
        </p:spPr>
        <p:txBody>
          <a:bodyPr>
            <a:spAutoFit/>
          </a:bodyPr>
          <a:lstStyle/>
          <a:p>
            <a:r>
              <a:rPr lang="en-US" altLang="zh-CN" sz="2800">
                <a:ea typeface="宋体" pitchFamily="2" charset="-122"/>
              </a:rPr>
              <a:t>The hare was disappointed at losing the race and he did some soul-searching. He realized that he'd lost the race only because he had been overconfident, careless and lax. If he had not taken things for granted, there's no way the tortoise could have beaten him. </a:t>
            </a:r>
          </a:p>
        </p:txBody>
      </p:sp>
      <p:grpSp>
        <p:nvGrpSpPr>
          <p:cNvPr id="2" name="Group 6"/>
          <p:cNvGrpSpPr>
            <a:grpSpLocks/>
          </p:cNvGrpSpPr>
          <p:nvPr/>
        </p:nvGrpSpPr>
        <p:grpSpPr bwMode="auto">
          <a:xfrm>
            <a:off x="5029200" y="1905000"/>
            <a:ext cx="3398838" cy="4572000"/>
            <a:chOff x="3168" y="1200"/>
            <a:chExt cx="2141" cy="2880"/>
          </a:xfrm>
        </p:grpSpPr>
        <p:pic>
          <p:nvPicPr>
            <p:cNvPr id="5124" name="Picture 4" descr="SO00818_"/>
            <p:cNvPicPr>
              <a:picLocks noChangeAspect="1" noChangeArrowheads="1"/>
            </p:cNvPicPr>
            <p:nvPr/>
          </p:nvPicPr>
          <p:blipFill>
            <a:blip r:embed="rId2"/>
            <a:srcRect/>
            <a:stretch>
              <a:fillRect/>
            </a:stretch>
          </p:blipFill>
          <p:spPr bwMode="auto">
            <a:xfrm>
              <a:off x="3168" y="1872"/>
              <a:ext cx="2141" cy="2208"/>
            </a:xfrm>
            <a:prstGeom prst="rect">
              <a:avLst/>
            </a:prstGeom>
            <a:noFill/>
          </p:spPr>
        </p:pic>
        <p:sp>
          <p:nvSpPr>
            <p:cNvPr id="5125" name="AutoShape 5"/>
            <p:cNvSpPr>
              <a:spLocks noChangeArrowheads="1"/>
            </p:cNvSpPr>
            <p:nvPr/>
          </p:nvSpPr>
          <p:spPr bwMode="auto">
            <a:xfrm>
              <a:off x="3984" y="1200"/>
              <a:ext cx="1200" cy="960"/>
            </a:xfrm>
            <a:prstGeom prst="cloudCallout">
              <a:avLst>
                <a:gd name="adj1" fmla="val -43750"/>
                <a:gd name="adj2" fmla="val 70000"/>
              </a:avLst>
            </a:prstGeom>
            <a:solidFill>
              <a:schemeClr val="accent1"/>
            </a:solidFill>
            <a:ln w="9525">
              <a:solidFill>
                <a:schemeClr val="tx1"/>
              </a:solidFill>
              <a:miter lim="800000"/>
              <a:headEnd/>
              <a:tailEnd/>
            </a:ln>
            <a:effectLst/>
          </p:spPr>
          <p:txBody>
            <a:bodyPr/>
            <a:lstStyle/>
            <a:p>
              <a:pPr algn="ctr"/>
              <a:r>
                <a:rPr lang="en-US" altLang="zh-CN">
                  <a:ea typeface="宋体" pitchFamily="2" charset="-122"/>
                </a:rPr>
                <a:t>Why did I lose the race?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1981200" y="1219200"/>
            <a:ext cx="6324600" cy="5029200"/>
            <a:chOff x="672" y="528"/>
            <a:chExt cx="3984" cy="3168"/>
          </a:xfrm>
        </p:grpSpPr>
        <p:pic>
          <p:nvPicPr>
            <p:cNvPr id="51202" name="Picture 2" descr="j0137079"/>
            <p:cNvPicPr>
              <a:picLocks noChangeAspect="1" noChangeArrowheads="1"/>
            </p:cNvPicPr>
            <p:nvPr/>
          </p:nvPicPr>
          <p:blipFill>
            <a:blip r:embed="rId2"/>
            <a:srcRect/>
            <a:stretch>
              <a:fillRect/>
            </a:stretch>
          </p:blipFill>
          <p:spPr bwMode="auto">
            <a:xfrm>
              <a:off x="3360" y="2208"/>
              <a:ext cx="1296" cy="1488"/>
            </a:xfrm>
            <a:prstGeom prst="rect">
              <a:avLst/>
            </a:prstGeom>
            <a:noFill/>
          </p:spPr>
        </p:pic>
        <p:pic>
          <p:nvPicPr>
            <p:cNvPr id="51203" name="Picture 3" descr="AN00649_"/>
            <p:cNvPicPr>
              <a:picLocks noChangeAspect="1" noChangeArrowheads="1"/>
            </p:cNvPicPr>
            <p:nvPr/>
          </p:nvPicPr>
          <p:blipFill>
            <a:blip r:embed="rId3"/>
            <a:srcRect/>
            <a:stretch>
              <a:fillRect/>
            </a:stretch>
          </p:blipFill>
          <p:spPr bwMode="auto">
            <a:xfrm>
              <a:off x="672" y="2016"/>
              <a:ext cx="1152" cy="1657"/>
            </a:xfrm>
            <a:prstGeom prst="rect">
              <a:avLst/>
            </a:prstGeom>
            <a:noFill/>
            <a:ln w="9525">
              <a:noFill/>
              <a:miter lim="800000"/>
              <a:headEnd/>
              <a:tailEnd/>
            </a:ln>
          </p:spPr>
        </p:pic>
        <p:sp>
          <p:nvSpPr>
            <p:cNvPr id="51204" name="AutoShape 4"/>
            <p:cNvSpPr>
              <a:spLocks noChangeArrowheads="1"/>
            </p:cNvSpPr>
            <p:nvPr/>
          </p:nvSpPr>
          <p:spPr bwMode="auto">
            <a:xfrm>
              <a:off x="1776" y="2064"/>
              <a:ext cx="802" cy="412"/>
            </a:xfrm>
            <a:prstGeom prst="cloudCallout">
              <a:avLst>
                <a:gd name="adj1" fmla="val 58602"/>
                <a:gd name="adj2" fmla="val 174759"/>
              </a:avLst>
            </a:prstGeom>
            <a:noFill/>
            <a:ln w="9525">
              <a:noFill/>
              <a:miter lim="800000"/>
              <a:headEnd/>
              <a:tailEnd/>
            </a:ln>
            <a:effectLst/>
          </p:spPr>
          <p:txBody>
            <a:bodyPr>
              <a:spAutoFit/>
            </a:bodyPr>
            <a:lstStyle/>
            <a:p>
              <a:pPr>
                <a:spcBef>
                  <a:spcPct val="50000"/>
                </a:spcBef>
              </a:pPr>
              <a:endParaRPr lang="zh-CN" altLang="en-US">
                <a:ea typeface="宋体" pitchFamily="2" charset="-122"/>
              </a:endParaRPr>
            </a:p>
          </p:txBody>
        </p:sp>
        <p:sp>
          <p:nvSpPr>
            <p:cNvPr id="51205" name="AutoShape 5"/>
            <p:cNvSpPr>
              <a:spLocks noChangeArrowheads="1"/>
            </p:cNvSpPr>
            <p:nvPr/>
          </p:nvSpPr>
          <p:spPr bwMode="auto">
            <a:xfrm>
              <a:off x="1680" y="1872"/>
              <a:ext cx="1248" cy="816"/>
            </a:xfrm>
            <a:prstGeom prst="cloudCallout">
              <a:avLst>
                <a:gd name="adj1" fmla="val -60338"/>
                <a:gd name="adj2" fmla="val 70713"/>
              </a:avLst>
            </a:prstGeom>
            <a:solidFill>
              <a:schemeClr val="accent1"/>
            </a:solidFill>
            <a:ln w="9525">
              <a:solidFill>
                <a:schemeClr val="tx1"/>
              </a:solidFill>
              <a:miter lim="800000"/>
              <a:headEnd/>
              <a:tailEnd/>
            </a:ln>
            <a:effectLst/>
          </p:spPr>
          <p:txBody>
            <a:bodyPr/>
            <a:lstStyle/>
            <a:p>
              <a:pPr algn="ctr"/>
              <a:endParaRPr lang="zh-CN" altLang="en-US">
                <a:ea typeface="宋体" pitchFamily="2" charset="-122"/>
              </a:endParaRPr>
            </a:p>
          </p:txBody>
        </p:sp>
        <p:sp>
          <p:nvSpPr>
            <p:cNvPr id="51206" name="Text Box 6"/>
            <p:cNvSpPr txBox="1">
              <a:spLocks noChangeArrowheads="1"/>
            </p:cNvSpPr>
            <p:nvPr/>
          </p:nvSpPr>
          <p:spPr bwMode="auto">
            <a:xfrm>
              <a:off x="1728" y="2016"/>
              <a:ext cx="1155" cy="518"/>
            </a:xfrm>
            <a:prstGeom prst="rect">
              <a:avLst/>
            </a:prstGeom>
            <a:noFill/>
            <a:ln w="9525">
              <a:noFill/>
              <a:miter lim="800000"/>
              <a:headEnd/>
              <a:tailEnd/>
            </a:ln>
            <a:effectLst/>
          </p:spPr>
          <p:txBody>
            <a:bodyPr wrap="none">
              <a:spAutoFit/>
            </a:bodyPr>
            <a:lstStyle/>
            <a:p>
              <a:r>
                <a:rPr lang="en-US" altLang="zh-CN">
                  <a:ea typeface="宋体" pitchFamily="2" charset="-122"/>
                </a:rPr>
                <a:t>Can we have </a:t>
              </a:r>
            </a:p>
            <a:p>
              <a:r>
                <a:rPr lang="en-US" altLang="zh-CN">
                  <a:ea typeface="宋体" pitchFamily="2" charset="-122"/>
                </a:rPr>
                <a:t>another race?</a:t>
              </a:r>
            </a:p>
          </p:txBody>
        </p:sp>
        <p:sp>
          <p:nvSpPr>
            <p:cNvPr id="51207" name="AutoShape 7"/>
            <p:cNvSpPr>
              <a:spLocks noChangeArrowheads="1"/>
            </p:cNvSpPr>
            <p:nvPr/>
          </p:nvSpPr>
          <p:spPr bwMode="auto">
            <a:xfrm>
              <a:off x="2112" y="528"/>
              <a:ext cx="1680" cy="960"/>
            </a:xfrm>
            <a:prstGeom prst="cloudCallout">
              <a:avLst>
                <a:gd name="adj1" fmla="val 76787"/>
                <a:gd name="adj2" fmla="val 168648"/>
              </a:avLst>
            </a:prstGeom>
            <a:solidFill>
              <a:schemeClr val="accent1"/>
            </a:solidFill>
            <a:ln w="9525">
              <a:solidFill>
                <a:schemeClr val="tx1"/>
              </a:solidFill>
              <a:miter lim="800000"/>
              <a:headEnd/>
              <a:tailEnd/>
            </a:ln>
            <a:effectLst/>
          </p:spPr>
          <p:txBody>
            <a:bodyPr/>
            <a:lstStyle/>
            <a:p>
              <a:pPr algn="ctr"/>
              <a:endParaRPr lang="zh-CN" altLang="en-US">
                <a:ea typeface="宋体" pitchFamily="2" charset="-122"/>
              </a:endParaRPr>
            </a:p>
          </p:txBody>
        </p:sp>
        <p:sp>
          <p:nvSpPr>
            <p:cNvPr id="51208" name="Text Box 8"/>
            <p:cNvSpPr txBox="1">
              <a:spLocks noChangeArrowheads="1"/>
            </p:cNvSpPr>
            <p:nvPr/>
          </p:nvSpPr>
          <p:spPr bwMode="auto">
            <a:xfrm>
              <a:off x="2688" y="864"/>
              <a:ext cx="573" cy="288"/>
            </a:xfrm>
            <a:prstGeom prst="rect">
              <a:avLst/>
            </a:prstGeom>
            <a:noFill/>
            <a:ln w="9525">
              <a:noFill/>
              <a:miter lim="800000"/>
              <a:headEnd/>
              <a:tailEnd/>
            </a:ln>
            <a:effectLst/>
          </p:spPr>
          <p:txBody>
            <a:bodyPr>
              <a:spAutoFit/>
            </a:bodyPr>
            <a:lstStyle/>
            <a:p>
              <a:r>
                <a:rPr lang="en-US" altLang="zh-CN">
                  <a:ea typeface="宋体" pitchFamily="2" charset="-122"/>
                </a:rPr>
                <a:t>Ok.</a:t>
              </a:r>
            </a:p>
          </p:txBody>
        </p:sp>
      </p:grpSp>
      <p:sp>
        <p:nvSpPr>
          <p:cNvPr id="51210" name="Rectangle 10"/>
          <p:cNvSpPr>
            <a:spLocks noChangeArrowheads="1"/>
          </p:cNvSpPr>
          <p:nvPr/>
        </p:nvSpPr>
        <p:spPr bwMode="auto">
          <a:xfrm>
            <a:off x="457200" y="762000"/>
            <a:ext cx="3657600" cy="1382713"/>
          </a:xfrm>
          <a:prstGeom prst="rect">
            <a:avLst/>
          </a:prstGeom>
          <a:noFill/>
          <a:ln w="9525">
            <a:solidFill>
              <a:srgbClr val="0000FF"/>
            </a:solidFill>
            <a:miter lim="800000"/>
            <a:headEnd/>
            <a:tailEnd/>
          </a:ln>
          <a:effectLst/>
        </p:spPr>
        <p:txBody>
          <a:bodyPr>
            <a:spAutoFit/>
          </a:bodyPr>
          <a:lstStyle/>
          <a:p>
            <a:r>
              <a:rPr lang="en-US" altLang="zh-CN" sz="2800">
                <a:ea typeface="宋体" pitchFamily="2" charset="-122"/>
              </a:rPr>
              <a:t>So he challenged the tortoise to another race. The tortoise agreed.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57200" y="762000"/>
            <a:ext cx="4572000" cy="1809750"/>
          </a:xfrm>
          <a:prstGeom prst="rect">
            <a:avLst/>
          </a:prstGeom>
          <a:noFill/>
          <a:ln w="9525">
            <a:solidFill>
              <a:srgbClr val="0000FF"/>
            </a:solidFill>
            <a:miter lim="800000"/>
            <a:headEnd/>
            <a:tailEnd/>
          </a:ln>
          <a:effectLst/>
        </p:spPr>
        <p:txBody>
          <a:bodyPr>
            <a:spAutoFit/>
          </a:bodyPr>
          <a:lstStyle/>
          <a:p>
            <a:pPr eaLnBrk="0" hangingPunct="0"/>
            <a:r>
              <a:rPr lang="en-US" altLang="zh-CN" sz="2800">
                <a:ea typeface="宋体" pitchFamily="2" charset="-122"/>
              </a:rPr>
              <a:t>This time, the hare went all out and ran without stopping from start to finish. He won by several miles. </a:t>
            </a:r>
          </a:p>
        </p:txBody>
      </p:sp>
      <p:grpSp>
        <p:nvGrpSpPr>
          <p:cNvPr id="2" name="Group 63"/>
          <p:cNvGrpSpPr>
            <a:grpSpLocks/>
          </p:cNvGrpSpPr>
          <p:nvPr/>
        </p:nvGrpSpPr>
        <p:grpSpPr bwMode="auto">
          <a:xfrm>
            <a:off x="457200" y="3352800"/>
            <a:ext cx="8686800" cy="2286000"/>
            <a:chOff x="288" y="1968"/>
            <a:chExt cx="5472" cy="1169"/>
          </a:xfrm>
        </p:grpSpPr>
        <p:pic>
          <p:nvPicPr>
            <p:cNvPr id="40963" name="Picture 3" descr="AN00648_"/>
            <p:cNvPicPr>
              <a:picLocks noChangeAspect="1" noChangeArrowheads="1"/>
            </p:cNvPicPr>
            <p:nvPr/>
          </p:nvPicPr>
          <p:blipFill>
            <a:blip r:embed="rId2"/>
            <a:srcRect/>
            <a:stretch>
              <a:fillRect/>
            </a:stretch>
          </p:blipFill>
          <p:spPr bwMode="auto">
            <a:xfrm>
              <a:off x="1200" y="1968"/>
              <a:ext cx="1392" cy="1059"/>
            </a:xfrm>
            <a:prstGeom prst="rect">
              <a:avLst/>
            </a:prstGeom>
            <a:noFill/>
            <a:ln w="9525">
              <a:noFill/>
              <a:miter lim="800000"/>
              <a:headEnd/>
              <a:tailEnd/>
            </a:ln>
          </p:spPr>
        </p:pic>
        <p:pic>
          <p:nvPicPr>
            <p:cNvPr id="40964" name="Picture 4" descr="BD05219_"/>
            <p:cNvPicPr>
              <a:picLocks noChangeAspect="1" noChangeArrowheads="1"/>
            </p:cNvPicPr>
            <p:nvPr/>
          </p:nvPicPr>
          <p:blipFill>
            <a:blip r:embed="rId3"/>
            <a:srcRect/>
            <a:stretch>
              <a:fillRect/>
            </a:stretch>
          </p:blipFill>
          <p:spPr bwMode="auto">
            <a:xfrm>
              <a:off x="288" y="2544"/>
              <a:ext cx="528" cy="495"/>
            </a:xfrm>
            <a:prstGeom prst="rect">
              <a:avLst/>
            </a:prstGeom>
            <a:noFill/>
            <a:ln w="9525">
              <a:noFill/>
              <a:miter lim="800000"/>
              <a:headEnd/>
              <a:tailEnd/>
            </a:ln>
          </p:spPr>
        </p:pic>
        <p:pic>
          <p:nvPicPr>
            <p:cNvPr id="40970" name="Picture 10" descr="j0137165"/>
            <p:cNvPicPr>
              <a:picLocks noChangeAspect="1" noChangeArrowheads="1"/>
            </p:cNvPicPr>
            <p:nvPr/>
          </p:nvPicPr>
          <p:blipFill>
            <a:blip r:embed="rId4"/>
            <a:srcRect/>
            <a:stretch>
              <a:fillRect/>
            </a:stretch>
          </p:blipFill>
          <p:spPr bwMode="auto">
            <a:xfrm>
              <a:off x="5280" y="2640"/>
              <a:ext cx="480" cy="395"/>
            </a:xfrm>
            <a:prstGeom prst="rect">
              <a:avLst/>
            </a:prstGeom>
            <a:noFill/>
          </p:spPr>
        </p:pic>
        <p:grpSp>
          <p:nvGrpSpPr>
            <p:cNvPr id="3" name="Group 11"/>
            <p:cNvGrpSpPr>
              <a:grpSpLocks/>
            </p:cNvGrpSpPr>
            <p:nvPr/>
          </p:nvGrpSpPr>
          <p:grpSpPr bwMode="auto">
            <a:xfrm rot="2512484">
              <a:off x="5184" y="2784"/>
              <a:ext cx="48" cy="144"/>
              <a:chOff x="2145" y="1187"/>
              <a:chExt cx="223" cy="371"/>
            </a:xfrm>
          </p:grpSpPr>
          <p:sp>
            <p:nvSpPr>
              <p:cNvPr id="40972" name="Freeform 12"/>
              <p:cNvSpPr>
                <a:spLocks/>
              </p:cNvSpPr>
              <p:nvPr/>
            </p:nvSpPr>
            <p:spPr bwMode="auto">
              <a:xfrm>
                <a:off x="2145" y="1187"/>
                <a:ext cx="223" cy="371"/>
              </a:xfrm>
              <a:custGeom>
                <a:avLst/>
                <a:gdLst/>
                <a:ahLst/>
                <a:cxnLst>
                  <a:cxn ang="0">
                    <a:pos x="121" y="64"/>
                  </a:cxn>
                  <a:cxn ang="0">
                    <a:pos x="135" y="142"/>
                  </a:cxn>
                  <a:cxn ang="0">
                    <a:pos x="148" y="220"/>
                  </a:cxn>
                  <a:cxn ang="0">
                    <a:pos x="163" y="300"/>
                  </a:cxn>
                  <a:cxn ang="0">
                    <a:pos x="179" y="374"/>
                  </a:cxn>
                  <a:cxn ang="0">
                    <a:pos x="194" y="445"/>
                  </a:cxn>
                  <a:cxn ang="0">
                    <a:pos x="209" y="515"/>
                  </a:cxn>
                  <a:cxn ang="0">
                    <a:pos x="219" y="585"/>
                  </a:cxn>
                  <a:cxn ang="0">
                    <a:pos x="219" y="636"/>
                  </a:cxn>
                  <a:cxn ang="0">
                    <a:pos x="213" y="669"/>
                  </a:cxn>
                  <a:cxn ang="0">
                    <a:pos x="204" y="698"/>
                  </a:cxn>
                  <a:cxn ang="0">
                    <a:pos x="190" y="718"/>
                  </a:cxn>
                  <a:cxn ang="0">
                    <a:pos x="179" y="728"/>
                  </a:cxn>
                  <a:cxn ang="0">
                    <a:pos x="160" y="737"/>
                  </a:cxn>
                  <a:cxn ang="0">
                    <a:pos x="135" y="741"/>
                  </a:cxn>
                  <a:cxn ang="0">
                    <a:pos x="110" y="737"/>
                  </a:cxn>
                  <a:cxn ang="0">
                    <a:pos x="85" y="730"/>
                  </a:cxn>
                  <a:cxn ang="0">
                    <a:pos x="54" y="710"/>
                  </a:cxn>
                  <a:cxn ang="0">
                    <a:pos x="25" y="673"/>
                  </a:cxn>
                  <a:cxn ang="0">
                    <a:pos x="10" y="634"/>
                  </a:cxn>
                  <a:cxn ang="0">
                    <a:pos x="2" y="593"/>
                  </a:cxn>
                  <a:cxn ang="0">
                    <a:pos x="4" y="527"/>
                  </a:cxn>
                  <a:cxn ang="0">
                    <a:pos x="18" y="437"/>
                  </a:cxn>
                  <a:cxn ang="0">
                    <a:pos x="27" y="378"/>
                  </a:cxn>
                  <a:cxn ang="0">
                    <a:pos x="31" y="347"/>
                  </a:cxn>
                  <a:cxn ang="0">
                    <a:pos x="35" y="316"/>
                  </a:cxn>
                  <a:cxn ang="0">
                    <a:pos x="41" y="287"/>
                  </a:cxn>
                  <a:cxn ang="0">
                    <a:pos x="44" y="269"/>
                  </a:cxn>
                  <a:cxn ang="0">
                    <a:pos x="46" y="261"/>
                  </a:cxn>
                  <a:cxn ang="0">
                    <a:pos x="50" y="252"/>
                  </a:cxn>
                  <a:cxn ang="0">
                    <a:pos x="54" y="244"/>
                  </a:cxn>
                  <a:cxn ang="0">
                    <a:pos x="58" y="214"/>
                  </a:cxn>
                  <a:cxn ang="0">
                    <a:pos x="67" y="164"/>
                  </a:cxn>
                  <a:cxn ang="0">
                    <a:pos x="73" y="111"/>
                  </a:cxn>
                  <a:cxn ang="0">
                    <a:pos x="79" y="60"/>
                  </a:cxn>
                  <a:cxn ang="0">
                    <a:pos x="85" y="29"/>
                  </a:cxn>
                  <a:cxn ang="0">
                    <a:pos x="89" y="17"/>
                  </a:cxn>
                  <a:cxn ang="0">
                    <a:pos x="90" y="8"/>
                  </a:cxn>
                  <a:cxn ang="0">
                    <a:pos x="96" y="0"/>
                  </a:cxn>
                  <a:cxn ang="0">
                    <a:pos x="115" y="23"/>
                  </a:cxn>
                </a:cxnLst>
                <a:rect l="0" t="0" r="r" b="b"/>
                <a:pathLst>
                  <a:path w="223" h="741">
                    <a:moveTo>
                      <a:pt x="115" y="23"/>
                    </a:moveTo>
                    <a:lnTo>
                      <a:pt x="121" y="64"/>
                    </a:lnTo>
                    <a:lnTo>
                      <a:pt x="127" y="103"/>
                    </a:lnTo>
                    <a:lnTo>
                      <a:pt x="135" y="142"/>
                    </a:lnTo>
                    <a:lnTo>
                      <a:pt x="142" y="181"/>
                    </a:lnTo>
                    <a:lnTo>
                      <a:pt x="148" y="220"/>
                    </a:lnTo>
                    <a:lnTo>
                      <a:pt x="156" y="259"/>
                    </a:lnTo>
                    <a:lnTo>
                      <a:pt x="163" y="300"/>
                    </a:lnTo>
                    <a:lnTo>
                      <a:pt x="171" y="339"/>
                    </a:lnTo>
                    <a:lnTo>
                      <a:pt x="179" y="374"/>
                    </a:lnTo>
                    <a:lnTo>
                      <a:pt x="186" y="410"/>
                    </a:lnTo>
                    <a:lnTo>
                      <a:pt x="194" y="445"/>
                    </a:lnTo>
                    <a:lnTo>
                      <a:pt x="202" y="480"/>
                    </a:lnTo>
                    <a:lnTo>
                      <a:pt x="209" y="515"/>
                    </a:lnTo>
                    <a:lnTo>
                      <a:pt x="215" y="550"/>
                    </a:lnTo>
                    <a:lnTo>
                      <a:pt x="219" y="585"/>
                    </a:lnTo>
                    <a:lnTo>
                      <a:pt x="223" y="620"/>
                    </a:lnTo>
                    <a:lnTo>
                      <a:pt x="219" y="636"/>
                    </a:lnTo>
                    <a:lnTo>
                      <a:pt x="217" y="651"/>
                    </a:lnTo>
                    <a:lnTo>
                      <a:pt x="213" y="669"/>
                    </a:lnTo>
                    <a:lnTo>
                      <a:pt x="209" y="685"/>
                    </a:lnTo>
                    <a:lnTo>
                      <a:pt x="204" y="698"/>
                    </a:lnTo>
                    <a:lnTo>
                      <a:pt x="194" y="712"/>
                    </a:lnTo>
                    <a:lnTo>
                      <a:pt x="190" y="718"/>
                    </a:lnTo>
                    <a:lnTo>
                      <a:pt x="184" y="722"/>
                    </a:lnTo>
                    <a:lnTo>
                      <a:pt x="179" y="728"/>
                    </a:lnTo>
                    <a:lnTo>
                      <a:pt x="171" y="731"/>
                    </a:lnTo>
                    <a:lnTo>
                      <a:pt x="160" y="737"/>
                    </a:lnTo>
                    <a:lnTo>
                      <a:pt x="148" y="741"/>
                    </a:lnTo>
                    <a:lnTo>
                      <a:pt x="135" y="741"/>
                    </a:lnTo>
                    <a:lnTo>
                      <a:pt x="123" y="741"/>
                    </a:lnTo>
                    <a:lnTo>
                      <a:pt x="110" y="737"/>
                    </a:lnTo>
                    <a:lnTo>
                      <a:pt x="96" y="733"/>
                    </a:lnTo>
                    <a:lnTo>
                      <a:pt x="85" y="730"/>
                    </a:lnTo>
                    <a:lnTo>
                      <a:pt x="73" y="726"/>
                    </a:lnTo>
                    <a:lnTo>
                      <a:pt x="54" y="710"/>
                    </a:lnTo>
                    <a:lnTo>
                      <a:pt x="39" y="692"/>
                    </a:lnTo>
                    <a:lnTo>
                      <a:pt x="25" y="673"/>
                    </a:lnTo>
                    <a:lnTo>
                      <a:pt x="16" y="653"/>
                    </a:lnTo>
                    <a:lnTo>
                      <a:pt x="10" y="634"/>
                    </a:lnTo>
                    <a:lnTo>
                      <a:pt x="4" y="614"/>
                    </a:lnTo>
                    <a:lnTo>
                      <a:pt x="2" y="593"/>
                    </a:lnTo>
                    <a:lnTo>
                      <a:pt x="0" y="570"/>
                    </a:lnTo>
                    <a:lnTo>
                      <a:pt x="4" y="527"/>
                    </a:lnTo>
                    <a:lnTo>
                      <a:pt x="10" y="482"/>
                    </a:lnTo>
                    <a:lnTo>
                      <a:pt x="18" y="437"/>
                    </a:lnTo>
                    <a:lnTo>
                      <a:pt x="23" y="394"/>
                    </a:lnTo>
                    <a:lnTo>
                      <a:pt x="27" y="378"/>
                    </a:lnTo>
                    <a:lnTo>
                      <a:pt x="29" y="363"/>
                    </a:lnTo>
                    <a:lnTo>
                      <a:pt x="31" y="347"/>
                    </a:lnTo>
                    <a:lnTo>
                      <a:pt x="33" y="332"/>
                    </a:lnTo>
                    <a:lnTo>
                      <a:pt x="35" y="316"/>
                    </a:lnTo>
                    <a:lnTo>
                      <a:pt x="37" y="302"/>
                    </a:lnTo>
                    <a:lnTo>
                      <a:pt x="41" y="287"/>
                    </a:lnTo>
                    <a:lnTo>
                      <a:pt x="46" y="273"/>
                    </a:lnTo>
                    <a:lnTo>
                      <a:pt x="44" y="269"/>
                    </a:lnTo>
                    <a:lnTo>
                      <a:pt x="44" y="265"/>
                    </a:lnTo>
                    <a:lnTo>
                      <a:pt x="46" y="261"/>
                    </a:lnTo>
                    <a:lnTo>
                      <a:pt x="48" y="255"/>
                    </a:lnTo>
                    <a:lnTo>
                      <a:pt x="50" y="252"/>
                    </a:lnTo>
                    <a:lnTo>
                      <a:pt x="52" y="248"/>
                    </a:lnTo>
                    <a:lnTo>
                      <a:pt x="54" y="244"/>
                    </a:lnTo>
                    <a:lnTo>
                      <a:pt x="54" y="240"/>
                    </a:lnTo>
                    <a:lnTo>
                      <a:pt x="58" y="214"/>
                    </a:lnTo>
                    <a:lnTo>
                      <a:pt x="64" y="189"/>
                    </a:lnTo>
                    <a:lnTo>
                      <a:pt x="67" y="164"/>
                    </a:lnTo>
                    <a:lnTo>
                      <a:pt x="69" y="136"/>
                    </a:lnTo>
                    <a:lnTo>
                      <a:pt x="73" y="111"/>
                    </a:lnTo>
                    <a:lnTo>
                      <a:pt x="77" y="86"/>
                    </a:lnTo>
                    <a:lnTo>
                      <a:pt x="79" y="60"/>
                    </a:lnTo>
                    <a:lnTo>
                      <a:pt x="81" y="33"/>
                    </a:lnTo>
                    <a:lnTo>
                      <a:pt x="85" y="29"/>
                    </a:lnTo>
                    <a:lnTo>
                      <a:pt x="87" y="23"/>
                    </a:lnTo>
                    <a:lnTo>
                      <a:pt x="89" y="17"/>
                    </a:lnTo>
                    <a:lnTo>
                      <a:pt x="89" y="12"/>
                    </a:lnTo>
                    <a:lnTo>
                      <a:pt x="90" y="8"/>
                    </a:lnTo>
                    <a:lnTo>
                      <a:pt x="92" y="4"/>
                    </a:lnTo>
                    <a:lnTo>
                      <a:pt x="96" y="0"/>
                    </a:lnTo>
                    <a:lnTo>
                      <a:pt x="104" y="0"/>
                    </a:lnTo>
                    <a:lnTo>
                      <a:pt x="115" y="23"/>
                    </a:lnTo>
                    <a:close/>
                  </a:path>
                </a:pathLst>
              </a:custGeom>
              <a:solidFill>
                <a:srgbClr val="000000"/>
              </a:solidFill>
              <a:ln w="9525">
                <a:noFill/>
                <a:round/>
                <a:headEnd/>
                <a:tailEnd/>
              </a:ln>
            </p:spPr>
            <p:txBody>
              <a:bodyPr/>
              <a:lstStyle/>
              <a:p>
                <a:endParaRPr lang="en-US"/>
              </a:p>
            </p:txBody>
          </p:sp>
          <p:sp>
            <p:nvSpPr>
              <p:cNvPr id="40973" name="Freeform 13"/>
              <p:cNvSpPr>
                <a:spLocks/>
              </p:cNvSpPr>
              <p:nvPr/>
            </p:nvSpPr>
            <p:spPr bwMode="auto">
              <a:xfrm>
                <a:off x="2166" y="1226"/>
                <a:ext cx="181" cy="322"/>
              </a:xfrm>
              <a:custGeom>
                <a:avLst/>
                <a:gdLst/>
                <a:ahLst/>
                <a:cxnLst>
                  <a:cxn ang="0">
                    <a:pos x="169" y="417"/>
                  </a:cxn>
                  <a:cxn ang="0">
                    <a:pos x="171" y="443"/>
                  </a:cxn>
                  <a:cxn ang="0">
                    <a:pos x="175" y="468"/>
                  </a:cxn>
                  <a:cxn ang="0">
                    <a:pos x="179" y="495"/>
                  </a:cxn>
                  <a:cxn ang="0">
                    <a:pos x="181" y="523"/>
                  </a:cxn>
                  <a:cxn ang="0">
                    <a:pos x="181" y="548"/>
                  </a:cxn>
                  <a:cxn ang="0">
                    <a:pos x="177" y="573"/>
                  </a:cxn>
                  <a:cxn ang="0">
                    <a:pos x="175" y="585"/>
                  </a:cxn>
                  <a:cxn ang="0">
                    <a:pos x="171" y="599"/>
                  </a:cxn>
                  <a:cxn ang="0">
                    <a:pos x="167" y="611"/>
                  </a:cxn>
                  <a:cxn ang="0">
                    <a:pos x="160" y="622"/>
                  </a:cxn>
                  <a:cxn ang="0">
                    <a:pos x="154" y="626"/>
                  </a:cxn>
                  <a:cxn ang="0">
                    <a:pos x="148" y="630"/>
                  </a:cxn>
                  <a:cxn ang="0">
                    <a:pos x="142" y="634"/>
                  </a:cxn>
                  <a:cxn ang="0">
                    <a:pos x="135" y="636"/>
                  </a:cxn>
                  <a:cxn ang="0">
                    <a:pos x="129" y="638"/>
                  </a:cxn>
                  <a:cxn ang="0">
                    <a:pos x="121" y="640"/>
                  </a:cxn>
                  <a:cxn ang="0">
                    <a:pos x="116" y="642"/>
                  </a:cxn>
                  <a:cxn ang="0">
                    <a:pos x="108" y="644"/>
                  </a:cxn>
                  <a:cxn ang="0">
                    <a:pos x="92" y="640"/>
                  </a:cxn>
                  <a:cxn ang="0">
                    <a:pos x="77" y="634"/>
                  </a:cxn>
                  <a:cxn ang="0">
                    <a:pos x="64" y="628"/>
                  </a:cxn>
                  <a:cxn ang="0">
                    <a:pos x="48" y="620"/>
                  </a:cxn>
                  <a:cxn ang="0">
                    <a:pos x="35" y="611"/>
                  </a:cxn>
                  <a:cxn ang="0">
                    <a:pos x="25" y="599"/>
                  </a:cxn>
                  <a:cxn ang="0">
                    <a:pos x="20" y="591"/>
                  </a:cxn>
                  <a:cxn ang="0">
                    <a:pos x="16" y="585"/>
                  </a:cxn>
                  <a:cxn ang="0">
                    <a:pos x="14" y="577"/>
                  </a:cxn>
                  <a:cxn ang="0">
                    <a:pos x="12" y="568"/>
                  </a:cxn>
                  <a:cxn ang="0">
                    <a:pos x="6" y="544"/>
                  </a:cxn>
                  <a:cxn ang="0">
                    <a:pos x="2" y="519"/>
                  </a:cxn>
                  <a:cxn ang="0">
                    <a:pos x="0" y="493"/>
                  </a:cxn>
                  <a:cxn ang="0">
                    <a:pos x="0" y="468"/>
                  </a:cxn>
                  <a:cxn ang="0">
                    <a:pos x="4" y="419"/>
                  </a:cxn>
                  <a:cxn ang="0">
                    <a:pos x="12" y="369"/>
                  </a:cxn>
                  <a:cxn ang="0">
                    <a:pos x="21" y="318"/>
                  </a:cxn>
                  <a:cxn ang="0">
                    <a:pos x="31" y="267"/>
                  </a:cxn>
                  <a:cxn ang="0">
                    <a:pos x="41" y="216"/>
                  </a:cxn>
                  <a:cxn ang="0">
                    <a:pos x="46" y="168"/>
                  </a:cxn>
                  <a:cxn ang="0">
                    <a:pos x="52" y="146"/>
                  </a:cxn>
                  <a:cxn ang="0">
                    <a:pos x="56" y="127"/>
                  </a:cxn>
                  <a:cxn ang="0">
                    <a:pos x="60" y="105"/>
                  </a:cxn>
                  <a:cxn ang="0">
                    <a:pos x="64" y="84"/>
                  </a:cxn>
                  <a:cxn ang="0">
                    <a:pos x="68" y="64"/>
                  </a:cxn>
                  <a:cxn ang="0">
                    <a:pos x="71" y="43"/>
                  </a:cxn>
                  <a:cxn ang="0">
                    <a:pos x="75" y="21"/>
                  </a:cxn>
                  <a:cxn ang="0">
                    <a:pos x="77" y="0"/>
                  </a:cxn>
                  <a:cxn ang="0">
                    <a:pos x="91" y="51"/>
                  </a:cxn>
                  <a:cxn ang="0">
                    <a:pos x="102" y="103"/>
                  </a:cxn>
                  <a:cxn ang="0">
                    <a:pos x="114" y="156"/>
                  </a:cxn>
                  <a:cxn ang="0">
                    <a:pos x="123" y="209"/>
                  </a:cxn>
                  <a:cxn ang="0">
                    <a:pos x="133" y="261"/>
                  </a:cxn>
                  <a:cxn ang="0">
                    <a:pos x="142" y="314"/>
                  </a:cxn>
                  <a:cxn ang="0">
                    <a:pos x="154" y="367"/>
                  </a:cxn>
                  <a:cxn ang="0">
                    <a:pos x="169" y="417"/>
                  </a:cxn>
                </a:cxnLst>
                <a:rect l="0" t="0" r="r" b="b"/>
                <a:pathLst>
                  <a:path w="181" h="644">
                    <a:moveTo>
                      <a:pt x="169" y="417"/>
                    </a:moveTo>
                    <a:lnTo>
                      <a:pt x="171" y="443"/>
                    </a:lnTo>
                    <a:lnTo>
                      <a:pt x="175" y="468"/>
                    </a:lnTo>
                    <a:lnTo>
                      <a:pt x="179" y="495"/>
                    </a:lnTo>
                    <a:lnTo>
                      <a:pt x="181" y="523"/>
                    </a:lnTo>
                    <a:lnTo>
                      <a:pt x="181" y="548"/>
                    </a:lnTo>
                    <a:lnTo>
                      <a:pt x="177" y="573"/>
                    </a:lnTo>
                    <a:lnTo>
                      <a:pt x="175" y="585"/>
                    </a:lnTo>
                    <a:lnTo>
                      <a:pt x="171" y="599"/>
                    </a:lnTo>
                    <a:lnTo>
                      <a:pt x="167" y="611"/>
                    </a:lnTo>
                    <a:lnTo>
                      <a:pt x="160" y="622"/>
                    </a:lnTo>
                    <a:lnTo>
                      <a:pt x="154" y="626"/>
                    </a:lnTo>
                    <a:lnTo>
                      <a:pt x="148" y="630"/>
                    </a:lnTo>
                    <a:lnTo>
                      <a:pt x="142" y="634"/>
                    </a:lnTo>
                    <a:lnTo>
                      <a:pt x="135" y="636"/>
                    </a:lnTo>
                    <a:lnTo>
                      <a:pt x="129" y="638"/>
                    </a:lnTo>
                    <a:lnTo>
                      <a:pt x="121" y="640"/>
                    </a:lnTo>
                    <a:lnTo>
                      <a:pt x="116" y="642"/>
                    </a:lnTo>
                    <a:lnTo>
                      <a:pt x="108" y="644"/>
                    </a:lnTo>
                    <a:lnTo>
                      <a:pt x="92" y="640"/>
                    </a:lnTo>
                    <a:lnTo>
                      <a:pt x="77" y="634"/>
                    </a:lnTo>
                    <a:lnTo>
                      <a:pt x="64" y="628"/>
                    </a:lnTo>
                    <a:lnTo>
                      <a:pt x="48" y="620"/>
                    </a:lnTo>
                    <a:lnTo>
                      <a:pt x="35" y="611"/>
                    </a:lnTo>
                    <a:lnTo>
                      <a:pt x="25" y="599"/>
                    </a:lnTo>
                    <a:lnTo>
                      <a:pt x="20" y="591"/>
                    </a:lnTo>
                    <a:lnTo>
                      <a:pt x="16" y="585"/>
                    </a:lnTo>
                    <a:lnTo>
                      <a:pt x="14" y="577"/>
                    </a:lnTo>
                    <a:lnTo>
                      <a:pt x="12" y="568"/>
                    </a:lnTo>
                    <a:lnTo>
                      <a:pt x="6" y="544"/>
                    </a:lnTo>
                    <a:lnTo>
                      <a:pt x="2" y="519"/>
                    </a:lnTo>
                    <a:lnTo>
                      <a:pt x="0" y="493"/>
                    </a:lnTo>
                    <a:lnTo>
                      <a:pt x="0" y="468"/>
                    </a:lnTo>
                    <a:lnTo>
                      <a:pt x="4" y="419"/>
                    </a:lnTo>
                    <a:lnTo>
                      <a:pt x="12" y="369"/>
                    </a:lnTo>
                    <a:lnTo>
                      <a:pt x="21" y="318"/>
                    </a:lnTo>
                    <a:lnTo>
                      <a:pt x="31" y="267"/>
                    </a:lnTo>
                    <a:lnTo>
                      <a:pt x="41" y="216"/>
                    </a:lnTo>
                    <a:lnTo>
                      <a:pt x="46" y="168"/>
                    </a:lnTo>
                    <a:lnTo>
                      <a:pt x="52" y="146"/>
                    </a:lnTo>
                    <a:lnTo>
                      <a:pt x="56" y="127"/>
                    </a:lnTo>
                    <a:lnTo>
                      <a:pt x="60" y="105"/>
                    </a:lnTo>
                    <a:lnTo>
                      <a:pt x="64" y="84"/>
                    </a:lnTo>
                    <a:lnTo>
                      <a:pt x="68" y="64"/>
                    </a:lnTo>
                    <a:lnTo>
                      <a:pt x="71" y="43"/>
                    </a:lnTo>
                    <a:lnTo>
                      <a:pt x="75" y="21"/>
                    </a:lnTo>
                    <a:lnTo>
                      <a:pt x="77" y="0"/>
                    </a:lnTo>
                    <a:lnTo>
                      <a:pt x="91" y="51"/>
                    </a:lnTo>
                    <a:lnTo>
                      <a:pt x="102" y="103"/>
                    </a:lnTo>
                    <a:lnTo>
                      <a:pt x="114" y="156"/>
                    </a:lnTo>
                    <a:lnTo>
                      <a:pt x="123" y="209"/>
                    </a:lnTo>
                    <a:lnTo>
                      <a:pt x="133" y="261"/>
                    </a:lnTo>
                    <a:lnTo>
                      <a:pt x="142" y="314"/>
                    </a:lnTo>
                    <a:lnTo>
                      <a:pt x="154" y="367"/>
                    </a:lnTo>
                    <a:lnTo>
                      <a:pt x="169" y="417"/>
                    </a:lnTo>
                    <a:close/>
                  </a:path>
                </a:pathLst>
              </a:custGeom>
              <a:solidFill>
                <a:srgbClr val="A1A5BB"/>
              </a:solidFill>
              <a:ln w="9525">
                <a:noFill/>
                <a:round/>
                <a:headEnd/>
                <a:tailEnd/>
              </a:ln>
            </p:spPr>
            <p:txBody>
              <a:bodyPr/>
              <a:lstStyle/>
              <a:p>
                <a:endParaRPr lang="en-US"/>
              </a:p>
            </p:txBody>
          </p:sp>
          <p:sp>
            <p:nvSpPr>
              <p:cNvPr id="40974" name="Freeform 14"/>
              <p:cNvSpPr>
                <a:spLocks/>
              </p:cNvSpPr>
              <p:nvPr/>
            </p:nvSpPr>
            <p:spPr bwMode="auto">
              <a:xfrm>
                <a:off x="2172" y="1284"/>
                <a:ext cx="165" cy="259"/>
              </a:xfrm>
              <a:custGeom>
                <a:avLst/>
                <a:gdLst/>
                <a:ahLst/>
                <a:cxnLst>
                  <a:cxn ang="0">
                    <a:pos x="17" y="457"/>
                  </a:cxn>
                  <a:cxn ang="0">
                    <a:pos x="14" y="445"/>
                  </a:cxn>
                  <a:cxn ang="0">
                    <a:pos x="10" y="431"/>
                  </a:cxn>
                  <a:cxn ang="0">
                    <a:pos x="6" y="419"/>
                  </a:cxn>
                  <a:cxn ang="0">
                    <a:pos x="4" y="404"/>
                  </a:cxn>
                  <a:cxn ang="0">
                    <a:pos x="2" y="386"/>
                  </a:cxn>
                  <a:cxn ang="0">
                    <a:pos x="0" y="369"/>
                  </a:cxn>
                  <a:cxn ang="0">
                    <a:pos x="0" y="351"/>
                  </a:cxn>
                  <a:cxn ang="0">
                    <a:pos x="0" y="334"/>
                  </a:cxn>
                  <a:cxn ang="0">
                    <a:pos x="4" y="312"/>
                  </a:cxn>
                  <a:cxn ang="0">
                    <a:pos x="6" y="293"/>
                  </a:cxn>
                  <a:cxn ang="0">
                    <a:pos x="10" y="273"/>
                  </a:cxn>
                  <a:cxn ang="0">
                    <a:pos x="14" y="256"/>
                  </a:cxn>
                  <a:cxn ang="0">
                    <a:pos x="15" y="240"/>
                  </a:cxn>
                  <a:cxn ang="0">
                    <a:pos x="17" y="226"/>
                  </a:cxn>
                  <a:cxn ang="0">
                    <a:pos x="21" y="213"/>
                  </a:cxn>
                  <a:cxn ang="0">
                    <a:pos x="25" y="197"/>
                  </a:cxn>
                  <a:cxn ang="0">
                    <a:pos x="27" y="180"/>
                  </a:cxn>
                  <a:cxn ang="0">
                    <a:pos x="31" y="162"/>
                  </a:cxn>
                  <a:cxn ang="0">
                    <a:pos x="35" y="144"/>
                  </a:cxn>
                  <a:cxn ang="0">
                    <a:pos x="37" y="131"/>
                  </a:cxn>
                  <a:cxn ang="0">
                    <a:pos x="39" y="121"/>
                  </a:cxn>
                  <a:cxn ang="0">
                    <a:pos x="40" y="111"/>
                  </a:cxn>
                  <a:cxn ang="0">
                    <a:pos x="42" y="101"/>
                  </a:cxn>
                  <a:cxn ang="0">
                    <a:pos x="44" y="90"/>
                  </a:cxn>
                  <a:cxn ang="0">
                    <a:pos x="46" y="76"/>
                  </a:cxn>
                  <a:cxn ang="0">
                    <a:pos x="50" y="62"/>
                  </a:cxn>
                  <a:cxn ang="0">
                    <a:pos x="52" y="51"/>
                  </a:cxn>
                  <a:cxn ang="0">
                    <a:pos x="56" y="37"/>
                  </a:cxn>
                  <a:cxn ang="0">
                    <a:pos x="58" y="23"/>
                  </a:cxn>
                  <a:cxn ang="0">
                    <a:pos x="60" y="10"/>
                  </a:cxn>
                  <a:cxn ang="0">
                    <a:pos x="65" y="2"/>
                  </a:cxn>
                  <a:cxn ang="0">
                    <a:pos x="75" y="0"/>
                  </a:cxn>
                  <a:cxn ang="0">
                    <a:pos x="83" y="6"/>
                  </a:cxn>
                  <a:cxn ang="0">
                    <a:pos x="88" y="18"/>
                  </a:cxn>
                  <a:cxn ang="0">
                    <a:pos x="92" y="31"/>
                  </a:cxn>
                  <a:cxn ang="0">
                    <a:pos x="100" y="59"/>
                  </a:cxn>
                  <a:cxn ang="0">
                    <a:pos x="110" y="103"/>
                  </a:cxn>
                  <a:cxn ang="0">
                    <a:pos x="119" y="150"/>
                  </a:cxn>
                  <a:cxn ang="0">
                    <a:pos x="129" y="195"/>
                  </a:cxn>
                  <a:cxn ang="0">
                    <a:pos x="138" y="238"/>
                  </a:cxn>
                  <a:cxn ang="0">
                    <a:pos x="146" y="277"/>
                  </a:cxn>
                  <a:cxn ang="0">
                    <a:pos x="156" y="316"/>
                  </a:cxn>
                  <a:cxn ang="0">
                    <a:pos x="161" y="355"/>
                  </a:cxn>
                  <a:cxn ang="0">
                    <a:pos x="165" y="388"/>
                  </a:cxn>
                  <a:cxn ang="0">
                    <a:pos x="165" y="416"/>
                  </a:cxn>
                  <a:cxn ang="0">
                    <a:pos x="165" y="443"/>
                  </a:cxn>
                  <a:cxn ang="0">
                    <a:pos x="161" y="468"/>
                  </a:cxn>
                  <a:cxn ang="0">
                    <a:pos x="154" y="488"/>
                  </a:cxn>
                  <a:cxn ang="0">
                    <a:pos x="144" y="499"/>
                  </a:cxn>
                  <a:cxn ang="0">
                    <a:pos x="133" y="509"/>
                  </a:cxn>
                  <a:cxn ang="0">
                    <a:pos x="119" y="515"/>
                  </a:cxn>
                  <a:cxn ang="0">
                    <a:pos x="102" y="517"/>
                  </a:cxn>
                  <a:cxn ang="0">
                    <a:pos x="83" y="515"/>
                  </a:cxn>
                  <a:cxn ang="0">
                    <a:pos x="63" y="509"/>
                  </a:cxn>
                  <a:cxn ang="0">
                    <a:pos x="44" y="499"/>
                  </a:cxn>
                  <a:cxn ang="0">
                    <a:pos x="33" y="492"/>
                  </a:cxn>
                  <a:cxn ang="0">
                    <a:pos x="29" y="486"/>
                  </a:cxn>
                  <a:cxn ang="0">
                    <a:pos x="25" y="476"/>
                  </a:cxn>
                  <a:cxn ang="0">
                    <a:pos x="21" y="468"/>
                  </a:cxn>
                </a:cxnLst>
                <a:rect l="0" t="0" r="r" b="b"/>
                <a:pathLst>
                  <a:path w="165" h="517">
                    <a:moveTo>
                      <a:pt x="21" y="462"/>
                    </a:moveTo>
                    <a:lnTo>
                      <a:pt x="17" y="457"/>
                    </a:lnTo>
                    <a:lnTo>
                      <a:pt x="15" y="451"/>
                    </a:lnTo>
                    <a:lnTo>
                      <a:pt x="14" y="445"/>
                    </a:lnTo>
                    <a:lnTo>
                      <a:pt x="12" y="437"/>
                    </a:lnTo>
                    <a:lnTo>
                      <a:pt x="10" y="431"/>
                    </a:lnTo>
                    <a:lnTo>
                      <a:pt x="8" y="425"/>
                    </a:lnTo>
                    <a:lnTo>
                      <a:pt x="6" y="419"/>
                    </a:lnTo>
                    <a:lnTo>
                      <a:pt x="4" y="412"/>
                    </a:lnTo>
                    <a:lnTo>
                      <a:pt x="4" y="404"/>
                    </a:lnTo>
                    <a:lnTo>
                      <a:pt x="2" y="396"/>
                    </a:lnTo>
                    <a:lnTo>
                      <a:pt x="2" y="386"/>
                    </a:lnTo>
                    <a:lnTo>
                      <a:pt x="0" y="378"/>
                    </a:lnTo>
                    <a:lnTo>
                      <a:pt x="0" y="369"/>
                    </a:lnTo>
                    <a:lnTo>
                      <a:pt x="0" y="361"/>
                    </a:lnTo>
                    <a:lnTo>
                      <a:pt x="0" y="351"/>
                    </a:lnTo>
                    <a:lnTo>
                      <a:pt x="0" y="343"/>
                    </a:lnTo>
                    <a:lnTo>
                      <a:pt x="0" y="334"/>
                    </a:lnTo>
                    <a:lnTo>
                      <a:pt x="2" y="322"/>
                    </a:lnTo>
                    <a:lnTo>
                      <a:pt x="4" y="312"/>
                    </a:lnTo>
                    <a:lnTo>
                      <a:pt x="4" y="302"/>
                    </a:lnTo>
                    <a:lnTo>
                      <a:pt x="6" y="293"/>
                    </a:lnTo>
                    <a:lnTo>
                      <a:pt x="8" y="283"/>
                    </a:lnTo>
                    <a:lnTo>
                      <a:pt x="10" y="273"/>
                    </a:lnTo>
                    <a:lnTo>
                      <a:pt x="12" y="261"/>
                    </a:lnTo>
                    <a:lnTo>
                      <a:pt x="14" y="256"/>
                    </a:lnTo>
                    <a:lnTo>
                      <a:pt x="14" y="248"/>
                    </a:lnTo>
                    <a:lnTo>
                      <a:pt x="15" y="240"/>
                    </a:lnTo>
                    <a:lnTo>
                      <a:pt x="17" y="234"/>
                    </a:lnTo>
                    <a:lnTo>
                      <a:pt x="17" y="226"/>
                    </a:lnTo>
                    <a:lnTo>
                      <a:pt x="19" y="219"/>
                    </a:lnTo>
                    <a:lnTo>
                      <a:pt x="21" y="213"/>
                    </a:lnTo>
                    <a:lnTo>
                      <a:pt x="23" y="205"/>
                    </a:lnTo>
                    <a:lnTo>
                      <a:pt x="25" y="197"/>
                    </a:lnTo>
                    <a:lnTo>
                      <a:pt x="27" y="187"/>
                    </a:lnTo>
                    <a:lnTo>
                      <a:pt x="27" y="180"/>
                    </a:lnTo>
                    <a:lnTo>
                      <a:pt x="29" y="170"/>
                    </a:lnTo>
                    <a:lnTo>
                      <a:pt x="31" y="162"/>
                    </a:lnTo>
                    <a:lnTo>
                      <a:pt x="33" y="152"/>
                    </a:lnTo>
                    <a:lnTo>
                      <a:pt x="35" y="144"/>
                    </a:lnTo>
                    <a:lnTo>
                      <a:pt x="37" y="135"/>
                    </a:lnTo>
                    <a:lnTo>
                      <a:pt x="37" y="131"/>
                    </a:lnTo>
                    <a:lnTo>
                      <a:pt x="39" y="125"/>
                    </a:lnTo>
                    <a:lnTo>
                      <a:pt x="39" y="121"/>
                    </a:lnTo>
                    <a:lnTo>
                      <a:pt x="40" y="115"/>
                    </a:lnTo>
                    <a:lnTo>
                      <a:pt x="40" y="111"/>
                    </a:lnTo>
                    <a:lnTo>
                      <a:pt x="40" y="105"/>
                    </a:lnTo>
                    <a:lnTo>
                      <a:pt x="42" y="101"/>
                    </a:lnTo>
                    <a:lnTo>
                      <a:pt x="42" y="96"/>
                    </a:lnTo>
                    <a:lnTo>
                      <a:pt x="44" y="90"/>
                    </a:lnTo>
                    <a:lnTo>
                      <a:pt x="46" y="84"/>
                    </a:lnTo>
                    <a:lnTo>
                      <a:pt x="46" y="76"/>
                    </a:lnTo>
                    <a:lnTo>
                      <a:pt x="48" y="70"/>
                    </a:lnTo>
                    <a:lnTo>
                      <a:pt x="50" y="62"/>
                    </a:lnTo>
                    <a:lnTo>
                      <a:pt x="52" y="57"/>
                    </a:lnTo>
                    <a:lnTo>
                      <a:pt x="52" y="51"/>
                    </a:lnTo>
                    <a:lnTo>
                      <a:pt x="54" y="43"/>
                    </a:lnTo>
                    <a:lnTo>
                      <a:pt x="56" y="37"/>
                    </a:lnTo>
                    <a:lnTo>
                      <a:pt x="56" y="31"/>
                    </a:lnTo>
                    <a:lnTo>
                      <a:pt x="58" y="23"/>
                    </a:lnTo>
                    <a:lnTo>
                      <a:pt x="58" y="18"/>
                    </a:lnTo>
                    <a:lnTo>
                      <a:pt x="60" y="10"/>
                    </a:lnTo>
                    <a:lnTo>
                      <a:pt x="62" y="6"/>
                    </a:lnTo>
                    <a:lnTo>
                      <a:pt x="65" y="2"/>
                    </a:lnTo>
                    <a:lnTo>
                      <a:pt x="71" y="0"/>
                    </a:lnTo>
                    <a:lnTo>
                      <a:pt x="75" y="0"/>
                    </a:lnTo>
                    <a:lnTo>
                      <a:pt x="79" y="2"/>
                    </a:lnTo>
                    <a:lnTo>
                      <a:pt x="83" y="6"/>
                    </a:lnTo>
                    <a:lnTo>
                      <a:pt x="85" y="12"/>
                    </a:lnTo>
                    <a:lnTo>
                      <a:pt x="88" y="18"/>
                    </a:lnTo>
                    <a:lnTo>
                      <a:pt x="90" y="25"/>
                    </a:lnTo>
                    <a:lnTo>
                      <a:pt x="92" y="31"/>
                    </a:lnTo>
                    <a:lnTo>
                      <a:pt x="92" y="37"/>
                    </a:lnTo>
                    <a:lnTo>
                      <a:pt x="100" y="59"/>
                    </a:lnTo>
                    <a:lnTo>
                      <a:pt x="106" y="82"/>
                    </a:lnTo>
                    <a:lnTo>
                      <a:pt x="110" y="103"/>
                    </a:lnTo>
                    <a:lnTo>
                      <a:pt x="115" y="127"/>
                    </a:lnTo>
                    <a:lnTo>
                      <a:pt x="119" y="150"/>
                    </a:lnTo>
                    <a:lnTo>
                      <a:pt x="125" y="174"/>
                    </a:lnTo>
                    <a:lnTo>
                      <a:pt x="129" y="195"/>
                    </a:lnTo>
                    <a:lnTo>
                      <a:pt x="134" y="219"/>
                    </a:lnTo>
                    <a:lnTo>
                      <a:pt x="138" y="238"/>
                    </a:lnTo>
                    <a:lnTo>
                      <a:pt x="142" y="258"/>
                    </a:lnTo>
                    <a:lnTo>
                      <a:pt x="146" y="277"/>
                    </a:lnTo>
                    <a:lnTo>
                      <a:pt x="152" y="297"/>
                    </a:lnTo>
                    <a:lnTo>
                      <a:pt x="156" y="316"/>
                    </a:lnTo>
                    <a:lnTo>
                      <a:pt x="157" y="336"/>
                    </a:lnTo>
                    <a:lnTo>
                      <a:pt x="161" y="355"/>
                    </a:lnTo>
                    <a:lnTo>
                      <a:pt x="163" y="375"/>
                    </a:lnTo>
                    <a:lnTo>
                      <a:pt x="165" y="388"/>
                    </a:lnTo>
                    <a:lnTo>
                      <a:pt x="165" y="402"/>
                    </a:lnTo>
                    <a:lnTo>
                      <a:pt x="165" y="416"/>
                    </a:lnTo>
                    <a:lnTo>
                      <a:pt x="165" y="429"/>
                    </a:lnTo>
                    <a:lnTo>
                      <a:pt x="165" y="443"/>
                    </a:lnTo>
                    <a:lnTo>
                      <a:pt x="163" y="457"/>
                    </a:lnTo>
                    <a:lnTo>
                      <a:pt x="161" y="468"/>
                    </a:lnTo>
                    <a:lnTo>
                      <a:pt x="157" y="482"/>
                    </a:lnTo>
                    <a:lnTo>
                      <a:pt x="154" y="488"/>
                    </a:lnTo>
                    <a:lnTo>
                      <a:pt x="150" y="494"/>
                    </a:lnTo>
                    <a:lnTo>
                      <a:pt x="144" y="499"/>
                    </a:lnTo>
                    <a:lnTo>
                      <a:pt x="138" y="505"/>
                    </a:lnTo>
                    <a:lnTo>
                      <a:pt x="133" y="509"/>
                    </a:lnTo>
                    <a:lnTo>
                      <a:pt x="125" y="513"/>
                    </a:lnTo>
                    <a:lnTo>
                      <a:pt x="119" y="515"/>
                    </a:lnTo>
                    <a:lnTo>
                      <a:pt x="111" y="515"/>
                    </a:lnTo>
                    <a:lnTo>
                      <a:pt x="102" y="517"/>
                    </a:lnTo>
                    <a:lnTo>
                      <a:pt x="92" y="515"/>
                    </a:lnTo>
                    <a:lnTo>
                      <a:pt x="83" y="515"/>
                    </a:lnTo>
                    <a:lnTo>
                      <a:pt x="73" y="511"/>
                    </a:lnTo>
                    <a:lnTo>
                      <a:pt x="63" y="509"/>
                    </a:lnTo>
                    <a:lnTo>
                      <a:pt x="54" y="505"/>
                    </a:lnTo>
                    <a:lnTo>
                      <a:pt x="44" y="499"/>
                    </a:lnTo>
                    <a:lnTo>
                      <a:pt x="37" y="496"/>
                    </a:lnTo>
                    <a:lnTo>
                      <a:pt x="33" y="492"/>
                    </a:lnTo>
                    <a:lnTo>
                      <a:pt x="31" y="490"/>
                    </a:lnTo>
                    <a:lnTo>
                      <a:pt x="29" y="486"/>
                    </a:lnTo>
                    <a:lnTo>
                      <a:pt x="27" y="482"/>
                    </a:lnTo>
                    <a:lnTo>
                      <a:pt x="25" y="476"/>
                    </a:lnTo>
                    <a:lnTo>
                      <a:pt x="23" y="472"/>
                    </a:lnTo>
                    <a:lnTo>
                      <a:pt x="21" y="468"/>
                    </a:lnTo>
                    <a:lnTo>
                      <a:pt x="21" y="462"/>
                    </a:lnTo>
                    <a:close/>
                  </a:path>
                </a:pathLst>
              </a:custGeom>
              <a:solidFill>
                <a:srgbClr val="A1A5BB"/>
              </a:solidFill>
              <a:ln w="9525">
                <a:noFill/>
                <a:round/>
                <a:headEnd/>
                <a:tailEnd/>
              </a:ln>
            </p:spPr>
            <p:txBody>
              <a:bodyPr/>
              <a:lstStyle/>
              <a:p>
                <a:endParaRPr lang="en-US"/>
              </a:p>
            </p:txBody>
          </p:sp>
          <p:sp>
            <p:nvSpPr>
              <p:cNvPr id="40975" name="Freeform 15"/>
              <p:cNvSpPr>
                <a:spLocks/>
              </p:cNvSpPr>
              <p:nvPr/>
            </p:nvSpPr>
            <p:spPr bwMode="auto">
              <a:xfrm>
                <a:off x="2176" y="1297"/>
                <a:ext cx="153" cy="240"/>
              </a:xfrm>
              <a:custGeom>
                <a:avLst/>
                <a:gdLst/>
                <a:ahLst/>
                <a:cxnLst>
                  <a:cxn ang="0">
                    <a:pos x="17" y="424"/>
                  </a:cxn>
                  <a:cxn ang="0">
                    <a:pos x="11" y="412"/>
                  </a:cxn>
                  <a:cxn ang="0">
                    <a:pos x="8" y="400"/>
                  </a:cxn>
                  <a:cxn ang="0">
                    <a:pos x="6" y="389"/>
                  </a:cxn>
                  <a:cxn ang="0">
                    <a:pos x="2" y="375"/>
                  </a:cxn>
                  <a:cxn ang="0">
                    <a:pos x="0" y="359"/>
                  </a:cxn>
                  <a:cxn ang="0">
                    <a:pos x="0" y="344"/>
                  </a:cxn>
                  <a:cxn ang="0">
                    <a:pos x="0" y="326"/>
                  </a:cxn>
                  <a:cxn ang="0">
                    <a:pos x="0" y="311"/>
                  </a:cxn>
                  <a:cxn ang="0">
                    <a:pos x="2" y="291"/>
                  </a:cxn>
                  <a:cxn ang="0">
                    <a:pos x="6" y="272"/>
                  </a:cxn>
                  <a:cxn ang="0">
                    <a:pos x="8" y="254"/>
                  </a:cxn>
                  <a:cxn ang="0">
                    <a:pos x="11" y="238"/>
                  </a:cxn>
                  <a:cxn ang="0">
                    <a:pos x="13" y="225"/>
                  </a:cxn>
                  <a:cxn ang="0">
                    <a:pos x="17" y="211"/>
                  </a:cxn>
                  <a:cxn ang="0">
                    <a:pos x="19" y="197"/>
                  </a:cxn>
                  <a:cxn ang="0">
                    <a:pos x="23" y="182"/>
                  </a:cxn>
                  <a:cxn ang="0">
                    <a:pos x="25" y="166"/>
                  </a:cxn>
                  <a:cxn ang="0">
                    <a:pos x="29" y="151"/>
                  </a:cxn>
                  <a:cxn ang="0">
                    <a:pos x="33" y="135"/>
                  </a:cxn>
                  <a:cxn ang="0">
                    <a:pos x="35" y="121"/>
                  </a:cxn>
                  <a:cxn ang="0">
                    <a:pos x="36" y="114"/>
                  </a:cxn>
                  <a:cxn ang="0">
                    <a:pos x="36" y="104"/>
                  </a:cxn>
                  <a:cxn ang="0">
                    <a:pos x="38" y="94"/>
                  </a:cxn>
                  <a:cxn ang="0">
                    <a:pos x="40" y="84"/>
                  </a:cxn>
                  <a:cxn ang="0">
                    <a:pos x="44" y="73"/>
                  </a:cxn>
                  <a:cxn ang="0">
                    <a:pos x="46" y="59"/>
                  </a:cxn>
                  <a:cxn ang="0">
                    <a:pos x="48" y="47"/>
                  </a:cxn>
                  <a:cxn ang="0">
                    <a:pos x="52" y="35"/>
                  </a:cxn>
                  <a:cxn ang="0">
                    <a:pos x="54" y="22"/>
                  </a:cxn>
                  <a:cxn ang="0">
                    <a:pos x="56" y="10"/>
                  </a:cxn>
                  <a:cxn ang="0">
                    <a:pos x="59" y="2"/>
                  </a:cxn>
                  <a:cxn ang="0">
                    <a:pos x="69" y="0"/>
                  </a:cxn>
                  <a:cxn ang="0">
                    <a:pos x="77" y="6"/>
                  </a:cxn>
                  <a:cxn ang="0">
                    <a:pos x="81" y="18"/>
                  </a:cxn>
                  <a:cxn ang="0">
                    <a:pos x="84" y="30"/>
                  </a:cxn>
                  <a:cxn ang="0">
                    <a:pos x="92" y="55"/>
                  </a:cxn>
                  <a:cxn ang="0">
                    <a:pos x="102" y="98"/>
                  </a:cxn>
                  <a:cxn ang="0">
                    <a:pos x="111" y="141"/>
                  </a:cxn>
                  <a:cxn ang="0">
                    <a:pos x="119" y="182"/>
                  </a:cxn>
                  <a:cxn ang="0">
                    <a:pos x="129" y="221"/>
                  </a:cxn>
                  <a:cxn ang="0">
                    <a:pos x="136" y="258"/>
                  </a:cxn>
                  <a:cxn ang="0">
                    <a:pos x="144" y="295"/>
                  </a:cxn>
                  <a:cxn ang="0">
                    <a:pos x="150" y="330"/>
                  </a:cxn>
                  <a:cxn ang="0">
                    <a:pos x="152" y="361"/>
                  </a:cxn>
                  <a:cxn ang="0">
                    <a:pos x="153" y="387"/>
                  </a:cxn>
                  <a:cxn ang="0">
                    <a:pos x="153" y="412"/>
                  </a:cxn>
                  <a:cxn ang="0">
                    <a:pos x="148" y="435"/>
                  </a:cxn>
                  <a:cxn ang="0">
                    <a:pos x="142" y="453"/>
                  </a:cxn>
                  <a:cxn ang="0">
                    <a:pos x="134" y="465"/>
                  </a:cxn>
                  <a:cxn ang="0">
                    <a:pos x="123" y="472"/>
                  </a:cxn>
                  <a:cxn ang="0">
                    <a:pos x="109" y="478"/>
                  </a:cxn>
                  <a:cxn ang="0">
                    <a:pos x="94" y="480"/>
                  </a:cxn>
                  <a:cxn ang="0">
                    <a:pos x="75" y="478"/>
                  </a:cxn>
                  <a:cxn ang="0">
                    <a:pos x="58" y="472"/>
                  </a:cxn>
                  <a:cxn ang="0">
                    <a:pos x="42" y="465"/>
                  </a:cxn>
                  <a:cxn ang="0">
                    <a:pos x="31" y="457"/>
                  </a:cxn>
                  <a:cxn ang="0">
                    <a:pos x="25" y="451"/>
                  </a:cxn>
                  <a:cxn ang="0">
                    <a:pos x="23" y="443"/>
                  </a:cxn>
                  <a:cxn ang="0">
                    <a:pos x="19" y="433"/>
                  </a:cxn>
                </a:cxnLst>
                <a:rect l="0" t="0" r="r" b="b"/>
                <a:pathLst>
                  <a:path w="153" h="480">
                    <a:moveTo>
                      <a:pt x="19" y="430"/>
                    </a:moveTo>
                    <a:lnTo>
                      <a:pt x="17" y="424"/>
                    </a:lnTo>
                    <a:lnTo>
                      <a:pt x="13" y="418"/>
                    </a:lnTo>
                    <a:lnTo>
                      <a:pt x="11" y="412"/>
                    </a:lnTo>
                    <a:lnTo>
                      <a:pt x="10" y="406"/>
                    </a:lnTo>
                    <a:lnTo>
                      <a:pt x="8" y="400"/>
                    </a:lnTo>
                    <a:lnTo>
                      <a:pt x="6" y="394"/>
                    </a:lnTo>
                    <a:lnTo>
                      <a:pt x="6" y="389"/>
                    </a:lnTo>
                    <a:lnTo>
                      <a:pt x="4" y="383"/>
                    </a:lnTo>
                    <a:lnTo>
                      <a:pt x="2" y="375"/>
                    </a:lnTo>
                    <a:lnTo>
                      <a:pt x="2" y="367"/>
                    </a:lnTo>
                    <a:lnTo>
                      <a:pt x="0" y="359"/>
                    </a:lnTo>
                    <a:lnTo>
                      <a:pt x="0" y="352"/>
                    </a:lnTo>
                    <a:lnTo>
                      <a:pt x="0" y="344"/>
                    </a:lnTo>
                    <a:lnTo>
                      <a:pt x="0" y="336"/>
                    </a:lnTo>
                    <a:lnTo>
                      <a:pt x="0" y="326"/>
                    </a:lnTo>
                    <a:lnTo>
                      <a:pt x="0" y="318"/>
                    </a:lnTo>
                    <a:lnTo>
                      <a:pt x="0" y="311"/>
                    </a:lnTo>
                    <a:lnTo>
                      <a:pt x="2" y="301"/>
                    </a:lnTo>
                    <a:lnTo>
                      <a:pt x="2" y="291"/>
                    </a:lnTo>
                    <a:lnTo>
                      <a:pt x="4" y="281"/>
                    </a:lnTo>
                    <a:lnTo>
                      <a:pt x="6" y="272"/>
                    </a:lnTo>
                    <a:lnTo>
                      <a:pt x="8" y="264"/>
                    </a:lnTo>
                    <a:lnTo>
                      <a:pt x="8" y="254"/>
                    </a:lnTo>
                    <a:lnTo>
                      <a:pt x="10" y="244"/>
                    </a:lnTo>
                    <a:lnTo>
                      <a:pt x="11" y="238"/>
                    </a:lnTo>
                    <a:lnTo>
                      <a:pt x="13" y="231"/>
                    </a:lnTo>
                    <a:lnTo>
                      <a:pt x="13" y="225"/>
                    </a:lnTo>
                    <a:lnTo>
                      <a:pt x="15" y="217"/>
                    </a:lnTo>
                    <a:lnTo>
                      <a:pt x="17" y="211"/>
                    </a:lnTo>
                    <a:lnTo>
                      <a:pt x="17" y="203"/>
                    </a:lnTo>
                    <a:lnTo>
                      <a:pt x="19" y="197"/>
                    </a:lnTo>
                    <a:lnTo>
                      <a:pt x="21" y="192"/>
                    </a:lnTo>
                    <a:lnTo>
                      <a:pt x="23" y="182"/>
                    </a:lnTo>
                    <a:lnTo>
                      <a:pt x="23" y="174"/>
                    </a:lnTo>
                    <a:lnTo>
                      <a:pt x="25" y="166"/>
                    </a:lnTo>
                    <a:lnTo>
                      <a:pt x="27" y="158"/>
                    </a:lnTo>
                    <a:lnTo>
                      <a:pt x="29" y="151"/>
                    </a:lnTo>
                    <a:lnTo>
                      <a:pt x="31" y="143"/>
                    </a:lnTo>
                    <a:lnTo>
                      <a:pt x="33" y="135"/>
                    </a:lnTo>
                    <a:lnTo>
                      <a:pt x="33" y="127"/>
                    </a:lnTo>
                    <a:lnTo>
                      <a:pt x="35" y="121"/>
                    </a:lnTo>
                    <a:lnTo>
                      <a:pt x="35" y="117"/>
                    </a:lnTo>
                    <a:lnTo>
                      <a:pt x="36" y="114"/>
                    </a:lnTo>
                    <a:lnTo>
                      <a:pt x="36" y="108"/>
                    </a:lnTo>
                    <a:lnTo>
                      <a:pt x="36" y="104"/>
                    </a:lnTo>
                    <a:lnTo>
                      <a:pt x="38" y="100"/>
                    </a:lnTo>
                    <a:lnTo>
                      <a:pt x="38" y="94"/>
                    </a:lnTo>
                    <a:lnTo>
                      <a:pt x="40" y="90"/>
                    </a:lnTo>
                    <a:lnTo>
                      <a:pt x="40" y="84"/>
                    </a:lnTo>
                    <a:lnTo>
                      <a:pt x="42" y="78"/>
                    </a:lnTo>
                    <a:lnTo>
                      <a:pt x="44" y="73"/>
                    </a:lnTo>
                    <a:lnTo>
                      <a:pt x="44" y="65"/>
                    </a:lnTo>
                    <a:lnTo>
                      <a:pt x="46" y="59"/>
                    </a:lnTo>
                    <a:lnTo>
                      <a:pt x="48" y="53"/>
                    </a:lnTo>
                    <a:lnTo>
                      <a:pt x="48" y="47"/>
                    </a:lnTo>
                    <a:lnTo>
                      <a:pt x="50" y="41"/>
                    </a:lnTo>
                    <a:lnTo>
                      <a:pt x="52" y="35"/>
                    </a:lnTo>
                    <a:lnTo>
                      <a:pt x="52" y="30"/>
                    </a:lnTo>
                    <a:lnTo>
                      <a:pt x="54" y="22"/>
                    </a:lnTo>
                    <a:lnTo>
                      <a:pt x="54" y="16"/>
                    </a:lnTo>
                    <a:lnTo>
                      <a:pt x="56" y="10"/>
                    </a:lnTo>
                    <a:lnTo>
                      <a:pt x="58" y="6"/>
                    </a:lnTo>
                    <a:lnTo>
                      <a:pt x="59" y="2"/>
                    </a:lnTo>
                    <a:lnTo>
                      <a:pt x="65" y="0"/>
                    </a:lnTo>
                    <a:lnTo>
                      <a:pt x="69" y="0"/>
                    </a:lnTo>
                    <a:lnTo>
                      <a:pt x="73" y="2"/>
                    </a:lnTo>
                    <a:lnTo>
                      <a:pt x="77" y="6"/>
                    </a:lnTo>
                    <a:lnTo>
                      <a:pt x="79" y="12"/>
                    </a:lnTo>
                    <a:lnTo>
                      <a:pt x="81" y="18"/>
                    </a:lnTo>
                    <a:lnTo>
                      <a:pt x="82" y="24"/>
                    </a:lnTo>
                    <a:lnTo>
                      <a:pt x="84" y="30"/>
                    </a:lnTo>
                    <a:lnTo>
                      <a:pt x="86" y="35"/>
                    </a:lnTo>
                    <a:lnTo>
                      <a:pt x="92" y="55"/>
                    </a:lnTo>
                    <a:lnTo>
                      <a:pt x="98" y="76"/>
                    </a:lnTo>
                    <a:lnTo>
                      <a:pt x="102" y="98"/>
                    </a:lnTo>
                    <a:lnTo>
                      <a:pt x="106" y="119"/>
                    </a:lnTo>
                    <a:lnTo>
                      <a:pt x="111" y="141"/>
                    </a:lnTo>
                    <a:lnTo>
                      <a:pt x="115" y="160"/>
                    </a:lnTo>
                    <a:lnTo>
                      <a:pt x="119" y="182"/>
                    </a:lnTo>
                    <a:lnTo>
                      <a:pt x="125" y="203"/>
                    </a:lnTo>
                    <a:lnTo>
                      <a:pt x="129" y="221"/>
                    </a:lnTo>
                    <a:lnTo>
                      <a:pt x="132" y="240"/>
                    </a:lnTo>
                    <a:lnTo>
                      <a:pt x="136" y="258"/>
                    </a:lnTo>
                    <a:lnTo>
                      <a:pt x="140" y="275"/>
                    </a:lnTo>
                    <a:lnTo>
                      <a:pt x="144" y="295"/>
                    </a:lnTo>
                    <a:lnTo>
                      <a:pt x="146" y="313"/>
                    </a:lnTo>
                    <a:lnTo>
                      <a:pt x="150" y="330"/>
                    </a:lnTo>
                    <a:lnTo>
                      <a:pt x="152" y="350"/>
                    </a:lnTo>
                    <a:lnTo>
                      <a:pt x="152" y="361"/>
                    </a:lnTo>
                    <a:lnTo>
                      <a:pt x="153" y="373"/>
                    </a:lnTo>
                    <a:lnTo>
                      <a:pt x="153" y="387"/>
                    </a:lnTo>
                    <a:lnTo>
                      <a:pt x="153" y="398"/>
                    </a:lnTo>
                    <a:lnTo>
                      <a:pt x="153" y="412"/>
                    </a:lnTo>
                    <a:lnTo>
                      <a:pt x="152" y="424"/>
                    </a:lnTo>
                    <a:lnTo>
                      <a:pt x="148" y="435"/>
                    </a:lnTo>
                    <a:lnTo>
                      <a:pt x="144" y="447"/>
                    </a:lnTo>
                    <a:lnTo>
                      <a:pt x="142" y="453"/>
                    </a:lnTo>
                    <a:lnTo>
                      <a:pt x="138" y="459"/>
                    </a:lnTo>
                    <a:lnTo>
                      <a:pt x="134" y="465"/>
                    </a:lnTo>
                    <a:lnTo>
                      <a:pt x="129" y="469"/>
                    </a:lnTo>
                    <a:lnTo>
                      <a:pt x="123" y="472"/>
                    </a:lnTo>
                    <a:lnTo>
                      <a:pt x="115" y="476"/>
                    </a:lnTo>
                    <a:lnTo>
                      <a:pt x="109" y="478"/>
                    </a:lnTo>
                    <a:lnTo>
                      <a:pt x="104" y="480"/>
                    </a:lnTo>
                    <a:lnTo>
                      <a:pt x="94" y="480"/>
                    </a:lnTo>
                    <a:lnTo>
                      <a:pt x="84" y="480"/>
                    </a:lnTo>
                    <a:lnTo>
                      <a:pt x="75" y="478"/>
                    </a:lnTo>
                    <a:lnTo>
                      <a:pt x="67" y="476"/>
                    </a:lnTo>
                    <a:lnTo>
                      <a:pt x="58" y="472"/>
                    </a:lnTo>
                    <a:lnTo>
                      <a:pt x="50" y="469"/>
                    </a:lnTo>
                    <a:lnTo>
                      <a:pt x="42" y="465"/>
                    </a:lnTo>
                    <a:lnTo>
                      <a:pt x="33" y="461"/>
                    </a:lnTo>
                    <a:lnTo>
                      <a:pt x="31" y="457"/>
                    </a:lnTo>
                    <a:lnTo>
                      <a:pt x="27" y="455"/>
                    </a:lnTo>
                    <a:lnTo>
                      <a:pt x="25" y="451"/>
                    </a:lnTo>
                    <a:lnTo>
                      <a:pt x="23" y="447"/>
                    </a:lnTo>
                    <a:lnTo>
                      <a:pt x="23" y="443"/>
                    </a:lnTo>
                    <a:lnTo>
                      <a:pt x="21" y="439"/>
                    </a:lnTo>
                    <a:lnTo>
                      <a:pt x="19" y="433"/>
                    </a:lnTo>
                    <a:lnTo>
                      <a:pt x="19" y="430"/>
                    </a:lnTo>
                    <a:close/>
                  </a:path>
                </a:pathLst>
              </a:custGeom>
              <a:solidFill>
                <a:srgbClr val="ABAEC2"/>
              </a:solidFill>
              <a:ln w="9525">
                <a:noFill/>
                <a:round/>
                <a:headEnd/>
                <a:tailEnd/>
              </a:ln>
            </p:spPr>
            <p:txBody>
              <a:bodyPr/>
              <a:lstStyle/>
              <a:p>
                <a:endParaRPr lang="en-US"/>
              </a:p>
            </p:txBody>
          </p:sp>
          <p:sp>
            <p:nvSpPr>
              <p:cNvPr id="40976" name="Freeform 16"/>
              <p:cNvSpPr>
                <a:spLocks/>
              </p:cNvSpPr>
              <p:nvPr/>
            </p:nvSpPr>
            <p:spPr bwMode="auto">
              <a:xfrm>
                <a:off x="2180" y="1309"/>
                <a:ext cx="142" cy="222"/>
              </a:xfrm>
              <a:custGeom>
                <a:avLst/>
                <a:gdLst/>
                <a:ahLst/>
                <a:cxnLst>
                  <a:cxn ang="0">
                    <a:pos x="15" y="392"/>
                  </a:cxn>
                  <a:cxn ang="0">
                    <a:pos x="11" y="380"/>
                  </a:cxn>
                  <a:cxn ang="0">
                    <a:pos x="7" y="370"/>
                  </a:cxn>
                  <a:cxn ang="0">
                    <a:pos x="4" y="359"/>
                  </a:cxn>
                  <a:cxn ang="0">
                    <a:pos x="2" y="345"/>
                  </a:cxn>
                  <a:cxn ang="0">
                    <a:pos x="0" y="331"/>
                  </a:cxn>
                  <a:cxn ang="0">
                    <a:pos x="0" y="316"/>
                  </a:cxn>
                  <a:cxn ang="0">
                    <a:pos x="0" y="302"/>
                  </a:cxn>
                  <a:cxn ang="0">
                    <a:pos x="0" y="285"/>
                  </a:cxn>
                  <a:cxn ang="0">
                    <a:pos x="2" y="269"/>
                  </a:cxn>
                  <a:cxn ang="0">
                    <a:pos x="4" y="251"/>
                  </a:cxn>
                  <a:cxn ang="0">
                    <a:pos x="7" y="234"/>
                  </a:cxn>
                  <a:cxn ang="0">
                    <a:pos x="9" y="218"/>
                  </a:cxn>
                  <a:cxn ang="0">
                    <a:pos x="11" y="207"/>
                  </a:cxn>
                  <a:cxn ang="0">
                    <a:pos x="15" y="195"/>
                  </a:cxn>
                  <a:cxn ang="0">
                    <a:pos x="17" y="181"/>
                  </a:cxn>
                  <a:cxn ang="0">
                    <a:pos x="21" y="168"/>
                  </a:cxn>
                  <a:cxn ang="0">
                    <a:pos x="23" y="154"/>
                  </a:cxn>
                  <a:cxn ang="0">
                    <a:pos x="27" y="138"/>
                  </a:cxn>
                  <a:cxn ang="0">
                    <a:pos x="29" y="125"/>
                  </a:cxn>
                  <a:cxn ang="0">
                    <a:pos x="31" y="113"/>
                  </a:cxn>
                  <a:cxn ang="0">
                    <a:pos x="32" y="103"/>
                  </a:cxn>
                  <a:cxn ang="0">
                    <a:pos x="34" y="95"/>
                  </a:cxn>
                  <a:cxn ang="0">
                    <a:pos x="34" y="88"/>
                  </a:cxn>
                  <a:cxn ang="0">
                    <a:pos x="36" y="78"/>
                  </a:cxn>
                  <a:cxn ang="0">
                    <a:pos x="40" y="66"/>
                  </a:cxn>
                  <a:cxn ang="0">
                    <a:pos x="42" y="54"/>
                  </a:cxn>
                  <a:cxn ang="0">
                    <a:pos x="44" y="43"/>
                  </a:cxn>
                  <a:cxn ang="0">
                    <a:pos x="46" y="33"/>
                  </a:cxn>
                  <a:cxn ang="0">
                    <a:pos x="48" y="21"/>
                  </a:cxn>
                  <a:cxn ang="0">
                    <a:pos x="50" y="9"/>
                  </a:cxn>
                  <a:cxn ang="0">
                    <a:pos x="55" y="2"/>
                  </a:cxn>
                  <a:cxn ang="0">
                    <a:pos x="63" y="0"/>
                  </a:cxn>
                  <a:cxn ang="0">
                    <a:pos x="69" y="6"/>
                  </a:cxn>
                  <a:cxn ang="0">
                    <a:pos x="75" y="15"/>
                  </a:cxn>
                  <a:cxn ang="0">
                    <a:pos x="77" y="27"/>
                  </a:cxn>
                  <a:cxn ang="0">
                    <a:pos x="84" y="50"/>
                  </a:cxn>
                  <a:cxn ang="0">
                    <a:pos x="94" y="89"/>
                  </a:cxn>
                  <a:cxn ang="0">
                    <a:pos x="102" y="129"/>
                  </a:cxn>
                  <a:cxn ang="0">
                    <a:pos x="109" y="168"/>
                  </a:cxn>
                  <a:cxn ang="0">
                    <a:pos x="117" y="205"/>
                  </a:cxn>
                  <a:cxn ang="0">
                    <a:pos x="125" y="238"/>
                  </a:cxn>
                  <a:cxn ang="0">
                    <a:pos x="132" y="271"/>
                  </a:cxn>
                  <a:cxn ang="0">
                    <a:pos x="138" y="304"/>
                  </a:cxn>
                  <a:cxn ang="0">
                    <a:pos x="140" y="333"/>
                  </a:cxn>
                  <a:cxn ang="0">
                    <a:pos x="142" y="357"/>
                  </a:cxn>
                  <a:cxn ang="0">
                    <a:pos x="140" y="380"/>
                  </a:cxn>
                  <a:cxn ang="0">
                    <a:pos x="136" y="402"/>
                  </a:cxn>
                  <a:cxn ang="0">
                    <a:pos x="130" y="417"/>
                  </a:cxn>
                  <a:cxn ang="0">
                    <a:pos x="123" y="429"/>
                  </a:cxn>
                  <a:cxn ang="0">
                    <a:pos x="113" y="437"/>
                  </a:cxn>
                  <a:cxn ang="0">
                    <a:pos x="100" y="441"/>
                  </a:cxn>
                  <a:cxn ang="0">
                    <a:pos x="86" y="443"/>
                  </a:cxn>
                  <a:cxn ang="0">
                    <a:pos x="69" y="441"/>
                  </a:cxn>
                  <a:cxn ang="0">
                    <a:pos x="54" y="435"/>
                  </a:cxn>
                  <a:cxn ang="0">
                    <a:pos x="38" y="429"/>
                  </a:cxn>
                  <a:cxn ang="0">
                    <a:pos x="27" y="421"/>
                  </a:cxn>
                  <a:cxn ang="0">
                    <a:pos x="23" y="415"/>
                  </a:cxn>
                  <a:cxn ang="0">
                    <a:pos x="21" y="407"/>
                  </a:cxn>
                  <a:cxn ang="0">
                    <a:pos x="17" y="400"/>
                  </a:cxn>
                </a:cxnLst>
                <a:rect l="0" t="0" r="r" b="b"/>
                <a:pathLst>
                  <a:path w="142" h="443">
                    <a:moveTo>
                      <a:pt x="17" y="396"/>
                    </a:moveTo>
                    <a:lnTo>
                      <a:pt x="15" y="392"/>
                    </a:lnTo>
                    <a:lnTo>
                      <a:pt x="13" y="386"/>
                    </a:lnTo>
                    <a:lnTo>
                      <a:pt x="11" y="380"/>
                    </a:lnTo>
                    <a:lnTo>
                      <a:pt x="9" y="376"/>
                    </a:lnTo>
                    <a:lnTo>
                      <a:pt x="7" y="370"/>
                    </a:lnTo>
                    <a:lnTo>
                      <a:pt x="6" y="365"/>
                    </a:lnTo>
                    <a:lnTo>
                      <a:pt x="4" y="359"/>
                    </a:lnTo>
                    <a:lnTo>
                      <a:pt x="4" y="353"/>
                    </a:lnTo>
                    <a:lnTo>
                      <a:pt x="2" y="345"/>
                    </a:lnTo>
                    <a:lnTo>
                      <a:pt x="2" y="339"/>
                    </a:lnTo>
                    <a:lnTo>
                      <a:pt x="0" y="331"/>
                    </a:lnTo>
                    <a:lnTo>
                      <a:pt x="0" y="324"/>
                    </a:lnTo>
                    <a:lnTo>
                      <a:pt x="0" y="316"/>
                    </a:lnTo>
                    <a:lnTo>
                      <a:pt x="0" y="310"/>
                    </a:lnTo>
                    <a:lnTo>
                      <a:pt x="0" y="302"/>
                    </a:lnTo>
                    <a:lnTo>
                      <a:pt x="0" y="294"/>
                    </a:lnTo>
                    <a:lnTo>
                      <a:pt x="0" y="285"/>
                    </a:lnTo>
                    <a:lnTo>
                      <a:pt x="0" y="277"/>
                    </a:lnTo>
                    <a:lnTo>
                      <a:pt x="2" y="269"/>
                    </a:lnTo>
                    <a:lnTo>
                      <a:pt x="4" y="259"/>
                    </a:lnTo>
                    <a:lnTo>
                      <a:pt x="4" y="251"/>
                    </a:lnTo>
                    <a:lnTo>
                      <a:pt x="6" y="242"/>
                    </a:lnTo>
                    <a:lnTo>
                      <a:pt x="7" y="234"/>
                    </a:lnTo>
                    <a:lnTo>
                      <a:pt x="9" y="226"/>
                    </a:lnTo>
                    <a:lnTo>
                      <a:pt x="9" y="218"/>
                    </a:lnTo>
                    <a:lnTo>
                      <a:pt x="11" y="212"/>
                    </a:lnTo>
                    <a:lnTo>
                      <a:pt x="11" y="207"/>
                    </a:lnTo>
                    <a:lnTo>
                      <a:pt x="13" y="201"/>
                    </a:lnTo>
                    <a:lnTo>
                      <a:pt x="15" y="195"/>
                    </a:lnTo>
                    <a:lnTo>
                      <a:pt x="15" y="189"/>
                    </a:lnTo>
                    <a:lnTo>
                      <a:pt x="17" y="181"/>
                    </a:lnTo>
                    <a:lnTo>
                      <a:pt x="19" y="175"/>
                    </a:lnTo>
                    <a:lnTo>
                      <a:pt x="21" y="168"/>
                    </a:lnTo>
                    <a:lnTo>
                      <a:pt x="21" y="162"/>
                    </a:lnTo>
                    <a:lnTo>
                      <a:pt x="23" y="154"/>
                    </a:lnTo>
                    <a:lnTo>
                      <a:pt x="25" y="146"/>
                    </a:lnTo>
                    <a:lnTo>
                      <a:pt x="27" y="138"/>
                    </a:lnTo>
                    <a:lnTo>
                      <a:pt x="27" y="130"/>
                    </a:lnTo>
                    <a:lnTo>
                      <a:pt x="29" y="125"/>
                    </a:lnTo>
                    <a:lnTo>
                      <a:pt x="31" y="117"/>
                    </a:lnTo>
                    <a:lnTo>
                      <a:pt x="31" y="113"/>
                    </a:lnTo>
                    <a:lnTo>
                      <a:pt x="32" y="109"/>
                    </a:lnTo>
                    <a:lnTo>
                      <a:pt x="32" y="103"/>
                    </a:lnTo>
                    <a:lnTo>
                      <a:pt x="32" y="99"/>
                    </a:lnTo>
                    <a:lnTo>
                      <a:pt x="34" y="95"/>
                    </a:lnTo>
                    <a:lnTo>
                      <a:pt x="34" y="91"/>
                    </a:lnTo>
                    <a:lnTo>
                      <a:pt x="34" y="88"/>
                    </a:lnTo>
                    <a:lnTo>
                      <a:pt x="36" y="84"/>
                    </a:lnTo>
                    <a:lnTo>
                      <a:pt x="36" y="78"/>
                    </a:lnTo>
                    <a:lnTo>
                      <a:pt x="38" y="72"/>
                    </a:lnTo>
                    <a:lnTo>
                      <a:pt x="40" y="66"/>
                    </a:lnTo>
                    <a:lnTo>
                      <a:pt x="40" y="60"/>
                    </a:lnTo>
                    <a:lnTo>
                      <a:pt x="42" y="54"/>
                    </a:lnTo>
                    <a:lnTo>
                      <a:pt x="42" y="49"/>
                    </a:lnTo>
                    <a:lnTo>
                      <a:pt x="44" y="43"/>
                    </a:lnTo>
                    <a:lnTo>
                      <a:pt x="46" y="37"/>
                    </a:lnTo>
                    <a:lnTo>
                      <a:pt x="46" y="33"/>
                    </a:lnTo>
                    <a:lnTo>
                      <a:pt x="48" y="27"/>
                    </a:lnTo>
                    <a:lnTo>
                      <a:pt x="48" y="21"/>
                    </a:lnTo>
                    <a:lnTo>
                      <a:pt x="50" y="15"/>
                    </a:lnTo>
                    <a:lnTo>
                      <a:pt x="50" y="9"/>
                    </a:lnTo>
                    <a:lnTo>
                      <a:pt x="52" y="6"/>
                    </a:lnTo>
                    <a:lnTo>
                      <a:pt x="55" y="2"/>
                    </a:lnTo>
                    <a:lnTo>
                      <a:pt x="59" y="0"/>
                    </a:lnTo>
                    <a:lnTo>
                      <a:pt x="63" y="0"/>
                    </a:lnTo>
                    <a:lnTo>
                      <a:pt x="67" y="2"/>
                    </a:lnTo>
                    <a:lnTo>
                      <a:pt x="69" y="6"/>
                    </a:lnTo>
                    <a:lnTo>
                      <a:pt x="73" y="11"/>
                    </a:lnTo>
                    <a:lnTo>
                      <a:pt x="75" y="15"/>
                    </a:lnTo>
                    <a:lnTo>
                      <a:pt x="77" y="21"/>
                    </a:lnTo>
                    <a:lnTo>
                      <a:pt x="77" y="27"/>
                    </a:lnTo>
                    <a:lnTo>
                      <a:pt x="78" y="31"/>
                    </a:lnTo>
                    <a:lnTo>
                      <a:pt x="84" y="50"/>
                    </a:lnTo>
                    <a:lnTo>
                      <a:pt x="88" y="70"/>
                    </a:lnTo>
                    <a:lnTo>
                      <a:pt x="94" y="89"/>
                    </a:lnTo>
                    <a:lnTo>
                      <a:pt x="98" y="109"/>
                    </a:lnTo>
                    <a:lnTo>
                      <a:pt x="102" y="129"/>
                    </a:lnTo>
                    <a:lnTo>
                      <a:pt x="105" y="148"/>
                    </a:lnTo>
                    <a:lnTo>
                      <a:pt x="109" y="168"/>
                    </a:lnTo>
                    <a:lnTo>
                      <a:pt x="113" y="187"/>
                    </a:lnTo>
                    <a:lnTo>
                      <a:pt x="117" y="205"/>
                    </a:lnTo>
                    <a:lnTo>
                      <a:pt x="121" y="220"/>
                    </a:lnTo>
                    <a:lnTo>
                      <a:pt x="125" y="238"/>
                    </a:lnTo>
                    <a:lnTo>
                      <a:pt x="128" y="255"/>
                    </a:lnTo>
                    <a:lnTo>
                      <a:pt x="132" y="271"/>
                    </a:lnTo>
                    <a:lnTo>
                      <a:pt x="134" y="288"/>
                    </a:lnTo>
                    <a:lnTo>
                      <a:pt x="138" y="304"/>
                    </a:lnTo>
                    <a:lnTo>
                      <a:pt x="138" y="322"/>
                    </a:lnTo>
                    <a:lnTo>
                      <a:pt x="140" y="333"/>
                    </a:lnTo>
                    <a:lnTo>
                      <a:pt x="140" y="345"/>
                    </a:lnTo>
                    <a:lnTo>
                      <a:pt x="142" y="357"/>
                    </a:lnTo>
                    <a:lnTo>
                      <a:pt x="142" y="368"/>
                    </a:lnTo>
                    <a:lnTo>
                      <a:pt x="140" y="380"/>
                    </a:lnTo>
                    <a:lnTo>
                      <a:pt x="138" y="390"/>
                    </a:lnTo>
                    <a:lnTo>
                      <a:pt x="136" y="402"/>
                    </a:lnTo>
                    <a:lnTo>
                      <a:pt x="132" y="413"/>
                    </a:lnTo>
                    <a:lnTo>
                      <a:pt x="130" y="417"/>
                    </a:lnTo>
                    <a:lnTo>
                      <a:pt x="126" y="423"/>
                    </a:lnTo>
                    <a:lnTo>
                      <a:pt x="123" y="429"/>
                    </a:lnTo>
                    <a:lnTo>
                      <a:pt x="117" y="433"/>
                    </a:lnTo>
                    <a:lnTo>
                      <a:pt x="113" y="437"/>
                    </a:lnTo>
                    <a:lnTo>
                      <a:pt x="105" y="439"/>
                    </a:lnTo>
                    <a:lnTo>
                      <a:pt x="100" y="441"/>
                    </a:lnTo>
                    <a:lnTo>
                      <a:pt x="94" y="443"/>
                    </a:lnTo>
                    <a:lnTo>
                      <a:pt x="86" y="443"/>
                    </a:lnTo>
                    <a:lnTo>
                      <a:pt x="78" y="443"/>
                    </a:lnTo>
                    <a:lnTo>
                      <a:pt x="69" y="441"/>
                    </a:lnTo>
                    <a:lnTo>
                      <a:pt x="61" y="439"/>
                    </a:lnTo>
                    <a:lnTo>
                      <a:pt x="54" y="435"/>
                    </a:lnTo>
                    <a:lnTo>
                      <a:pt x="46" y="433"/>
                    </a:lnTo>
                    <a:lnTo>
                      <a:pt x="38" y="429"/>
                    </a:lnTo>
                    <a:lnTo>
                      <a:pt x="31" y="425"/>
                    </a:lnTo>
                    <a:lnTo>
                      <a:pt x="27" y="421"/>
                    </a:lnTo>
                    <a:lnTo>
                      <a:pt x="25" y="419"/>
                    </a:lnTo>
                    <a:lnTo>
                      <a:pt x="23" y="415"/>
                    </a:lnTo>
                    <a:lnTo>
                      <a:pt x="21" y="411"/>
                    </a:lnTo>
                    <a:lnTo>
                      <a:pt x="21" y="407"/>
                    </a:lnTo>
                    <a:lnTo>
                      <a:pt x="19" y="404"/>
                    </a:lnTo>
                    <a:lnTo>
                      <a:pt x="17" y="400"/>
                    </a:lnTo>
                    <a:lnTo>
                      <a:pt x="17" y="396"/>
                    </a:lnTo>
                    <a:close/>
                  </a:path>
                </a:pathLst>
              </a:custGeom>
              <a:solidFill>
                <a:srgbClr val="B8BACC"/>
              </a:solidFill>
              <a:ln w="9525">
                <a:noFill/>
                <a:round/>
                <a:headEnd/>
                <a:tailEnd/>
              </a:ln>
            </p:spPr>
            <p:txBody>
              <a:bodyPr/>
              <a:lstStyle/>
              <a:p>
                <a:endParaRPr lang="en-US"/>
              </a:p>
            </p:txBody>
          </p:sp>
          <p:sp>
            <p:nvSpPr>
              <p:cNvPr id="40977" name="Freeform 17"/>
              <p:cNvSpPr>
                <a:spLocks/>
              </p:cNvSpPr>
              <p:nvPr/>
            </p:nvSpPr>
            <p:spPr bwMode="auto">
              <a:xfrm>
                <a:off x="2182" y="1322"/>
                <a:ext cx="130" cy="203"/>
              </a:xfrm>
              <a:custGeom>
                <a:avLst/>
                <a:gdLst/>
                <a:ahLst/>
                <a:cxnLst>
                  <a:cxn ang="0">
                    <a:pos x="15" y="359"/>
                  </a:cxn>
                  <a:cxn ang="0">
                    <a:pos x="11" y="349"/>
                  </a:cxn>
                  <a:cxn ang="0">
                    <a:pos x="7" y="340"/>
                  </a:cxn>
                  <a:cxn ang="0">
                    <a:pos x="5" y="330"/>
                  </a:cxn>
                  <a:cxn ang="0">
                    <a:pos x="4" y="318"/>
                  </a:cxn>
                  <a:cxn ang="0">
                    <a:pos x="2" y="304"/>
                  </a:cxn>
                  <a:cxn ang="0">
                    <a:pos x="0" y="291"/>
                  </a:cxn>
                  <a:cxn ang="0">
                    <a:pos x="0" y="277"/>
                  </a:cxn>
                  <a:cxn ang="0">
                    <a:pos x="2" y="262"/>
                  </a:cxn>
                  <a:cxn ang="0">
                    <a:pos x="4" y="246"/>
                  </a:cxn>
                  <a:cxn ang="0">
                    <a:pos x="5" y="230"/>
                  </a:cxn>
                  <a:cxn ang="0">
                    <a:pos x="7" y="215"/>
                  </a:cxn>
                  <a:cxn ang="0">
                    <a:pos x="11" y="201"/>
                  </a:cxn>
                  <a:cxn ang="0">
                    <a:pos x="13" y="189"/>
                  </a:cxn>
                  <a:cxn ang="0">
                    <a:pos x="15" y="180"/>
                  </a:cxn>
                  <a:cxn ang="0">
                    <a:pos x="17" y="168"/>
                  </a:cxn>
                  <a:cxn ang="0">
                    <a:pos x="19" y="154"/>
                  </a:cxn>
                  <a:cxn ang="0">
                    <a:pos x="23" y="141"/>
                  </a:cxn>
                  <a:cxn ang="0">
                    <a:pos x="25" y="129"/>
                  </a:cxn>
                  <a:cxn ang="0">
                    <a:pos x="29" y="115"/>
                  </a:cxn>
                  <a:cxn ang="0">
                    <a:pos x="30" y="104"/>
                  </a:cxn>
                  <a:cxn ang="0">
                    <a:pos x="30" y="96"/>
                  </a:cxn>
                  <a:cxn ang="0">
                    <a:pos x="32" y="88"/>
                  </a:cxn>
                  <a:cxn ang="0">
                    <a:pos x="34" y="80"/>
                  </a:cxn>
                  <a:cxn ang="0">
                    <a:pos x="36" y="72"/>
                  </a:cxn>
                  <a:cxn ang="0">
                    <a:pos x="38" y="61"/>
                  </a:cxn>
                  <a:cxn ang="0">
                    <a:pos x="40" y="51"/>
                  </a:cxn>
                  <a:cxn ang="0">
                    <a:pos x="42" y="41"/>
                  </a:cxn>
                  <a:cxn ang="0">
                    <a:pos x="44" y="31"/>
                  </a:cxn>
                  <a:cxn ang="0">
                    <a:pos x="46" y="20"/>
                  </a:cxn>
                  <a:cxn ang="0">
                    <a:pos x="48" y="10"/>
                  </a:cxn>
                  <a:cxn ang="0">
                    <a:pos x="52" y="2"/>
                  </a:cxn>
                  <a:cxn ang="0">
                    <a:pos x="59" y="2"/>
                  </a:cxn>
                  <a:cxn ang="0">
                    <a:pos x="65" y="6"/>
                  </a:cxn>
                  <a:cxn ang="0">
                    <a:pos x="69" y="16"/>
                  </a:cxn>
                  <a:cxn ang="0">
                    <a:pos x="73" y="25"/>
                  </a:cxn>
                  <a:cxn ang="0">
                    <a:pos x="78" y="47"/>
                  </a:cxn>
                  <a:cxn ang="0">
                    <a:pos x="86" y="84"/>
                  </a:cxn>
                  <a:cxn ang="0">
                    <a:pos x="94" y="119"/>
                  </a:cxn>
                  <a:cxn ang="0">
                    <a:pos x="101" y="154"/>
                  </a:cxn>
                  <a:cxn ang="0">
                    <a:pos x="109" y="187"/>
                  </a:cxn>
                  <a:cxn ang="0">
                    <a:pos x="115" y="219"/>
                  </a:cxn>
                  <a:cxn ang="0">
                    <a:pos x="123" y="250"/>
                  </a:cxn>
                  <a:cxn ang="0">
                    <a:pos x="126" y="279"/>
                  </a:cxn>
                  <a:cxn ang="0">
                    <a:pos x="130" y="306"/>
                  </a:cxn>
                  <a:cxn ang="0">
                    <a:pos x="130" y="328"/>
                  </a:cxn>
                  <a:cxn ang="0">
                    <a:pos x="130" y="347"/>
                  </a:cxn>
                  <a:cxn ang="0">
                    <a:pos x="126" y="369"/>
                  </a:cxn>
                  <a:cxn ang="0">
                    <a:pos x="121" y="384"/>
                  </a:cxn>
                  <a:cxn ang="0">
                    <a:pos x="113" y="392"/>
                  </a:cxn>
                  <a:cxn ang="0">
                    <a:pos x="103" y="400"/>
                  </a:cxn>
                  <a:cxn ang="0">
                    <a:pos x="94" y="404"/>
                  </a:cxn>
                  <a:cxn ang="0">
                    <a:pos x="80" y="406"/>
                  </a:cxn>
                  <a:cxn ang="0">
                    <a:pos x="65" y="404"/>
                  </a:cxn>
                  <a:cxn ang="0">
                    <a:pos x="50" y="400"/>
                  </a:cxn>
                  <a:cxn ang="0">
                    <a:pos x="36" y="392"/>
                  </a:cxn>
                  <a:cxn ang="0">
                    <a:pos x="27" y="386"/>
                  </a:cxn>
                  <a:cxn ang="0">
                    <a:pos x="23" y="382"/>
                  </a:cxn>
                  <a:cxn ang="0">
                    <a:pos x="21" y="375"/>
                  </a:cxn>
                  <a:cxn ang="0">
                    <a:pos x="17" y="367"/>
                  </a:cxn>
                </a:cxnLst>
                <a:rect l="0" t="0" r="r" b="b"/>
                <a:pathLst>
                  <a:path w="130" h="406">
                    <a:moveTo>
                      <a:pt x="17" y="365"/>
                    </a:moveTo>
                    <a:lnTo>
                      <a:pt x="15" y="359"/>
                    </a:lnTo>
                    <a:lnTo>
                      <a:pt x="13" y="355"/>
                    </a:lnTo>
                    <a:lnTo>
                      <a:pt x="11" y="349"/>
                    </a:lnTo>
                    <a:lnTo>
                      <a:pt x="9" y="345"/>
                    </a:lnTo>
                    <a:lnTo>
                      <a:pt x="7" y="340"/>
                    </a:lnTo>
                    <a:lnTo>
                      <a:pt x="7" y="334"/>
                    </a:lnTo>
                    <a:lnTo>
                      <a:pt x="5" y="330"/>
                    </a:lnTo>
                    <a:lnTo>
                      <a:pt x="4" y="324"/>
                    </a:lnTo>
                    <a:lnTo>
                      <a:pt x="4" y="318"/>
                    </a:lnTo>
                    <a:lnTo>
                      <a:pt x="2" y="310"/>
                    </a:lnTo>
                    <a:lnTo>
                      <a:pt x="2" y="304"/>
                    </a:lnTo>
                    <a:lnTo>
                      <a:pt x="2" y="297"/>
                    </a:lnTo>
                    <a:lnTo>
                      <a:pt x="0" y="291"/>
                    </a:lnTo>
                    <a:lnTo>
                      <a:pt x="0" y="283"/>
                    </a:lnTo>
                    <a:lnTo>
                      <a:pt x="0" y="277"/>
                    </a:lnTo>
                    <a:lnTo>
                      <a:pt x="2" y="269"/>
                    </a:lnTo>
                    <a:lnTo>
                      <a:pt x="2" y="262"/>
                    </a:lnTo>
                    <a:lnTo>
                      <a:pt x="2" y="254"/>
                    </a:lnTo>
                    <a:lnTo>
                      <a:pt x="4" y="246"/>
                    </a:lnTo>
                    <a:lnTo>
                      <a:pt x="4" y="238"/>
                    </a:lnTo>
                    <a:lnTo>
                      <a:pt x="5" y="230"/>
                    </a:lnTo>
                    <a:lnTo>
                      <a:pt x="7" y="223"/>
                    </a:lnTo>
                    <a:lnTo>
                      <a:pt x="7" y="215"/>
                    </a:lnTo>
                    <a:lnTo>
                      <a:pt x="9" y="207"/>
                    </a:lnTo>
                    <a:lnTo>
                      <a:pt x="11" y="201"/>
                    </a:lnTo>
                    <a:lnTo>
                      <a:pt x="11" y="195"/>
                    </a:lnTo>
                    <a:lnTo>
                      <a:pt x="13" y="189"/>
                    </a:lnTo>
                    <a:lnTo>
                      <a:pt x="13" y="183"/>
                    </a:lnTo>
                    <a:lnTo>
                      <a:pt x="15" y="180"/>
                    </a:lnTo>
                    <a:lnTo>
                      <a:pt x="17" y="174"/>
                    </a:lnTo>
                    <a:lnTo>
                      <a:pt x="17" y="168"/>
                    </a:lnTo>
                    <a:lnTo>
                      <a:pt x="19" y="162"/>
                    </a:lnTo>
                    <a:lnTo>
                      <a:pt x="19" y="154"/>
                    </a:lnTo>
                    <a:lnTo>
                      <a:pt x="21" y="148"/>
                    </a:lnTo>
                    <a:lnTo>
                      <a:pt x="23" y="141"/>
                    </a:lnTo>
                    <a:lnTo>
                      <a:pt x="25" y="135"/>
                    </a:lnTo>
                    <a:lnTo>
                      <a:pt x="25" y="129"/>
                    </a:lnTo>
                    <a:lnTo>
                      <a:pt x="27" y="121"/>
                    </a:lnTo>
                    <a:lnTo>
                      <a:pt x="29" y="115"/>
                    </a:lnTo>
                    <a:lnTo>
                      <a:pt x="29" y="107"/>
                    </a:lnTo>
                    <a:lnTo>
                      <a:pt x="30" y="104"/>
                    </a:lnTo>
                    <a:lnTo>
                      <a:pt x="30" y="100"/>
                    </a:lnTo>
                    <a:lnTo>
                      <a:pt x="30" y="96"/>
                    </a:lnTo>
                    <a:lnTo>
                      <a:pt x="32" y="92"/>
                    </a:lnTo>
                    <a:lnTo>
                      <a:pt x="32" y="88"/>
                    </a:lnTo>
                    <a:lnTo>
                      <a:pt x="32" y="84"/>
                    </a:lnTo>
                    <a:lnTo>
                      <a:pt x="34" y="80"/>
                    </a:lnTo>
                    <a:lnTo>
                      <a:pt x="34" y="76"/>
                    </a:lnTo>
                    <a:lnTo>
                      <a:pt x="36" y="72"/>
                    </a:lnTo>
                    <a:lnTo>
                      <a:pt x="36" y="66"/>
                    </a:lnTo>
                    <a:lnTo>
                      <a:pt x="38" y="61"/>
                    </a:lnTo>
                    <a:lnTo>
                      <a:pt x="38" y="57"/>
                    </a:lnTo>
                    <a:lnTo>
                      <a:pt x="40" y="51"/>
                    </a:lnTo>
                    <a:lnTo>
                      <a:pt x="40" y="45"/>
                    </a:lnTo>
                    <a:lnTo>
                      <a:pt x="42" y="41"/>
                    </a:lnTo>
                    <a:lnTo>
                      <a:pt x="44" y="35"/>
                    </a:lnTo>
                    <a:lnTo>
                      <a:pt x="44" y="31"/>
                    </a:lnTo>
                    <a:lnTo>
                      <a:pt x="46" y="25"/>
                    </a:lnTo>
                    <a:lnTo>
                      <a:pt x="46" y="20"/>
                    </a:lnTo>
                    <a:lnTo>
                      <a:pt x="46" y="14"/>
                    </a:lnTo>
                    <a:lnTo>
                      <a:pt x="48" y="10"/>
                    </a:lnTo>
                    <a:lnTo>
                      <a:pt x="50" y="6"/>
                    </a:lnTo>
                    <a:lnTo>
                      <a:pt x="52" y="2"/>
                    </a:lnTo>
                    <a:lnTo>
                      <a:pt x="55" y="0"/>
                    </a:lnTo>
                    <a:lnTo>
                      <a:pt x="59" y="2"/>
                    </a:lnTo>
                    <a:lnTo>
                      <a:pt x="63" y="4"/>
                    </a:lnTo>
                    <a:lnTo>
                      <a:pt x="65" y="6"/>
                    </a:lnTo>
                    <a:lnTo>
                      <a:pt x="67" y="10"/>
                    </a:lnTo>
                    <a:lnTo>
                      <a:pt x="69" y="16"/>
                    </a:lnTo>
                    <a:lnTo>
                      <a:pt x="71" y="20"/>
                    </a:lnTo>
                    <a:lnTo>
                      <a:pt x="73" y="25"/>
                    </a:lnTo>
                    <a:lnTo>
                      <a:pt x="73" y="29"/>
                    </a:lnTo>
                    <a:lnTo>
                      <a:pt x="78" y="47"/>
                    </a:lnTo>
                    <a:lnTo>
                      <a:pt x="82" y="64"/>
                    </a:lnTo>
                    <a:lnTo>
                      <a:pt x="86" y="84"/>
                    </a:lnTo>
                    <a:lnTo>
                      <a:pt x="92" y="102"/>
                    </a:lnTo>
                    <a:lnTo>
                      <a:pt x="94" y="119"/>
                    </a:lnTo>
                    <a:lnTo>
                      <a:pt x="98" y="137"/>
                    </a:lnTo>
                    <a:lnTo>
                      <a:pt x="101" y="154"/>
                    </a:lnTo>
                    <a:lnTo>
                      <a:pt x="105" y="172"/>
                    </a:lnTo>
                    <a:lnTo>
                      <a:pt x="109" y="187"/>
                    </a:lnTo>
                    <a:lnTo>
                      <a:pt x="113" y="203"/>
                    </a:lnTo>
                    <a:lnTo>
                      <a:pt x="115" y="219"/>
                    </a:lnTo>
                    <a:lnTo>
                      <a:pt x="119" y="234"/>
                    </a:lnTo>
                    <a:lnTo>
                      <a:pt x="123" y="250"/>
                    </a:lnTo>
                    <a:lnTo>
                      <a:pt x="124" y="265"/>
                    </a:lnTo>
                    <a:lnTo>
                      <a:pt x="126" y="279"/>
                    </a:lnTo>
                    <a:lnTo>
                      <a:pt x="128" y="295"/>
                    </a:lnTo>
                    <a:lnTo>
                      <a:pt x="130" y="306"/>
                    </a:lnTo>
                    <a:lnTo>
                      <a:pt x="130" y="316"/>
                    </a:lnTo>
                    <a:lnTo>
                      <a:pt x="130" y="328"/>
                    </a:lnTo>
                    <a:lnTo>
                      <a:pt x="130" y="338"/>
                    </a:lnTo>
                    <a:lnTo>
                      <a:pt x="130" y="347"/>
                    </a:lnTo>
                    <a:lnTo>
                      <a:pt x="128" y="359"/>
                    </a:lnTo>
                    <a:lnTo>
                      <a:pt x="126" y="369"/>
                    </a:lnTo>
                    <a:lnTo>
                      <a:pt x="123" y="379"/>
                    </a:lnTo>
                    <a:lnTo>
                      <a:pt x="121" y="384"/>
                    </a:lnTo>
                    <a:lnTo>
                      <a:pt x="117" y="388"/>
                    </a:lnTo>
                    <a:lnTo>
                      <a:pt x="113" y="392"/>
                    </a:lnTo>
                    <a:lnTo>
                      <a:pt x="109" y="396"/>
                    </a:lnTo>
                    <a:lnTo>
                      <a:pt x="103" y="400"/>
                    </a:lnTo>
                    <a:lnTo>
                      <a:pt x="100" y="402"/>
                    </a:lnTo>
                    <a:lnTo>
                      <a:pt x="94" y="404"/>
                    </a:lnTo>
                    <a:lnTo>
                      <a:pt x="88" y="406"/>
                    </a:lnTo>
                    <a:lnTo>
                      <a:pt x="80" y="406"/>
                    </a:lnTo>
                    <a:lnTo>
                      <a:pt x="73" y="406"/>
                    </a:lnTo>
                    <a:lnTo>
                      <a:pt x="65" y="404"/>
                    </a:lnTo>
                    <a:lnTo>
                      <a:pt x="57" y="402"/>
                    </a:lnTo>
                    <a:lnTo>
                      <a:pt x="50" y="400"/>
                    </a:lnTo>
                    <a:lnTo>
                      <a:pt x="42" y="396"/>
                    </a:lnTo>
                    <a:lnTo>
                      <a:pt x="36" y="392"/>
                    </a:lnTo>
                    <a:lnTo>
                      <a:pt x="29" y="390"/>
                    </a:lnTo>
                    <a:lnTo>
                      <a:pt x="27" y="386"/>
                    </a:lnTo>
                    <a:lnTo>
                      <a:pt x="25" y="384"/>
                    </a:lnTo>
                    <a:lnTo>
                      <a:pt x="23" y="382"/>
                    </a:lnTo>
                    <a:lnTo>
                      <a:pt x="21" y="379"/>
                    </a:lnTo>
                    <a:lnTo>
                      <a:pt x="21" y="375"/>
                    </a:lnTo>
                    <a:lnTo>
                      <a:pt x="19" y="371"/>
                    </a:lnTo>
                    <a:lnTo>
                      <a:pt x="17" y="367"/>
                    </a:lnTo>
                    <a:lnTo>
                      <a:pt x="17" y="365"/>
                    </a:lnTo>
                    <a:close/>
                  </a:path>
                </a:pathLst>
              </a:custGeom>
              <a:solidFill>
                <a:srgbClr val="BFC2D1"/>
              </a:solidFill>
              <a:ln w="9525">
                <a:noFill/>
                <a:round/>
                <a:headEnd/>
                <a:tailEnd/>
              </a:ln>
            </p:spPr>
            <p:txBody>
              <a:bodyPr/>
              <a:lstStyle/>
              <a:p>
                <a:endParaRPr lang="en-US"/>
              </a:p>
            </p:txBody>
          </p:sp>
          <p:sp>
            <p:nvSpPr>
              <p:cNvPr id="40978" name="Freeform 18"/>
              <p:cNvSpPr>
                <a:spLocks/>
              </p:cNvSpPr>
              <p:nvPr/>
            </p:nvSpPr>
            <p:spPr bwMode="auto">
              <a:xfrm>
                <a:off x="2186" y="1336"/>
                <a:ext cx="119" cy="183"/>
              </a:xfrm>
              <a:custGeom>
                <a:avLst/>
                <a:gdLst/>
                <a:ahLst/>
                <a:cxnLst>
                  <a:cxn ang="0">
                    <a:pos x="13" y="324"/>
                  </a:cxn>
                  <a:cxn ang="0">
                    <a:pos x="9" y="316"/>
                  </a:cxn>
                  <a:cxn ang="0">
                    <a:pos x="7" y="307"/>
                  </a:cxn>
                  <a:cxn ang="0">
                    <a:pos x="5" y="299"/>
                  </a:cxn>
                  <a:cxn ang="0">
                    <a:pos x="3" y="287"/>
                  </a:cxn>
                  <a:cxn ang="0">
                    <a:pos x="1" y="275"/>
                  </a:cxn>
                  <a:cxn ang="0">
                    <a:pos x="0" y="262"/>
                  </a:cxn>
                  <a:cxn ang="0">
                    <a:pos x="0" y="250"/>
                  </a:cxn>
                  <a:cxn ang="0">
                    <a:pos x="1" y="236"/>
                  </a:cxn>
                  <a:cxn ang="0">
                    <a:pos x="1" y="223"/>
                  </a:cxn>
                  <a:cxn ang="0">
                    <a:pos x="5" y="209"/>
                  </a:cxn>
                  <a:cxn ang="0">
                    <a:pos x="7" y="194"/>
                  </a:cxn>
                  <a:cxn ang="0">
                    <a:pos x="9" y="182"/>
                  </a:cxn>
                  <a:cxn ang="0">
                    <a:pos x="11" y="172"/>
                  </a:cxn>
                  <a:cxn ang="0">
                    <a:pos x="13" y="160"/>
                  </a:cxn>
                  <a:cxn ang="0">
                    <a:pos x="15" y="151"/>
                  </a:cxn>
                  <a:cxn ang="0">
                    <a:pos x="17" y="139"/>
                  </a:cxn>
                  <a:cxn ang="0">
                    <a:pos x="21" y="127"/>
                  </a:cxn>
                  <a:cxn ang="0">
                    <a:pos x="23" y="116"/>
                  </a:cxn>
                  <a:cxn ang="0">
                    <a:pos x="25" y="102"/>
                  </a:cxn>
                  <a:cxn ang="0">
                    <a:pos x="26" y="94"/>
                  </a:cxn>
                  <a:cxn ang="0">
                    <a:pos x="28" y="86"/>
                  </a:cxn>
                  <a:cxn ang="0">
                    <a:pos x="28" y="78"/>
                  </a:cxn>
                  <a:cxn ang="0">
                    <a:pos x="30" y="73"/>
                  </a:cxn>
                  <a:cxn ang="0">
                    <a:pos x="32" y="65"/>
                  </a:cxn>
                  <a:cxn ang="0">
                    <a:pos x="34" y="55"/>
                  </a:cxn>
                  <a:cxn ang="0">
                    <a:pos x="36" y="45"/>
                  </a:cxn>
                  <a:cxn ang="0">
                    <a:pos x="38" y="36"/>
                  </a:cxn>
                  <a:cxn ang="0">
                    <a:pos x="40" y="26"/>
                  </a:cxn>
                  <a:cxn ang="0">
                    <a:pos x="42" y="18"/>
                  </a:cxn>
                  <a:cxn ang="0">
                    <a:pos x="42" y="8"/>
                  </a:cxn>
                  <a:cxn ang="0">
                    <a:pos x="48" y="0"/>
                  </a:cxn>
                  <a:cxn ang="0">
                    <a:pos x="53" y="0"/>
                  </a:cxn>
                  <a:cxn ang="0">
                    <a:pos x="59" y="4"/>
                  </a:cxn>
                  <a:cxn ang="0">
                    <a:pos x="63" y="12"/>
                  </a:cxn>
                  <a:cxn ang="0">
                    <a:pos x="65" y="22"/>
                  </a:cxn>
                  <a:cxn ang="0">
                    <a:pos x="71" y="41"/>
                  </a:cxn>
                  <a:cxn ang="0">
                    <a:pos x="78" y="75"/>
                  </a:cxn>
                  <a:cxn ang="0">
                    <a:pos x="86" y="108"/>
                  </a:cxn>
                  <a:cxn ang="0">
                    <a:pos x="92" y="139"/>
                  </a:cxn>
                  <a:cxn ang="0">
                    <a:pos x="97" y="170"/>
                  </a:cxn>
                  <a:cxn ang="0">
                    <a:pos x="105" y="197"/>
                  </a:cxn>
                  <a:cxn ang="0">
                    <a:pos x="111" y="225"/>
                  </a:cxn>
                  <a:cxn ang="0">
                    <a:pos x="115" y="252"/>
                  </a:cxn>
                  <a:cxn ang="0">
                    <a:pos x="117" y="277"/>
                  </a:cxn>
                  <a:cxn ang="0">
                    <a:pos x="119" y="295"/>
                  </a:cxn>
                  <a:cxn ang="0">
                    <a:pos x="117" y="315"/>
                  </a:cxn>
                  <a:cxn ang="0">
                    <a:pos x="115" y="334"/>
                  </a:cxn>
                  <a:cxn ang="0">
                    <a:pos x="109" y="348"/>
                  </a:cxn>
                  <a:cxn ang="0">
                    <a:pos x="103" y="355"/>
                  </a:cxn>
                  <a:cxn ang="0">
                    <a:pos x="94" y="361"/>
                  </a:cxn>
                  <a:cxn ang="0">
                    <a:pos x="84" y="365"/>
                  </a:cxn>
                  <a:cxn ang="0">
                    <a:pos x="72" y="367"/>
                  </a:cxn>
                  <a:cxn ang="0">
                    <a:pos x="59" y="365"/>
                  </a:cxn>
                  <a:cxn ang="0">
                    <a:pos x="46" y="361"/>
                  </a:cxn>
                  <a:cxn ang="0">
                    <a:pos x="32" y="355"/>
                  </a:cxn>
                  <a:cxn ang="0">
                    <a:pos x="25" y="350"/>
                  </a:cxn>
                  <a:cxn ang="0">
                    <a:pos x="21" y="346"/>
                  </a:cxn>
                  <a:cxn ang="0">
                    <a:pos x="17" y="340"/>
                  </a:cxn>
                  <a:cxn ang="0">
                    <a:pos x="15" y="332"/>
                  </a:cxn>
                </a:cxnLst>
                <a:rect l="0" t="0" r="r" b="b"/>
                <a:pathLst>
                  <a:path w="119" h="367">
                    <a:moveTo>
                      <a:pt x="15" y="330"/>
                    </a:moveTo>
                    <a:lnTo>
                      <a:pt x="13" y="324"/>
                    </a:lnTo>
                    <a:lnTo>
                      <a:pt x="11" y="320"/>
                    </a:lnTo>
                    <a:lnTo>
                      <a:pt x="9" y="316"/>
                    </a:lnTo>
                    <a:lnTo>
                      <a:pt x="9" y="313"/>
                    </a:lnTo>
                    <a:lnTo>
                      <a:pt x="7" y="307"/>
                    </a:lnTo>
                    <a:lnTo>
                      <a:pt x="5" y="303"/>
                    </a:lnTo>
                    <a:lnTo>
                      <a:pt x="5" y="299"/>
                    </a:lnTo>
                    <a:lnTo>
                      <a:pt x="3" y="293"/>
                    </a:lnTo>
                    <a:lnTo>
                      <a:pt x="3" y="287"/>
                    </a:lnTo>
                    <a:lnTo>
                      <a:pt x="1" y="281"/>
                    </a:lnTo>
                    <a:lnTo>
                      <a:pt x="1" y="275"/>
                    </a:lnTo>
                    <a:lnTo>
                      <a:pt x="1" y="270"/>
                    </a:lnTo>
                    <a:lnTo>
                      <a:pt x="0" y="262"/>
                    </a:lnTo>
                    <a:lnTo>
                      <a:pt x="0" y="256"/>
                    </a:lnTo>
                    <a:lnTo>
                      <a:pt x="0" y="250"/>
                    </a:lnTo>
                    <a:lnTo>
                      <a:pt x="0" y="244"/>
                    </a:lnTo>
                    <a:lnTo>
                      <a:pt x="1" y="236"/>
                    </a:lnTo>
                    <a:lnTo>
                      <a:pt x="1" y="231"/>
                    </a:lnTo>
                    <a:lnTo>
                      <a:pt x="1" y="223"/>
                    </a:lnTo>
                    <a:lnTo>
                      <a:pt x="3" y="215"/>
                    </a:lnTo>
                    <a:lnTo>
                      <a:pt x="5" y="209"/>
                    </a:lnTo>
                    <a:lnTo>
                      <a:pt x="5" y="201"/>
                    </a:lnTo>
                    <a:lnTo>
                      <a:pt x="7" y="194"/>
                    </a:lnTo>
                    <a:lnTo>
                      <a:pt x="9" y="188"/>
                    </a:lnTo>
                    <a:lnTo>
                      <a:pt x="9" y="182"/>
                    </a:lnTo>
                    <a:lnTo>
                      <a:pt x="11" y="176"/>
                    </a:lnTo>
                    <a:lnTo>
                      <a:pt x="11" y="172"/>
                    </a:lnTo>
                    <a:lnTo>
                      <a:pt x="13" y="166"/>
                    </a:lnTo>
                    <a:lnTo>
                      <a:pt x="13" y="160"/>
                    </a:lnTo>
                    <a:lnTo>
                      <a:pt x="15" y="156"/>
                    </a:lnTo>
                    <a:lnTo>
                      <a:pt x="15" y="151"/>
                    </a:lnTo>
                    <a:lnTo>
                      <a:pt x="17" y="147"/>
                    </a:lnTo>
                    <a:lnTo>
                      <a:pt x="17" y="139"/>
                    </a:lnTo>
                    <a:lnTo>
                      <a:pt x="19" y="133"/>
                    </a:lnTo>
                    <a:lnTo>
                      <a:pt x="21" y="127"/>
                    </a:lnTo>
                    <a:lnTo>
                      <a:pt x="21" y="121"/>
                    </a:lnTo>
                    <a:lnTo>
                      <a:pt x="23" y="116"/>
                    </a:lnTo>
                    <a:lnTo>
                      <a:pt x="25" y="110"/>
                    </a:lnTo>
                    <a:lnTo>
                      <a:pt x="25" y="102"/>
                    </a:lnTo>
                    <a:lnTo>
                      <a:pt x="26" y="96"/>
                    </a:lnTo>
                    <a:lnTo>
                      <a:pt x="26" y="94"/>
                    </a:lnTo>
                    <a:lnTo>
                      <a:pt x="26" y="90"/>
                    </a:lnTo>
                    <a:lnTo>
                      <a:pt x="28" y="86"/>
                    </a:lnTo>
                    <a:lnTo>
                      <a:pt x="28" y="82"/>
                    </a:lnTo>
                    <a:lnTo>
                      <a:pt x="28" y="78"/>
                    </a:lnTo>
                    <a:lnTo>
                      <a:pt x="30" y="77"/>
                    </a:lnTo>
                    <a:lnTo>
                      <a:pt x="30" y="73"/>
                    </a:lnTo>
                    <a:lnTo>
                      <a:pt x="30" y="69"/>
                    </a:lnTo>
                    <a:lnTo>
                      <a:pt x="32" y="65"/>
                    </a:lnTo>
                    <a:lnTo>
                      <a:pt x="32" y="59"/>
                    </a:lnTo>
                    <a:lnTo>
                      <a:pt x="34" y="55"/>
                    </a:lnTo>
                    <a:lnTo>
                      <a:pt x="34" y="49"/>
                    </a:lnTo>
                    <a:lnTo>
                      <a:pt x="36" y="45"/>
                    </a:lnTo>
                    <a:lnTo>
                      <a:pt x="36" y="39"/>
                    </a:lnTo>
                    <a:lnTo>
                      <a:pt x="38" y="36"/>
                    </a:lnTo>
                    <a:lnTo>
                      <a:pt x="40" y="32"/>
                    </a:lnTo>
                    <a:lnTo>
                      <a:pt x="40" y="26"/>
                    </a:lnTo>
                    <a:lnTo>
                      <a:pt x="40" y="22"/>
                    </a:lnTo>
                    <a:lnTo>
                      <a:pt x="42" y="18"/>
                    </a:lnTo>
                    <a:lnTo>
                      <a:pt x="42" y="12"/>
                    </a:lnTo>
                    <a:lnTo>
                      <a:pt x="42" y="8"/>
                    </a:lnTo>
                    <a:lnTo>
                      <a:pt x="44" y="4"/>
                    </a:lnTo>
                    <a:lnTo>
                      <a:pt x="48" y="0"/>
                    </a:lnTo>
                    <a:lnTo>
                      <a:pt x="49" y="0"/>
                    </a:lnTo>
                    <a:lnTo>
                      <a:pt x="53" y="0"/>
                    </a:lnTo>
                    <a:lnTo>
                      <a:pt x="57" y="2"/>
                    </a:lnTo>
                    <a:lnTo>
                      <a:pt x="59" y="4"/>
                    </a:lnTo>
                    <a:lnTo>
                      <a:pt x="61" y="8"/>
                    </a:lnTo>
                    <a:lnTo>
                      <a:pt x="63" y="12"/>
                    </a:lnTo>
                    <a:lnTo>
                      <a:pt x="65" y="18"/>
                    </a:lnTo>
                    <a:lnTo>
                      <a:pt x="65" y="22"/>
                    </a:lnTo>
                    <a:lnTo>
                      <a:pt x="67" y="26"/>
                    </a:lnTo>
                    <a:lnTo>
                      <a:pt x="71" y="41"/>
                    </a:lnTo>
                    <a:lnTo>
                      <a:pt x="74" y="59"/>
                    </a:lnTo>
                    <a:lnTo>
                      <a:pt x="78" y="75"/>
                    </a:lnTo>
                    <a:lnTo>
                      <a:pt x="82" y="90"/>
                    </a:lnTo>
                    <a:lnTo>
                      <a:pt x="86" y="108"/>
                    </a:lnTo>
                    <a:lnTo>
                      <a:pt x="88" y="123"/>
                    </a:lnTo>
                    <a:lnTo>
                      <a:pt x="92" y="139"/>
                    </a:lnTo>
                    <a:lnTo>
                      <a:pt x="96" y="156"/>
                    </a:lnTo>
                    <a:lnTo>
                      <a:pt x="97" y="170"/>
                    </a:lnTo>
                    <a:lnTo>
                      <a:pt x="101" y="184"/>
                    </a:lnTo>
                    <a:lnTo>
                      <a:pt x="105" y="197"/>
                    </a:lnTo>
                    <a:lnTo>
                      <a:pt x="107" y="211"/>
                    </a:lnTo>
                    <a:lnTo>
                      <a:pt x="111" y="225"/>
                    </a:lnTo>
                    <a:lnTo>
                      <a:pt x="113" y="238"/>
                    </a:lnTo>
                    <a:lnTo>
                      <a:pt x="115" y="252"/>
                    </a:lnTo>
                    <a:lnTo>
                      <a:pt x="117" y="268"/>
                    </a:lnTo>
                    <a:lnTo>
                      <a:pt x="117" y="277"/>
                    </a:lnTo>
                    <a:lnTo>
                      <a:pt x="119" y="285"/>
                    </a:lnTo>
                    <a:lnTo>
                      <a:pt x="119" y="295"/>
                    </a:lnTo>
                    <a:lnTo>
                      <a:pt x="119" y="305"/>
                    </a:lnTo>
                    <a:lnTo>
                      <a:pt x="117" y="315"/>
                    </a:lnTo>
                    <a:lnTo>
                      <a:pt x="117" y="324"/>
                    </a:lnTo>
                    <a:lnTo>
                      <a:pt x="115" y="334"/>
                    </a:lnTo>
                    <a:lnTo>
                      <a:pt x="111" y="342"/>
                    </a:lnTo>
                    <a:lnTo>
                      <a:pt x="109" y="348"/>
                    </a:lnTo>
                    <a:lnTo>
                      <a:pt x="107" y="352"/>
                    </a:lnTo>
                    <a:lnTo>
                      <a:pt x="103" y="355"/>
                    </a:lnTo>
                    <a:lnTo>
                      <a:pt x="99" y="359"/>
                    </a:lnTo>
                    <a:lnTo>
                      <a:pt x="94" y="361"/>
                    </a:lnTo>
                    <a:lnTo>
                      <a:pt x="90" y="365"/>
                    </a:lnTo>
                    <a:lnTo>
                      <a:pt x="84" y="365"/>
                    </a:lnTo>
                    <a:lnTo>
                      <a:pt x="80" y="367"/>
                    </a:lnTo>
                    <a:lnTo>
                      <a:pt x="72" y="367"/>
                    </a:lnTo>
                    <a:lnTo>
                      <a:pt x="65" y="367"/>
                    </a:lnTo>
                    <a:lnTo>
                      <a:pt x="59" y="365"/>
                    </a:lnTo>
                    <a:lnTo>
                      <a:pt x="51" y="363"/>
                    </a:lnTo>
                    <a:lnTo>
                      <a:pt x="46" y="361"/>
                    </a:lnTo>
                    <a:lnTo>
                      <a:pt x="38" y="359"/>
                    </a:lnTo>
                    <a:lnTo>
                      <a:pt x="32" y="355"/>
                    </a:lnTo>
                    <a:lnTo>
                      <a:pt x="26" y="352"/>
                    </a:lnTo>
                    <a:lnTo>
                      <a:pt x="25" y="350"/>
                    </a:lnTo>
                    <a:lnTo>
                      <a:pt x="21" y="348"/>
                    </a:lnTo>
                    <a:lnTo>
                      <a:pt x="21" y="346"/>
                    </a:lnTo>
                    <a:lnTo>
                      <a:pt x="19" y="342"/>
                    </a:lnTo>
                    <a:lnTo>
                      <a:pt x="17" y="340"/>
                    </a:lnTo>
                    <a:lnTo>
                      <a:pt x="17" y="336"/>
                    </a:lnTo>
                    <a:lnTo>
                      <a:pt x="15" y="332"/>
                    </a:lnTo>
                    <a:lnTo>
                      <a:pt x="15" y="330"/>
                    </a:lnTo>
                    <a:close/>
                  </a:path>
                </a:pathLst>
              </a:custGeom>
              <a:solidFill>
                <a:srgbClr val="CACCD9"/>
              </a:solidFill>
              <a:ln w="9525">
                <a:noFill/>
                <a:round/>
                <a:headEnd/>
                <a:tailEnd/>
              </a:ln>
            </p:spPr>
            <p:txBody>
              <a:bodyPr/>
              <a:lstStyle/>
              <a:p>
                <a:endParaRPr lang="en-US"/>
              </a:p>
            </p:txBody>
          </p:sp>
          <p:sp>
            <p:nvSpPr>
              <p:cNvPr id="40979" name="Freeform 19"/>
              <p:cNvSpPr>
                <a:spLocks/>
              </p:cNvSpPr>
              <p:nvPr/>
            </p:nvSpPr>
            <p:spPr bwMode="auto">
              <a:xfrm>
                <a:off x="2189" y="1348"/>
                <a:ext cx="106" cy="165"/>
              </a:xfrm>
              <a:custGeom>
                <a:avLst/>
                <a:gdLst/>
                <a:ahLst/>
                <a:cxnLst>
                  <a:cxn ang="0">
                    <a:pos x="12" y="292"/>
                  </a:cxn>
                  <a:cxn ang="0">
                    <a:pos x="10" y="285"/>
                  </a:cxn>
                  <a:cxn ang="0">
                    <a:pos x="6" y="275"/>
                  </a:cxn>
                  <a:cxn ang="0">
                    <a:pos x="4" y="267"/>
                  </a:cxn>
                  <a:cxn ang="0">
                    <a:pos x="2" y="257"/>
                  </a:cxn>
                  <a:cxn ang="0">
                    <a:pos x="2" y="248"/>
                  </a:cxn>
                  <a:cxn ang="0">
                    <a:pos x="0" y="236"/>
                  </a:cxn>
                  <a:cxn ang="0">
                    <a:pos x="0" y="224"/>
                  </a:cxn>
                  <a:cxn ang="0">
                    <a:pos x="0" y="212"/>
                  </a:cxn>
                  <a:cxn ang="0">
                    <a:pos x="2" y="201"/>
                  </a:cxn>
                  <a:cxn ang="0">
                    <a:pos x="4" y="187"/>
                  </a:cxn>
                  <a:cxn ang="0">
                    <a:pos x="6" y="173"/>
                  </a:cxn>
                  <a:cxn ang="0">
                    <a:pos x="8" y="164"/>
                  </a:cxn>
                  <a:cxn ang="0">
                    <a:pos x="10" y="154"/>
                  </a:cxn>
                  <a:cxn ang="0">
                    <a:pos x="12" y="144"/>
                  </a:cxn>
                  <a:cxn ang="0">
                    <a:pos x="14" y="136"/>
                  </a:cxn>
                  <a:cxn ang="0">
                    <a:pos x="16" y="125"/>
                  </a:cxn>
                  <a:cxn ang="0">
                    <a:pos x="18" y="115"/>
                  </a:cxn>
                  <a:cxn ang="0">
                    <a:pos x="22" y="103"/>
                  </a:cxn>
                  <a:cxn ang="0">
                    <a:pos x="23" y="91"/>
                  </a:cxn>
                  <a:cxn ang="0">
                    <a:pos x="25" y="84"/>
                  </a:cxn>
                  <a:cxn ang="0">
                    <a:pos x="25" y="78"/>
                  </a:cxn>
                  <a:cxn ang="0">
                    <a:pos x="27" y="72"/>
                  </a:cxn>
                  <a:cxn ang="0">
                    <a:pos x="27" y="64"/>
                  </a:cxn>
                  <a:cxn ang="0">
                    <a:pos x="29" y="58"/>
                  </a:cxn>
                  <a:cxn ang="0">
                    <a:pos x="31" y="49"/>
                  </a:cxn>
                  <a:cxn ang="0">
                    <a:pos x="33" y="41"/>
                  </a:cxn>
                  <a:cxn ang="0">
                    <a:pos x="35" y="31"/>
                  </a:cxn>
                  <a:cxn ang="0">
                    <a:pos x="37" y="23"/>
                  </a:cxn>
                  <a:cxn ang="0">
                    <a:pos x="37" y="15"/>
                  </a:cxn>
                  <a:cxn ang="0">
                    <a:pos x="39" y="8"/>
                  </a:cxn>
                  <a:cxn ang="0">
                    <a:pos x="43" y="2"/>
                  </a:cxn>
                  <a:cxn ang="0">
                    <a:pos x="48" y="0"/>
                  </a:cxn>
                  <a:cxn ang="0">
                    <a:pos x="54" y="4"/>
                  </a:cxn>
                  <a:cxn ang="0">
                    <a:pos x="56" y="11"/>
                  </a:cxn>
                  <a:cxn ang="0">
                    <a:pos x="60" y="19"/>
                  </a:cxn>
                  <a:cxn ang="0">
                    <a:pos x="64" y="37"/>
                  </a:cxn>
                  <a:cxn ang="0">
                    <a:pos x="71" y="66"/>
                  </a:cxn>
                  <a:cxn ang="0">
                    <a:pos x="77" y="95"/>
                  </a:cxn>
                  <a:cxn ang="0">
                    <a:pos x="83" y="125"/>
                  </a:cxn>
                  <a:cxn ang="0">
                    <a:pos x="89" y="152"/>
                  </a:cxn>
                  <a:cxn ang="0">
                    <a:pos x="94" y="177"/>
                  </a:cxn>
                  <a:cxn ang="0">
                    <a:pos x="100" y="203"/>
                  </a:cxn>
                  <a:cxn ang="0">
                    <a:pos x="104" y="228"/>
                  </a:cxn>
                  <a:cxn ang="0">
                    <a:pos x="106" y="248"/>
                  </a:cxn>
                  <a:cxn ang="0">
                    <a:pos x="106" y="265"/>
                  </a:cxn>
                  <a:cxn ang="0">
                    <a:pos x="106" y="283"/>
                  </a:cxn>
                  <a:cxn ang="0">
                    <a:pos x="104" y="300"/>
                  </a:cxn>
                  <a:cxn ang="0">
                    <a:pos x="98" y="312"/>
                  </a:cxn>
                  <a:cxn ang="0">
                    <a:pos x="93" y="320"/>
                  </a:cxn>
                  <a:cxn ang="0">
                    <a:pos x="85" y="326"/>
                  </a:cxn>
                  <a:cxn ang="0">
                    <a:pos x="77" y="329"/>
                  </a:cxn>
                  <a:cxn ang="0">
                    <a:pos x="66" y="329"/>
                  </a:cxn>
                  <a:cxn ang="0">
                    <a:pos x="54" y="329"/>
                  </a:cxn>
                  <a:cxn ang="0">
                    <a:pos x="41" y="326"/>
                  </a:cxn>
                  <a:cxn ang="0">
                    <a:pos x="29" y="320"/>
                  </a:cxn>
                  <a:cxn ang="0">
                    <a:pos x="22" y="314"/>
                  </a:cxn>
                  <a:cxn ang="0">
                    <a:pos x="18" y="310"/>
                  </a:cxn>
                  <a:cxn ang="0">
                    <a:pos x="16" y="304"/>
                  </a:cxn>
                  <a:cxn ang="0">
                    <a:pos x="14" y="298"/>
                  </a:cxn>
                </a:cxnLst>
                <a:rect l="0" t="0" r="r" b="b"/>
                <a:pathLst>
                  <a:path w="106" h="329">
                    <a:moveTo>
                      <a:pt x="14" y="296"/>
                    </a:moveTo>
                    <a:lnTo>
                      <a:pt x="12" y="292"/>
                    </a:lnTo>
                    <a:lnTo>
                      <a:pt x="10" y="289"/>
                    </a:lnTo>
                    <a:lnTo>
                      <a:pt x="10" y="285"/>
                    </a:lnTo>
                    <a:lnTo>
                      <a:pt x="8" y="281"/>
                    </a:lnTo>
                    <a:lnTo>
                      <a:pt x="6" y="275"/>
                    </a:lnTo>
                    <a:lnTo>
                      <a:pt x="6" y="271"/>
                    </a:lnTo>
                    <a:lnTo>
                      <a:pt x="4" y="267"/>
                    </a:lnTo>
                    <a:lnTo>
                      <a:pt x="4" y="263"/>
                    </a:lnTo>
                    <a:lnTo>
                      <a:pt x="2" y="257"/>
                    </a:lnTo>
                    <a:lnTo>
                      <a:pt x="2" y="253"/>
                    </a:lnTo>
                    <a:lnTo>
                      <a:pt x="2" y="248"/>
                    </a:lnTo>
                    <a:lnTo>
                      <a:pt x="0" y="242"/>
                    </a:lnTo>
                    <a:lnTo>
                      <a:pt x="0" y="236"/>
                    </a:lnTo>
                    <a:lnTo>
                      <a:pt x="0" y="230"/>
                    </a:lnTo>
                    <a:lnTo>
                      <a:pt x="0" y="224"/>
                    </a:lnTo>
                    <a:lnTo>
                      <a:pt x="0" y="218"/>
                    </a:lnTo>
                    <a:lnTo>
                      <a:pt x="0" y="212"/>
                    </a:lnTo>
                    <a:lnTo>
                      <a:pt x="2" y="207"/>
                    </a:lnTo>
                    <a:lnTo>
                      <a:pt x="2" y="201"/>
                    </a:lnTo>
                    <a:lnTo>
                      <a:pt x="4" y="193"/>
                    </a:lnTo>
                    <a:lnTo>
                      <a:pt x="4" y="187"/>
                    </a:lnTo>
                    <a:lnTo>
                      <a:pt x="6" y="181"/>
                    </a:lnTo>
                    <a:lnTo>
                      <a:pt x="6" y="173"/>
                    </a:lnTo>
                    <a:lnTo>
                      <a:pt x="8" y="168"/>
                    </a:lnTo>
                    <a:lnTo>
                      <a:pt x="8" y="164"/>
                    </a:lnTo>
                    <a:lnTo>
                      <a:pt x="10" y="158"/>
                    </a:lnTo>
                    <a:lnTo>
                      <a:pt x="10" y="154"/>
                    </a:lnTo>
                    <a:lnTo>
                      <a:pt x="12" y="150"/>
                    </a:lnTo>
                    <a:lnTo>
                      <a:pt x="12" y="144"/>
                    </a:lnTo>
                    <a:lnTo>
                      <a:pt x="14" y="140"/>
                    </a:lnTo>
                    <a:lnTo>
                      <a:pt x="14" y="136"/>
                    </a:lnTo>
                    <a:lnTo>
                      <a:pt x="16" y="130"/>
                    </a:lnTo>
                    <a:lnTo>
                      <a:pt x="16" y="125"/>
                    </a:lnTo>
                    <a:lnTo>
                      <a:pt x="18" y="121"/>
                    </a:lnTo>
                    <a:lnTo>
                      <a:pt x="18" y="115"/>
                    </a:lnTo>
                    <a:lnTo>
                      <a:pt x="20" y="109"/>
                    </a:lnTo>
                    <a:lnTo>
                      <a:pt x="22" y="103"/>
                    </a:lnTo>
                    <a:lnTo>
                      <a:pt x="22" y="97"/>
                    </a:lnTo>
                    <a:lnTo>
                      <a:pt x="23" y="91"/>
                    </a:lnTo>
                    <a:lnTo>
                      <a:pt x="23" y="88"/>
                    </a:lnTo>
                    <a:lnTo>
                      <a:pt x="25" y="84"/>
                    </a:lnTo>
                    <a:lnTo>
                      <a:pt x="25" y="80"/>
                    </a:lnTo>
                    <a:lnTo>
                      <a:pt x="25" y="78"/>
                    </a:lnTo>
                    <a:lnTo>
                      <a:pt x="25" y="74"/>
                    </a:lnTo>
                    <a:lnTo>
                      <a:pt x="27" y="72"/>
                    </a:lnTo>
                    <a:lnTo>
                      <a:pt x="27" y="68"/>
                    </a:lnTo>
                    <a:lnTo>
                      <a:pt x="27" y="64"/>
                    </a:lnTo>
                    <a:lnTo>
                      <a:pt x="29" y="62"/>
                    </a:lnTo>
                    <a:lnTo>
                      <a:pt x="29" y="58"/>
                    </a:lnTo>
                    <a:lnTo>
                      <a:pt x="29" y="52"/>
                    </a:lnTo>
                    <a:lnTo>
                      <a:pt x="31" y="49"/>
                    </a:lnTo>
                    <a:lnTo>
                      <a:pt x="31" y="45"/>
                    </a:lnTo>
                    <a:lnTo>
                      <a:pt x="33" y="41"/>
                    </a:lnTo>
                    <a:lnTo>
                      <a:pt x="33" y="37"/>
                    </a:lnTo>
                    <a:lnTo>
                      <a:pt x="35" y="31"/>
                    </a:lnTo>
                    <a:lnTo>
                      <a:pt x="35" y="27"/>
                    </a:lnTo>
                    <a:lnTo>
                      <a:pt x="37" y="23"/>
                    </a:lnTo>
                    <a:lnTo>
                      <a:pt x="37" y="19"/>
                    </a:lnTo>
                    <a:lnTo>
                      <a:pt x="37" y="15"/>
                    </a:lnTo>
                    <a:lnTo>
                      <a:pt x="39" y="11"/>
                    </a:lnTo>
                    <a:lnTo>
                      <a:pt x="39" y="8"/>
                    </a:lnTo>
                    <a:lnTo>
                      <a:pt x="41" y="4"/>
                    </a:lnTo>
                    <a:lnTo>
                      <a:pt x="43" y="2"/>
                    </a:lnTo>
                    <a:lnTo>
                      <a:pt x="46" y="0"/>
                    </a:lnTo>
                    <a:lnTo>
                      <a:pt x="48" y="0"/>
                    </a:lnTo>
                    <a:lnTo>
                      <a:pt x="52" y="2"/>
                    </a:lnTo>
                    <a:lnTo>
                      <a:pt x="54" y="4"/>
                    </a:lnTo>
                    <a:lnTo>
                      <a:pt x="56" y="8"/>
                    </a:lnTo>
                    <a:lnTo>
                      <a:pt x="56" y="11"/>
                    </a:lnTo>
                    <a:lnTo>
                      <a:pt x="58" y="15"/>
                    </a:lnTo>
                    <a:lnTo>
                      <a:pt x="60" y="19"/>
                    </a:lnTo>
                    <a:lnTo>
                      <a:pt x="60" y="23"/>
                    </a:lnTo>
                    <a:lnTo>
                      <a:pt x="64" y="37"/>
                    </a:lnTo>
                    <a:lnTo>
                      <a:pt x="68" y="52"/>
                    </a:lnTo>
                    <a:lnTo>
                      <a:pt x="71" y="66"/>
                    </a:lnTo>
                    <a:lnTo>
                      <a:pt x="75" y="82"/>
                    </a:lnTo>
                    <a:lnTo>
                      <a:pt x="77" y="95"/>
                    </a:lnTo>
                    <a:lnTo>
                      <a:pt x="81" y="111"/>
                    </a:lnTo>
                    <a:lnTo>
                      <a:pt x="83" y="125"/>
                    </a:lnTo>
                    <a:lnTo>
                      <a:pt x="87" y="140"/>
                    </a:lnTo>
                    <a:lnTo>
                      <a:pt x="89" y="152"/>
                    </a:lnTo>
                    <a:lnTo>
                      <a:pt x="93" y="164"/>
                    </a:lnTo>
                    <a:lnTo>
                      <a:pt x="94" y="177"/>
                    </a:lnTo>
                    <a:lnTo>
                      <a:pt x="96" y="189"/>
                    </a:lnTo>
                    <a:lnTo>
                      <a:pt x="100" y="203"/>
                    </a:lnTo>
                    <a:lnTo>
                      <a:pt x="102" y="214"/>
                    </a:lnTo>
                    <a:lnTo>
                      <a:pt x="104" y="228"/>
                    </a:lnTo>
                    <a:lnTo>
                      <a:pt x="106" y="240"/>
                    </a:lnTo>
                    <a:lnTo>
                      <a:pt x="106" y="248"/>
                    </a:lnTo>
                    <a:lnTo>
                      <a:pt x="106" y="257"/>
                    </a:lnTo>
                    <a:lnTo>
                      <a:pt x="106" y="265"/>
                    </a:lnTo>
                    <a:lnTo>
                      <a:pt x="106" y="275"/>
                    </a:lnTo>
                    <a:lnTo>
                      <a:pt x="106" y="283"/>
                    </a:lnTo>
                    <a:lnTo>
                      <a:pt x="106" y="290"/>
                    </a:lnTo>
                    <a:lnTo>
                      <a:pt x="104" y="300"/>
                    </a:lnTo>
                    <a:lnTo>
                      <a:pt x="100" y="308"/>
                    </a:lnTo>
                    <a:lnTo>
                      <a:pt x="98" y="312"/>
                    </a:lnTo>
                    <a:lnTo>
                      <a:pt x="96" y="316"/>
                    </a:lnTo>
                    <a:lnTo>
                      <a:pt x="93" y="320"/>
                    </a:lnTo>
                    <a:lnTo>
                      <a:pt x="89" y="322"/>
                    </a:lnTo>
                    <a:lnTo>
                      <a:pt x="85" y="326"/>
                    </a:lnTo>
                    <a:lnTo>
                      <a:pt x="81" y="328"/>
                    </a:lnTo>
                    <a:lnTo>
                      <a:pt x="77" y="329"/>
                    </a:lnTo>
                    <a:lnTo>
                      <a:pt x="71" y="329"/>
                    </a:lnTo>
                    <a:lnTo>
                      <a:pt x="66" y="329"/>
                    </a:lnTo>
                    <a:lnTo>
                      <a:pt x="60" y="329"/>
                    </a:lnTo>
                    <a:lnTo>
                      <a:pt x="54" y="329"/>
                    </a:lnTo>
                    <a:lnTo>
                      <a:pt x="46" y="328"/>
                    </a:lnTo>
                    <a:lnTo>
                      <a:pt x="41" y="326"/>
                    </a:lnTo>
                    <a:lnTo>
                      <a:pt x="35" y="322"/>
                    </a:lnTo>
                    <a:lnTo>
                      <a:pt x="29" y="320"/>
                    </a:lnTo>
                    <a:lnTo>
                      <a:pt x="23" y="316"/>
                    </a:lnTo>
                    <a:lnTo>
                      <a:pt x="22" y="314"/>
                    </a:lnTo>
                    <a:lnTo>
                      <a:pt x="20" y="312"/>
                    </a:lnTo>
                    <a:lnTo>
                      <a:pt x="18" y="310"/>
                    </a:lnTo>
                    <a:lnTo>
                      <a:pt x="18" y="308"/>
                    </a:lnTo>
                    <a:lnTo>
                      <a:pt x="16" y="304"/>
                    </a:lnTo>
                    <a:lnTo>
                      <a:pt x="16" y="302"/>
                    </a:lnTo>
                    <a:lnTo>
                      <a:pt x="14" y="298"/>
                    </a:lnTo>
                    <a:lnTo>
                      <a:pt x="14" y="296"/>
                    </a:lnTo>
                    <a:close/>
                  </a:path>
                </a:pathLst>
              </a:custGeom>
              <a:solidFill>
                <a:srgbClr val="D6D6E0"/>
              </a:solidFill>
              <a:ln w="9525">
                <a:noFill/>
                <a:round/>
                <a:headEnd/>
                <a:tailEnd/>
              </a:ln>
            </p:spPr>
            <p:txBody>
              <a:bodyPr/>
              <a:lstStyle/>
              <a:p>
                <a:endParaRPr lang="en-US"/>
              </a:p>
            </p:txBody>
          </p:sp>
          <p:sp>
            <p:nvSpPr>
              <p:cNvPr id="40980" name="Freeform 20"/>
              <p:cNvSpPr>
                <a:spLocks/>
              </p:cNvSpPr>
              <p:nvPr/>
            </p:nvSpPr>
            <p:spPr bwMode="auto">
              <a:xfrm>
                <a:off x="2193" y="1361"/>
                <a:ext cx="94" cy="146"/>
              </a:xfrm>
              <a:custGeom>
                <a:avLst/>
                <a:gdLst/>
                <a:ahLst/>
                <a:cxnLst>
                  <a:cxn ang="0">
                    <a:pos x="10" y="260"/>
                  </a:cxn>
                  <a:cxn ang="0">
                    <a:pos x="8" y="252"/>
                  </a:cxn>
                  <a:cxn ang="0">
                    <a:pos x="6" y="246"/>
                  </a:cxn>
                  <a:cxn ang="0">
                    <a:pos x="4" y="238"/>
                  </a:cxn>
                  <a:cxn ang="0">
                    <a:pos x="2" y="230"/>
                  </a:cxn>
                  <a:cxn ang="0">
                    <a:pos x="0" y="221"/>
                  </a:cxn>
                  <a:cxn ang="0">
                    <a:pos x="0" y="211"/>
                  </a:cxn>
                  <a:cxn ang="0">
                    <a:pos x="0" y="201"/>
                  </a:cxn>
                  <a:cxn ang="0">
                    <a:pos x="0" y="189"/>
                  </a:cxn>
                  <a:cxn ang="0">
                    <a:pos x="2" y="178"/>
                  </a:cxn>
                  <a:cxn ang="0">
                    <a:pos x="4" y="166"/>
                  </a:cxn>
                  <a:cxn ang="0">
                    <a:pos x="6" y="154"/>
                  </a:cxn>
                  <a:cxn ang="0">
                    <a:pos x="8" y="145"/>
                  </a:cxn>
                  <a:cxn ang="0">
                    <a:pos x="10" y="137"/>
                  </a:cxn>
                  <a:cxn ang="0">
                    <a:pos x="10" y="129"/>
                  </a:cxn>
                  <a:cxn ang="0">
                    <a:pos x="12" y="121"/>
                  </a:cxn>
                  <a:cxn ang="0">
                    <a:pos x="14" y="111"/>
                  </a:cxn>
                  <a:cxn ang="0">
                    <a:pos x="16" y="102"/>
                  </a:cxn>
                  <a:cxn ang="0">
                    <a:pos x="18" y="92"/>
                  </a:cxn>
                  <a:cxn ang="0">
                    <a:pos x="19" y="82"/>
                  </a:cxn>
                  <a:cxn ang="0">
                    <a:pos x="21" y="74"/>
                  </a:cxn>
                  <a:cxn ang="0">
                    <a:pos x="23" y="68"/>
                  </a:cxn>
                  <a:cxn ang="0">
                    <a:pos x="23" y="65"/>
                  </a:cxn>
                  <a:cxn ang="0">
                    <a:pos x="23" y="59"/>
                  </a:cxn>
                  <a:cxn ang="0">
                    <a:pos x="25" y="51"/>
                  </a:cxn>
                  <a:cxn ang="0">
                    <a:pos x="27" y="45"/>
                  </a:cxn>
                  <a:cxn ang="0">
                    <a:pos x="29" y="37"/>
                  </a:cxn>
                  <a:cxn ang="0">
                    <a:pos x="31" y="29"/>
                  </a:cxn>
                  <a:cxn ang="0">
                    <a:pos x="31" y="22"/>
                  </a:cxn>
                  <a:cxn ang="0">
                    <a:pos x="33" y="14"/>
                  </a:cxn>
                  <a:cxn ang="0">
                    <a:pos x="35" y="6"/>
                  </a:cxn>
                  <a:cxn ang="0">
                    <a:pos x="37" y="2"/>
                  </a:cxn>
                  <a:cxn ang="0">
                    <a:pos x="42" y="0"/>
                  </a:cxn>
                  <a:cxn ang="0">
                    <a:pos x="46" y="4"/>
                  </a:cxn>
                  <a:cxn ang="0">
                    <a:pos x="50" y="12"/>
                  </a:cxn>
                  <a:cxn ang="0">
                    <a:pos x="52" y="18"/>
                  </a:cxn>
                  <a:cxn ang="0">
                    <a:pos x="56" y="33"/>
                  </a:cxn>
                  <a:cxn ang="0">
                    <a:pos x="64" y="61"/>
                  </a:cxn>
                  <a:cxn ang="0">
                    <a:pos x="67" y="86"/>
                  </a:cxn>
                  <a:cxn ang="0">
                    <a:pos x="73" y="111"/>
                  </a:cxn>
                  <a:cxn ang="0">
                    <a:pos x="79" y="137"/>
                  </a:cxn>
                  <a:cxn ang="0">
                    <a:pos x="83" y="158"/>
                  </a:cxn>
                  <a:cxn ang="0">
                    <a:pos x="89" y="180"/>
                  </a:cxn>
                  <a:cxn ang="0">
                    <a:pos x="92" y="203"/>
                  </a:cxn>
                  <a:cxn ang="0">
                    <a:pos x="94" y="221"/>
                  </a:cxn>
                  <a:cxn ang="0">
                    <a:pos x="94" y="236"/>
                  </a:cxn>
                  <a:cxn ang="0">
                    <a:pos x="94" y="252"/>
                  </a:cxn>
                  <a:cxn ang="0">
                    <a:pos x="90" y="267"/>
                  </a:cxn>
                  <a:cxn ang="0">
                    <a:pos x="87" y="277"/>
                  </a:cxn>
                  <a:cxn ang="0">
                    <a:pos x="83" y="283"/>
                  </a:cxn>
                  <a:cxn ang="0">
                    <a:pos x="75" y="289"/>
                  </a:cxn>
                  <a:cxn ang="0">
                    <a:pos x="67" y="293"/>
                  </a:cxn>
                  <a:cxn ang="0">
                    <a:pos x="58" y="293"/>
                  </a:cxn>
                  <a:cxn ang="0">
                    <a:pos x="46" y="293"/>
                  </a:cxn>
                  <a:cxn ang="0">
                    <a:pos x="37" y="289"/>
                  </a:cxn>
                  <a:cxn ang="0">
                    <a:pos x="25" y="285"/>
                  </a:cxn>
                  <a:cxn ang="0">
                    <a:pos x="19" y="279"/>
                  </a:cxn>
                  <a:cxn ang="0">
                    <a:pos x="16" y="275"/>
                  </a:cxn>
                  <a:cxn ang="0">
                    <a:pos x="14" y="271"/>
                  </a:cxn>
                  <a:cxn ang="0">
                    <a:pos x="14" y="265"/>
                  </a:cxn>
                </a:cxnLst>
                <a:rect l="0" t="0" r="r" b="b"/>
                <a:pathLst>
                  <a:path w="94" h="293">
                    <a:moveTo>
                      <a:pt x="12" y="264"/>
                    </a:moveTo>
                    <a:lnTo>
                      <a:pt x="10" y="260"/>
                    </a:lnTo>
                    <a:lnTo>
                      <a:pt x="10" y="256"/>
                    </a:lnTo>
                    <a:lnTo>
                      <a:pt x="8" y="252"/>
                    </a:lnTo>
                    <a:lnTo>
                      <a:pt x="6" y="250"/>
                    </a:lnTo>
                    <a:lnTo>
                      <a:pt x="6" y="246"/>
                    </a:lnTo>
                    <a:lnTo>
                      <a:pt x="4" y="242"/>
                    </a:lnTo>
                    <a:lnTo>
                      <a:pt x="4" y="238"/>
                    </a:lnTo>
                    <a:lnTo>
                      <a:pt x="2" y="234"/>
                    </a:lnTo>
                    <a:lnTo>
                      <a:pt x="2" y="230"/>
                    </a:lnTo>
                    <a:lnTo>
                      <a:pt x="2" y="224"/>
                    </a:lnTo>
                    <a:lnTo>
                      <a:pt x="0" y="221"/>
                    </a:lnTo>
                    <a:lnTo>
                      <a:pt x="0" y="215"/>
                    </a:lnTo>
                    <a:lnTo>
                      <a:pt x="0" y="211"/>
                    </a:lnTo>
                    <a:lnTo>
                      <a:pt x="0" y="205"/>
                    </a:lnTo>
                    <a:lnTo>
                      <a:pt x="0" y="201"/>
                    </a:lnTo>
                    <a:lnTo>
                      <a:pt x="0" y="195"/>
                    </a:lnTo>
                    <a:lnTo>
                      <a:pt x="0" y="189"/>
                    </a:lnTo>
                    <a:lnTo>
                      <a:pt x="2" y="184"/>
                    </a:lnTo>
                    <a:lnTo>
                      <a:pt x="2" y="178"/>
                    </a:lnTo>
                    <a:lnTo>
                      <a:pt x="2" y="172"/>
                    </a:lnTo>
                    <a:lnTo>
                      <a:pt x="4" y="166"/>
                    </a:lnTo>
                    <a:lnTo>
                      <a:pt x="4" y="160"/>
                    </a:lnTo>
                    <a:lnTo>
                      <a:pt x="6" y="154"/>
                    </a:lnTo>
                    <a:lnTo>
                      <a:pt x="6" y="150"/>
                    </a:lnTo>
                    <a:lnTo>
                      <a:pt x="8" y="145"/>
                    </a:lnTo>
                    <a:lnTo>
                      <a:pt x="8" y="141"/>
                    </a:lnTo>
                    <a:lnTo>
                      <a:pt x="10" y="137"/>
                    </a:lnTo>
                    <a:lnTo>
                      <a:pt x="10" y="133"/>
                    </a:lnTo>
                    <a:lnTo>
                      <a:pt x="10" y="129"/>
                    </a:lnTo>
                    <a:lnTo>
                      <a:pt x="12" y="125"/>
                    </a:lnTo>
                    <a:lnTo>
                      <a:pt x="12" y="121"/>
                    </a:lnTo>
                    <a:lnTo>
                      <a:pt x="14" y="117"/>
                    </a:lnTo>
                    <a:lnTo>
                      <a:pt x="14" y="111"/>
                    </a:lnTo>
                    <a:lnTo>
                      <a:pt x="16" y="107"/>
                    </a:lnTo>
                    <a:lnTo>
                      <a:pt x="16" y="102"/>
                    </a:lnTo>
                    <a:lnTo>
                      <a:pt x="18" y="98"/>
                    </a:lnTo>
                    <a:lnTo>
                      <a:pt x="18" y="92"/>
                    </a:lnTo>
                    <a:lnTo>
                      <a:pt x="19" y="88"/>
                    </a:lnTo>
                    <a:lnTo>
                      <a:pt x="19" y="82"/>
                    </a:lnTo>
                    <a:lnTo>
                      <a:pt x="21" y="78"/>
                    </a:lnTo>
                    <a:lnTo>
                      <a:pt x="21" y="74"/>
                    </a:lnTo>
                    <a:lnTo>
                      <a:pt x="21" y="72"/>
                    </a:lnTo>
                    <a:lnTo>
                      <a:pt x="23" y="68"/>
                    </a:lnTo>
                    <a:lnTo>
                      <a:pt x="23" y="66"/>
                    </a:lnTo>
                    <a:lnTo>
                      <a:pt x="23" y="65"/>
                    </a:lnTo>
                    <a:lnTo>
                      <a:pt x="23" y="61"/>
                    </a:lnTo>
                    <a:lnTo>
                      <a:pt x="23" y="59"/>
                    </a:lnTo>
                    <a:lnTo>
                      <a:pt x="25" y="55"/>
                    </a:lnTo>
                    <a:lnTo>
                      <a:pt x="25" y="51"/>
                    </a:lnTo>
                    <a:lnTo>
                      <a:pt x="27" y="47"/>
                    </a:lnTo>
                    <a:lnTo>
                      <a:pt x="27" y="45"/>
                    </a:lnTo>
                    <a:lnTo>
                      <a:pt x="27" y="41"/>
                    </a:lnTo>
                    <a:lnTo>
                      <a:pt x="29" y="37"/>
                    </a:lnTo>
                    <a:lnTo>
                      <a:pt x="29" y="33"/>
                    </a:lnTo>
                    <a:lnTo>
                      <a:pt x="31" y="29"/>
                    </a:lnTo>
                    <a:lnTo>
                      <a:pt x="31" y="26"/>
                    </a:lnTo>
                    <a:lnTo>
                      <a:pt x="31" y="22"/>
                    </a:lnTo>
                    <a:lnTo>
                      <a:pt x="33" y="18"/>
                    </a:lnTo>
                    <a:lnTo>
                      <a:pt x="33" y="14"/>
                    </a:lnTo>
                    <a:lnTo>
                      <a:pt x="33" y="10"/>
                    </a:lnTo>
                    <a:lnTo>
                      <a:pt x="35" y="6"/>
                    </a:lnTo>
                    <a:lnTo>
                      <a:pt x="35" y="4"/>
                    </a:lnTo>
                    <a:lnTo>
                      <a:pt x="37" y="2"/>
                    </a:lnTo>
                    <a:lnTo>
                      <a:pt x="41" y="0"/>
                    </a:lnTo>
                    <a:lnTo>
                      <a:pt x="42" y="0"/>
                    </a:lnTo>
                    <a:lnTo>
                      <a:pt x="44" y="2"/>
                    </a:lnTo>
                    <a:lnTo>
                      <a:pt x="46" y="4"/>
                    </a:lnTo>
                    <a:lnTo>
                      <a:pt x="48" y="8"/>
                    </a:lnTo>
                    <a:lnTo>
                      <a:pt x="50" y="12"/>
                    </a:lnTo>
                    <a:lnTo>
                      <a:pt x="52" y="14"/>
                    </a:lnTo>
                    <a:lnTo>
                      <a:pt x="52" y="18"/>
                    </a:lnTo>
                    <a:lnTo>
                      <a:pt x="52" y="22"/>
                    </a:lnTo>
                    <a:lnTo>
                      <a:pt x="56" y="33"/>
                    </a:lnTo>
                    <a:lnTo>
                      <a:pt x="60" y="47"/>
                    </a:lnTo>
                    <a:lnTo>
                      <a:pt x="64" y="61"/>
                    </a:lnTo>
                    <a:lnTo>
                      <a:pt x="65" y="72"/>
                    </a:lnTo>
                    <a:lnTo>
                      <a:pt x="67" y="86"/>
                    </a:lnTo>
                    <a:lnTo>
                      <a:pt x="71" y="100"/>
                    </a:lnTo>
                    <a:lnTo>
                      <a:pt x="73" y="111"/>
                    </a:lnTo>
                    <a:lnTo>
                      <a:pt x="77" y="125"/>
                    </a:lnTo>
                    <a:lnTo>
                      <a:pt x="79" y="137"/>
                    </a:lnTo>
                    <a:lnTo>
                      <a:pt x="81" y="146"/>
                    </a:lnTo>
                    <a:lnTo>
                      <a:pt x="83" y="158"/>
                    </a:lnTo>
                    <a:lnTo>
                      <a:pt x="87" y="170"/>
                    </a:lnTo>
                    <a:lnTo>
                      <a:pt x="89" y="180"/>
                    </a:lnTo>
                    <a:lnTo>
                      <a:pt x="90" y="191"/>
                    </a:lnTo>
                    <a:lnTo>
                      <a:pt x="92" y="203"/>
                    </a:lnTo>
                    <a:lnTo>
                      <a:pt x="92" y="213"/>
                    </a:lnTo>
                    <a:lnTo>
                      <a:pt x="94" y="221"/>
                    </a:lnTo>
                    <a:lnTo>
                      <a:pt x="94" y="228"/>
                    </a:lnTo>
                    <a:lnTo>
                      <a:pt x="94" y="236"/>
                    </a:lnTo>
                    <a:lnTo>
                      <a:pt x="94" y="244"/>
                    </a:lnTo>
                    <a:lnTo>
                      <a:pt x="94" y="252"/>
                    </a:lnTo>
                    <a:lnTo>
                      <a:pt x="92" y="260"/>
                    </a:lnTo>
                    <a:lnTo>
                      <a:pt x="90" y="267"/>
                    </a:lnTo>
                    <a:lnTo>
                      <a:pt x="89" y="273"/>
                    </a:lnTo>
                    <a:lnTo>
                      <a:pt x="87" y="277"/>
                    </a:lnTo>
                    <a:lnTo>
                      <a:pt x="85" y="281"/>
                    </a:lnTo>
                    <a:lnTo>
                      <a:pt x="83" y="283"/>
                    </a:lnTo>
                    <a:lnTo>
                      <a:pt x="79" y="287"/>
                    </a:lnTo>
                    <a:lnTo>
                      <a:pt x="75" y="289"/>
                    </a:lnTo>
                    <a:lnTo>
                      <a:pt x="71" y="291"/>
                    </a:lnTo>
                    <a:lnTo>
                      <a:pt x="67" y="293"/>
                    </a:lnTo>
                    <a:lnTo>
                      <a:pt x="64" y="293"/>
                    </a:lnTo>
                    <a:lnTo>
                      <a:pt x="58" y="293"/>
                    </a:lnTo>
                    <a:lnTo>
                      <a:pt x="52" y="293"/>
                    </a:lnTo>
                    <a:lnTo>
                      <a:pt x="46" y="293"/>
                    </a:lnTo>
                    <a:lnTo>
                      <a:pt x="41" y="291"/>
                    </a:lnTo>
                    <a:lnTo>
                      <a:pt x="37" y="289"/>
                    </a:lnTo>
                    <a:lnTo>
                      <a:pt x="31" y="287"/>
                    </a:lnTo>
                    <a:lnTo>
                      <a:pt x="25" y="285"/>
                    </a:lnTo>
                    <a:lnTo>
                      <a:pt x="21" y="281"/>
                    </a:lnTo>
                    <a:lnTo>
                      <a:pt x="19" y="279"/>
                    </a:lnTo>
                    <a:lnTo>
                      <a:pt x="18" y="277"/>
                    </a:lnTo>
                    <a:lnTo>
                      <a:pt x="16" y="275"/>
                    </a:lnTo>
                    <a:lnTo>
                      <a:pt x="16" y="273"/>
                    </a:lnTo>
                    <a:lnTo>
                      <a:pt x="14" y="271"/>
                    </a:lnTo>
                    <a:lnTo>
                      <a:pt x="14" y="267"/>
                    </a:lnTo>
                    <a:lnTo>
                      <a:pt x="14" y="265"/>
                    </a:lnTo>
                    <a:lnTo>
                      <a:pt x="12" y="264"/>
                    </a:lnTo>
                    <a:close/>
                  </a:path>
                </a:pathLst>
              </a:custGeom>
              <a:solidFill>
                <a:srgbClr val="DEE0E8"/>
              </a:solidFill>
              <a:ln w="9525">
                <a:noFill/>
                <a:round/>
                <a:headEnd/>
                <a:tailEnd/>
              </a:ln>
            </p:spPr>
            <p:txBody>
              <a:bodyPr/>
              <a:lstStyle/>
              <a:p>
                <a:endParaRPr lang="en-US"/>
              </a:p>
            </p:txBody>
          </p:sp>
          <p:sp>
            <p:nvSpPr>
              <p:cNvPr id="40981" name="Freeform 21"/>
              <p:cNvSpPr>
                <a:spLocks/>
              </p:cNvSpPr>
              <p:nvPr/>
            </p:nvSpPr>
            <p:spPr bwMode="auto">
              <a:xfrm>
                <a:off x="2197" y="1374"/>
                <a:ext cx="83" cy="128"/>
              </a:xfrm>
              <a:custGeom>
                <a:avLst/>
                <a:gdLst/>
                <a:ahLst/>
                <a:cxnLst>
                  <a:cxn ang="0">
                    <a:pos x="10" y="226"/>
                  </a:cxn>
                  <a:cxn ang="0">
                    <a:pos x="6" y="220"/>
                  </a:cxn>
                  <a:cxn ang="0">
                    <a:pos x="4" y="214"/>
                  </a:cxn>
                  <a:cxn ang="0">
                    <a:pos x="2" y="208"/>
                  </a:cxn>
                  <a:cxn ang="0">
                    <a:pos x="2" y="200"/>
                  </a:cxn>
                  <a:cxn ang="0">
                    <a:pos x="0" y="193"/>
                  </a:cxn>
                  <a:cxn ang="0">
                    <a:pos x="0" y="183"/>
                  </a:cxn>
                  <a:cxn ang="0">
                    <a:pos x="0" y="175"/>
                  </a:cxn>
                  <a:cxn ang="0">
                    <a:pos x="0" y="165"/>
                  </a:cxn>
                  <a:cxn ang="0">
                    <a:pos x="2" y="156"/>
                  </a:cxn>
                  <a:cxn ang="0">
                    <a:pos x="2" y="146"/>
                  </a:cxn>
                  <a:cxn ang="0">
                    <a:pos x="4" y="136"/>
                  </a:cxn>
                  <a:cxn ang="0">
                    <a:pos x="6" y="126"/>
                  </a:cxn>
                  <a:cxn ang="0">
                    <a:pos x="8" y="120"/>
                  </a:cxn>
                  <a:cxn ang="0">
                    <a:pos x="10" y="113"/>
                  </a:cxn>
                  <a:cxn ang="0">
                    <a:pos x="10" y="105"/>
                  </a:cxn>
                  <a:cxn ang="0">
                    <a:pos x="12" y="97"/>
                  </a:cxn>
                  <a:cxn ang="0">
                    <a:pos x="14" y="89"/>
                  </a:cxn>
                  <a:cxn ang="0">
                    <a:pos x="15" y="81"/>
                  </a:cxn>
                  <a:cxn ang="0">
                    <a:pos x="17" y="72"/>
                  </a:cxn>
                  <a:cxn ang="0">
                    <a:pos x="17" y="66"/>
                  </a:cxn>
                  <a:cxn ang="0">
                    <a:pos x="19" y="60"/>
                  </a:cxn>
                  <a:cxn ang="0">
                    <a:pos x="19" y="56"/>
                  </a:cxn>
                  <a:cxn ang="0">
                    <a:pos x="21" y="50"/>
                  </a:cxn>
                  <a:cxn ang="0">
                    <a:pos x="21" y="44"/>
                  </a:cxn>
                  <a:cxn ang="0">
                    <a:pos x="23" y="39"/>
                  </a:cxn>
                  <a:cxn ang="0">
                    <a:pos x="25" y="33"/>
                  </a:cxn>
                  <a:cxn ang="0">
                    <a:pos x="25" y="25"/>
                  </a:cxn>
                  <a:cxn ang="0">
                    <a:pos x="27" y="19"/>
                  </a:cxn>
                  <a:cxn ang="0">
                    <a:pos x="29" y="13"/>
                  </a:cxn>
                  <a:cxn ang="0">
                    <a:pos x="29" y="5"/>
                  </a:cxn>
                  <a:cxn ang="0">
                    <a:pos x="33" y="1"/>
                  </a:cxn>
                  <a:cxn ang="0">
                    <a:pos x="37" y="1"/>
                  </a:cxn>
                  <a:cxn ang="0">
                    <a:pos x="40" y="3"/>
                  </a:cxn>
                  <a:cxn ang="0">
                    <a:pos x="42" y="9"/>
                  </a:cxn>
                  <a:cxn ang="0">
                    <a:pos x="44" y="15"/>
                  </a:cxn>
                  <a:cxn ang="0">
                    <a:pos x="48" y="31"/>
                  </a:cxn>
                  <a:cxn ang="0">
                    <a:pos x="54" y="52"/>
                  </a:cxn>
                  <a:cxn ang="0">
                    <a:pos x="60" y="76"/>
                  </a:cxn>
                  <a:cxn ang="0">
                    <a:pos x="63" y="97"/>
                  </a:cxn>
                  <a:cxn ang="0">
                    <a:pos x="67" y="119"/>
                  </a:cxn>
                  <a:cxn ang="0">
                    <a:pos x="73" y="138"/>
                  </a:cxn>
                  <a:cxn ang="0">
                    <a:pos x="77" y="158"/>
                  </a:cxn>
                  <a:cxn ang="0">
                    <a:pos x="79" y="177"/>
                  </a:cxn>
                  <a:cxn ang="0">
                    <a:pos x="81" y="193"/>
                  </a:cxn>
                  <a:cxn ang="0">
                    <a:pos x="83" y="206"/>
                  </a:cxn>
                  <a:cxn ang="0">
                    <a:pos x="81" y="220"/>
                  </a:cxn>
                  <a:cxn ang="0">
                    <a:pos x="79" y="232"/>
                  </a:cxn>
                  <a:cxn ang="0">
                    <a:pos x="75" y="241"/>
                  </a:cxn>
                  <a:cxn ang="0">
                    <a:pos x="71" y="247"/>
                  </a:cxn>
                  <a:cxn ang="0">
                    <a:pos x="65" y="253"/>
                  </a:cxn>
                  <a:cxn ang="0">
                    <a:pos x="58" y="255"/>
                  </a:cxn>
                  <a:cxn ang="0">
                    <a:pos x="50" y="255"/>
                  </a:cxn>
                  <a:cxn ang="0">
                    <a:pos x="40" y="255"/>
                  </a:cxn>
                  <a:cxn ang="0">
                    <a:pos x="31" y="251"/>
                  </a:cxn>
                  <a:cxn ang="0">
                    <a:pos x="21" y="247"/>
                  </a:cxn>
                  <a:cxn ang="0">
                    <a:pos x="15" y="243"/>
                  </a:cxn>
                  <a:cxn ang="0">
                    <a:pos x="14" y="241"/>
                  </a:cxn>
                  <a:cxn ang="0">
                    <a:pos x="12" y="236"/>
                  </a:cxn>
                  <a:cxn ang="0">
                    <a:pos x="12" y="232"/>
                  </a:cxn>
                </a:cxnLst>
                <a:rect l="0" t="0" r="r" b="b"/>
                <a:pathLst>
                  <a:path w="83" h="255">
                    <a:moveTo>
                      <a:pt x="10" y="230"/>
                    </a:moveTo>
                    <a:lnTo>
                      <a:pt x="10" y="226"/>
                    </a:lnTo>
                    <a:lnTo>
                      <a:pt x="8" y="224"/>
                    </a:lnTo>
                    <a:lnTo>
                      <a:pt x="6" y="220"/>
                    </a:lnTo>
                    <a:lnTo>
                      <a:pt x="6" y="218"/>
                    </a:lnTo>
                    <a:lnTo>
                      <a:pt x="4" y="214"/>
                    </a:lnTo>
                    <a:lnTo>
                      <a:pt x="4" y="210"/>
                    </a:lnTo>
                    <a:lnTo>
                      <a:pt x="2" y="208"/>
                    </a:lnTo>
                    <a:lnTo>
                      <a:pt x="2" y="204"/>
                    </a:lnTo>
                    <a:lnTo>
                      <a:pt x="2" y="200"/>
                    </a:lnTo>
                    <a:lnTo>
                      <a:pt x="0" y="197"/>
                    </a:lnTo>
                    <a:lnTo>
                      <a:pt x="0" y="193"/>
                    </a:lnTo>
                    <a:lnTo>
                      <a:pt x="0" y="187"/>
                    </a:lnTo>
                    <a:lnTo>
                      <a:pt x="0" y="183"/>
                    </a:lnTo>
                    <a:lnTo>
                      <a:pt x="0" y="179"/>
                    </a:lnTo>
                    <a:lnTo>
                      <a:pt x="0" y="175"/>
                    </a:lnTo>
                    <a:lnTo>
                      <a:pt x="0" y="171"/>
                    </a:lnTo>
                    <a:lnTo>
                      <a:pt x="0" y="165"/>
                    </a:lnTo>
                    <a:lnTo>
                      <a:pt x="0" y="159"/>
                    </a:lnTo>
                    <a:lnTo>
                      <a:pt x="2" y="156"/>
                    </a:lnTo>
                    <a:lnTo>
                      <a:pt x="2" y="150"/>
                    </a:lnTo>
                    <a:lnTo>
                      <a:pt x="2" y="146"/>
                    </a:lnTo>
                    <a:lnTo>
                      <a:pt x="4" y="140"/>
                    </a:lnTo>
                    <a:lnTo>
                      <a:pt x="4" y="136"/>
                    </a:lnTo>
                    <a:lnTo>
                      <a:pt x="6" y="130"/>
                    </a:lnTo>
                    <a:lnTo>
                      <a:pt x="6" y="126"/>
                    </a:lnTo>
                    <a:lnTo>
                      <a:pt x="6" y="122"/>
                    </a:lnTo>
                    <a:lnTo>
                      <a:pt x="8" y="120"/>
                    </a:lnTo>
                    <a:lnTo>
                      <a:pt x="8" y="117"/>
                    </a:lnTo>
                    <a:lnTo>
                      <a:pt x="10" y="113"/>
                    </a:lnTo>
                    <a:lnTo>
                      <a:pt x="10" y="109"/>
                    </a:lnTo>
                    <a:lnTo>
                      <a:pt x="10" y="105"/>
                    </a:lnTo>
                    <a:lnTo>
                      <a:pt x="12" y="101"/>
                    </a:lnTo>
                    <a:lnTo>
                      <a:pt x="12" y="97"/>
                    </a:lnTo>
                    <a:lnTo>
                      <a:pt x="14" y="93"/>
                    </a:lnTo>
                    <a:lnTo>
                      <a:pt x="14" y="89"/>
                    </a:lnTo>
                    <a:lnTo>
                      <a:pt x="14" y="85"/>
                    </a:lnTo>
                    <a:lnTo>
                      <a:pt x="15" y="81"/>
                    </a:lnTo>
                    <a:lnTo>
                      <a:pt x="15" y="76"/>
                    </a:lnTo>
                    <a:lnTo>
                      <a:pt x="17" y="72"/>
                    </a:lnTo>
                    <a:lnTo>
                      <a:pt x="17" y="68"/>
                    </a:lnTo>
                    <a:lnTo>
                      <a:pt x="17" y="66"/>
                    </a:lnTo>
                    <a:lnTo>
                      <a:pt x="19" y="62"/>
                    </a:lnTo>
                    <a:lnTo>
                      <a:pt x="19" y="60"/>
                    </a:lnTo>
                    <a:lnTo>
                      <a:pt x="19" y="58"/>
                    </a:lnTo>
                    <a:lnTo>
                      <a:pt x="19" y="56"/>
                    </a:lnTo>
                    <a:lnTo>
                      <a:pt x="21" y="52"/>
                    </a:lnTo>
                    <a:lnTo>
                      <a:pt x="21" y="50"/>
                    </a:lnTo>
                    <a:lnTo>
                      <a:pt x="21" y="48"/>
                    </a:lnTo>
                    <a:lnTo>
                      <a:pt x="21" y="44"/>
                    </a:lnTo>
                    <a:lnTo>
                      <a:pt x="23" y="42"/>
                    </a:lnTo>
                    <a:lnTo>
                      <a:pt x="23" y="39"/>
                    </a:lnTo>
                    <a:lnTo>
                      <a:pt x="23" y="35"/>
                    </a:lnTo>
                    <a:lnTo>
                      <a:pt x="25" y="33"/>
                    </a:lnTo>
                    <a:lnTo>
                      <a:pt x="25" y="29"/>
                    </a:lnTo>
                    <a:lnTo>
                      <a:pt x="25" y="25"/>
                    </a:lnTo>
                    <a:lnTo>
                      <a:pt x="27" y="23"/>
                    </a:lnTo>
                    <a:lnTo>
                      <a:pt x="27" y="19"/>
                    </a:lnTo>
                    <a:lnTo>
                      <a:pt x="27" y="15"/>
                    </a:lnTo>
                    <a:lnTo>
                      <a:pt x="29" y="13"/>
                    </a:lnTo>
                    <a:lnTo>
                      <a:pt x="29" y="9"/>
                    </a:lnTo>
                    <a:lnTo>
                      <a:pt x="29" y="5"/>
                    </a:lnTo>
                    <a:lnTo>
                      <a:pt x="31" y="3"/>
                    </a:lnTo>
                    <a:lnTo>
                      <a:pt x="33" y="1"/>
                    </a:lnTo>
                    <a:lnTo>
                      <a:pt x="35" y="0"/>
                    </a:lnTo>
                    <a:lnTo>
                      <a:pt x="37" y="1"/>
                    </a:lnTo>
                    <a:lnTo>
                      <a:pt x="38" y="1"/>
                    </a:lnTo>
                    <a:lnTo>
                      <a:pt x="40" y="3"/>
                    </a:lnTo>
                    <a:lnTo>
                      <a:pt x="42" y="7"/>
                    </a:lnTo>
                    <a:lnTo>
                      <a:pt x="42" y="9"/>
                    </a:lnTo>
                    <a:lnTo>
                      <a:pt x="44" y="13"/>
                    </a:lnTo>
                    <a:lnTo>
                      <a:pt x="44" y="15"/>
                    </a:lnTo>
                    <a:lnTo>
                      <a:pt x="46" y="19"/>
                    </a:lnTo>
                    <a:lnTo>
                      <a:pt x="48" y="31"/>
                    </a:lnTo>
                    <a:lnTo>
                      <a:pt x="52" y="40"/>
                    </a:lnTo>
                    <a:lnTo>
                      <a:pt x="54" y="52"/>
                    </a:lnTo>
                    <a:lnTo>
                      <a:pt x="58" y="64"/>
                    </a:lnTo>
                    <a:lnTo>
                      <a:pt x="60" y="76"/>
                    </a:lnTo>
                    <a:lnTo>
                      <a:pt x="61" y="85"/>
                    </a:lnTo>
                    <a:lnTo>
                      <a:pt x="63" y="97"/>
                    </a:lnTo>
                    <a:lnTo>
                      <a:pt x="65" y="109"/>
                    </a:lnTo>
                    <a:lnTo>
                      <a:pt x="67" y="119"/>
                    </a:lnTo>
                    <a:lnTo>
                      <a:pt x="71" y="128"/>
                    </a:lnTo>
                    <a:lnTo>
                      <a:pt x="73" y="138"/>
                    </a:lnTo>
                    <a:lnTo>
                      <a:pt x="75" y="148"/>
                    </a:lnTo>
                    <a:lnTo>
                      <a:pt x="77" y="158"/>
                    </a:lnTo>
                    <a:lnTo>
                      <a:pt x="79" y="167"/>
                    </a:lnTo>
                    <a:lnTo>
                      <a:pt x="79" y="177"/>
                    </a:lnTo>
                    <a:lnTo>
                      <a:pt x="81" y="187"/>
                    </a:lnTo>
                    <a:lnTo>
                      <a:pt x="81" y="193"/>
                    </a:lnTo>
                    <a:lnTo>
                      <a:pt x="81" y="200"/>
                    </a:lnTo>
                    <a:lnTo>
                      <a:pt x="83" y="206"/>
                    </a:lnTo>
                    <a:lnTo>
                      <a:pt x="83" y="212"/>
                    </a:lnTo>
                    <a:lnTo>
                      <a:pt x="81" y="220"/>
                    </a:lnTo>
                    <a:lnTo>
                      <a:pt x="81" y="226"/>
                    </a:lnTo>
                    <a:lnTo>
                      <a:pt x="79" y="232"/>
                    </a:lnTo>
                    <a:lnTo>
                      <a:pt x="77" y="239"/>
                    </a:lnTo>
                    <a:lnTo>
                      <a:pt x="75" y="241"/>
                    </a:lnTo>
                    <a:lnTo>
                      <a:pt x="73" y="245"/>
                    </a:lnTo>
                    <a:lnTo>
                      <a:pt x="71" y="247"/>
                    </a:lnTo>
                    <a:lnTo>
                      <a:pt x="69" y="249"/>
                    </a:lnTo>
                    <a:lnTo>
                      <a:pt x="65" y="253"/>
                    </a:lnTo>
                    <a:lnTo>
                      <a:pt x="61" y="253"/>
                    </a:lnTo>
                    <a:lnTo>
                      <a:pt x="58" y="255"/>
                    </a:lnTo>
                    <a:lnTo>
                      <a:pt x="56" y="255"/>
                    </a:lnTo>
                    <a:lnTo>
                      <a:pt x="50" y="255"/>
                    </a:lnTo>
                    <a:lnTo>
                      <a:pt x="46" y="255"/>
                    </a:lnTo>
                    <a:lnTo>
                      <a:pt x="40" y="255"/>
                    </a:lnTo>
                    <a:lnTo>
                      <a:pt x="37" y="253"/>
                    </a:lnTo>
                    <a:lnTo>
                      <a:pt x="31" y="251"/>
                    </a:lnTo>
                    <a:lnTo>
                      <a:pt x="27" y="249"/>
                    </a:lnTo>
                    <a:lnTo>
                      <a:pt x="21" y="247"/>
                    </a:lnTo>
                    <a:lnTo>
                      <a:pt x="17" y="245"/>
                    </a:lnTo>
                    <a:lnTo>
                      <a:pt x="15" y="243"/>
                    </a:lnTo>
                    <a:lnTo>
                      <a:pt x="15" y="243"/>
                    </a:lnTo>
                    <a:lnTo>
                      <a:pt x="14" y="241"/>
                    </a:lnTo>
                    <a:lnTo>
                      <a:pt x="14" y="239"/>
                    </a:lnTo>
                    <a:lnTo>
                      <a:pt x="12" y="236"/>
                    </a:lnTo>
                    <a:lnTo>
                      <a:pt x="12" y="234"/>
                    </a:lnTo>
                    <a:lnTo>
                      <a:pt x="12" y="232"/>
                    </a:lnTo>
                    <a:lnTo>
                      <a:pt x="10" y="230"/>
                    </a:lnTo>
                    <a:close/>
                  </a:path>
                </a:pathLst>
              </a:custGeom>
              <a:solidFill>
                <a:srgbClr val="EBEBF0"/>
              </a:solidFill>
              <a:ln w="9525">
                <a:noFill/>
                <a:round/>
                <a:headEnd/>
                <a:tailEnd/>
              </a:ln>
            </p:spPr>
            <p:txBody>
              <a:bodyPr/>
              <a:lstStyle/>
              <a:p>
                <a:endParaRPr lang="en-US"/>
              </a:p>
            </p:txBody>
          </p:sp>
          <p:sp>
            <p:nvSpPr>
              <p:cNvPr id="40982" name="Freeform 22"/>
              <p:cNvSpPr>
                <a:spLocks/>
              </p:cNvSpPr>
              <p:nvPr/>
            </p:nvSpPr>
            <p:spPr bwMode="auto">
              <a:xfrm>
                <a:off x="2201" y="1387"/>
                <a:ext cx="69" cy="110"/>
              </a:xfrm>
              <a:custGeom>
                <a:avLst/>
                <a:gdLst/>
                <a:ahLst/>
                <a:cxnLst>
                  <a:cxn ang="0">
                    <a:pos x="8" y="193"/>
                  </a:cxn>
                  <a:cxn ang="0">
                    <a:pos x="6" y="187"/>
                  </a:cxn>
                  <a:cxn ang="0">
                    <a:pos x="4" y="181"/>
                  </a:cxn>
                  <a:cxn ang="0">
                    <a:pos x="2" y="175"/>
                  </a:cxn>
                  <a:cxn ang="0">
                    <a:pos x="0" y="170"/>
                  </a:cxn>
                  <a:cxn ang="0">
                    <a:pos x="0" y="162"/>
                  </a:cxn>
                  <a:cxn ang="0">
                    <a:pos x="0" y="156"/>
                  </a:cxn>
                  <a:cxn ang="0">
                    <a:pos x="0" y="148"/>
                  </a:cxn>
                  <a:cxn ang="0">
                    <a:pos x="0" y="140"/>
                  </a:cxn>
                  <a:cxn ang="0">
                    <a:pos x="0" y="131"/>
                  </a:cxn>
                  <a:cxn ang="0">
                    <a:pos x="2" y="123"/>
                  </a:cxn>
                  <a:cxn ang="0">
                    <a:pos x="4" y="115"/>
                  </a:cxn>
                  <a:cxn ang="0">
                    <a:pos x="4" y="107"/>
                  </a:cxn>
                  <a:cxn ang="0">
                    <a:pos x="6" y="101"/>
                  </a:cxn>
                  <a:cxn ang="0">
                    <a:pos x="8" y="95"/>
                  </a:cxn>
                  <a:cxn ang="0">
                    <a:pos x="8" y="90"/>
                  </a:cxn>
                  <a:cxn ang="0">
                    <a:pos x="10" y="82"/>
                  </a:cxn>
                  <a:cxn ang="0">
                    <a:pos x="11" y="76"/>
                  </a:cxn>
                  <a:cxn ang="0">
                    <a:pos x="13" y="68"/>
                  </a:cxn>
                  <a:cxn ang="0">
                    <a:pos x="13" y="60"/>
                  </a:cxn>
                  <a:cxn ang="0">
                    <a:pos x="15" y="54"/>
                  </a:cxn>
                  <a:cxn ang="0">
                    <a:pos x="15" y="51"/>
                  </a:cxn>
                  <a:cxn ang="0">
                    <a:pos x="17" y="47"/>
                  </a:cxn>
                  <a:cxn ang="0">
                    <a:pos x="17" y="43"/>
                  </a:cxn>
                  <a:cxn ang="0">
                    <a:pos x="17" y="37"/>
                  </a:cxn>
                  <a:cxn ang="0">
                    <a:pos x="19" y="31"/>
                  </a:cxn>
                  <a:cxn ang="0">
                    <a:pos x="21" y="25"/>
                  </a:cxn>
                  <a:cxn ang="0">
                    <a:pos x="21" y="21"/>
                  </a:cxn>
                  <a:cxn ang="0">
                    <a:pos x="23" y="15"/>
                  </a:cxn>
                  <a:cxn ang="0">
                    <a:pos x="23" y="10"/>
                  </a:cxn>
                  <a:cxn ang="0">
                    <a:pos x="25" y="4"/>
                  </a:cxn>
                  <a:cxn ang="0">
                    <a:pos x="27" y="0"/>
                  </a:cxn>
                  <a:cxn ang="0">
                    <a:pos x="31" y="0"/>
                  </a:cxn>
                  <a:cxn ang="0">
                    <a:pos x="34" y="2"/>
                  </a:cxn>
                  <a:cxn ang="0">
                    <a:pos x="36" y="8"/>
                  </a:cxn>
                  <a:cxn ang="0">
                    <a:pos x="38" y="12"/>
                  </a:cxn>
                  <a:cxn ang="0">
                    <a:pos x="42" y="25"/>
                  </a:cxn>
                  <a:cxn ang="0">
                    <a:pos x="46" y="43"/>
                  </a:cxn>
                  <a:cxn ang="0">
                    <a:pos x="50" y="62"/>
                  </a:cxn>
                  <a:cxn ang="0">
                    <a:pos x="54" y="82"/>
                  </a:cxn>
                  <a:cxn ang="0">
                    <a:pos x="57" y="99"/>
                  </a:cxn>
                  <a:cxn ang="0">
                    <a:pos x="61" y="117"/>
                  </a:cxn>
                  <a:cxn ang="0">
                    <a:pos x="65" y="132"/>
                  </a:cxn>
                  <a:cxn ang="0">
                    <a:pos x="67" y="150"/>
                  </a:cxn>
                  <a:cxn ang="0">
                    <a:pos x="69" y="164"/>
                  </a:cxn>
                  <a:cxn ang="0">
                    <a:pos x="69" y="175"/>
                  </a:cxn>
                  <a:cxn ang="0">
                    <a:pos x="69" y="187"/>
                  </a:cxn>
                  <a:cxn ang="0">
                    <a:pos x="67" y="197"/>
                  </a:cxn>
                  <a:cxn ang="0">
                    <a:pos x="63" y="205"/>
                  </a:cxn>
                  <a:cxn ang="0">
                    <a:pos x="59" y="211"/>
                  </a:cxn>
                  <a:cxn ang="0">
                    <a:pos x="56" y="214"/>
                  </a:cxn>
                  <a:cxn ang="0">
                    <a:pos x="50" y="216"/>
                  </a:cxn>
                  <a:cxn ang="0">
                    <a:pos x="42" y="218"/>
                  </a:cxn>
                  <a:cxn ang="0">
                    <a:pos x="34" y="216"/>
                  </a:cxn>
                  <a:cxn ang="0">
                    <a:pos x="27" y="214"/>
                  </a:cxn>
                  <a:cxn ang="0">
                    <a:pos x="19" y="211"/>
                  </a:cxn>
                  <a:cxn ang="0">
                    <a:pos x="13" y="207"/>
                  </a:cxn>
                  <a:cxn ang="0">
                    <a:pos x="11" y="205"/>
                  </a:cxn>
                  <a:cxn ang="0">
                    <a:pos x="10" y="201"/>
                  </a:cxn>
                  <a:cxn ang="0">
                    <a:pos x="10" y="197"/>
                  </a:cxn>
                </a:cxnLst>
                <a:rect l="0" t="0" r="r" b="b"/>
                <a:pathLst>
                  <a:path w="69" h="218">
                    <a:moveTo>
                      <a:pt x="8" y="195"/>
                    </a:moveTo>
                    <a:lnTo>
                      <a:pt x="8" y="193"/>
                    </a:lnTo>
                    <a:lnTo>
                      <a:pt x="6" y="189"/>
                    </a:lnTo>
                    <a:lnTo>
                      <a:pt x="6" y="187"/>
                    </a:lnTo>
                    <a:lnTo>
                      <a:pt x="4" y="185"/>
                    </a:lnTo>
                    <a:lnTo>
                      <a:pt x="4" y="181"/>
                    </a:lnTo>
                    <a:lnTo>
                      <a:pt x="2" y="179"/>
                    </a:lnTo>
                    <a:lnTo>
                      <a:pt x="2" y="175"/>
                    </a:lnTo>
                    <a:lnTo>
                      <a:pt x="2" y="173"/>
                    </a:lnTo>
                    <a:lnTo>
                      <a:pt x="0" y="170"/>
                    </a:lnTo>
                    <a:lnTo>
                      <a:pt x="0" y="166"/>
                    </a:lnTo>
                    <a:lnTo>
                      <a:pt x="0" y="162"/>
                    </a:lnTo>
                    <a:lnTo>
                      <a:pt x="0" y="160"/>
                    </a:lnTo>
                    <a:lnTo>
                      <a:pt x="0" y="156"/>
                    </a:lnTo>
                    <a:lnTo>
                      <a:pt x="0" y="152"/>
                    </a:lnTo>
                    <a:lnTo>
                      <a:pt x="0" y="148"/>
                    </a:lnTo>
                    <a:lnTo>
                      <a:pt x="0" y="144"/>
                    </a:lnTo>
                    <a:lnTo>
                      <a:pt x="0" y="140"/>
                    </a:lnTo>
                    <a:lnTo>
                      <a:pt x="0" y="136"/>
                    </a:lnTo>
                    <a:lnTo>
                      <a:pt x="0" y="131"/>
                    </a:lnTo>
                    <a:lnTo>
                      <a:pt x="2" y="127"/>
                    </a:lnTo>
                    <a:lnTo>
                      <a:pt x="2" y="123"/>
                    </a:lnTo>
                    <a:lnTo>
                      <a:pt x="2" y="119"/>
                    </a:lnTo>
                    <a:lnTo>
                      <a:pt x="4" y="115"/>
                    </a:lnTo>
                    <a:lnTo>
                      <a:pt x="4" y="111"/>
                    </a:lnTo>
                    <a:lnTo>
                      <a:pt x="4" y="107"/>
                    </a:lnTo>
                    <a:lnTo>
                      <a:pt x="6" y="103"/>
                    </a:lnTo>
                    <a:lnTo>
                      <a:pt x="6" y="101"/>
                    </a:lnTo>
                    <a:lnTo>
                      <a:pt x="6" y="97"/>
                    </a:lnTo>
                    <a:lnTo>
                      <a:pt x="8" y="95"/>
                    </a:lnTo>
                    <a:lnTo>
                      <a:pt x="8" y="92"/>
                    </a:lnTo>
                    <a:lnTo>
                      <a:pt x="8" y="90"/>
                    </a:lnTo>
                    <a:lnTo>
                      <a:pt x="10" y="86"/>
                    </a:lnTo>
                    <a:lnTo>
                      <a:pt x="10" y="82"/>
                    </a:lnTo>
                    <a:lnTo>
                      <a:pt x="10" y="78"/>
                    </a:lnTo>
                    <a:lnTo>
                      <a:pt x="11" y="76"/>
                    </a:lnTo>
                    <a:lnTo>
                      <a:pt x="11" y="72"/>
                    </a:lnTo>
                    <a:lnTo>
                      <a:pt x="13" y="68"/>
                    </a:lnTo>
                    <a:lnTo>
                      <a:pt x="13" y="64"/>
                    </a:lnTo>
                    <a:lnTo>
                      <a:pt x="13" y="60"/>
                    </a:lnTo>
                    <a:lnTo>
                      <a:pt x="15" y="56"/>
                    </a:lnTo>
                    <a:lnTo>
                      <a:pt x="15" y="54"/>
                    </a:lnTo>
                    <a:lnTo>
                      <a:pt x="15" y="52"/>
                    </a:lnTo>
                    <a:lnTo>
                      <a:pt x="15" y="51"/>
                    </a:lnTo>
                    <a:lnTo>
                      <a:pt x="15" y="49"/>
                    </a:lnTo>
                    <a:lnTo>
                      <a:pt x="17" y="47"/>
                    </a:lnTo>
                    <a:lnTo>
                      <a:pt x="17" y="45"/>
                    </a:lnTo>
                    <a:lnTo>
                      <a:pt x="17" y="43"/>
                    </a:lnTo>
                    <a:lnTo>
                      <a:pt x="17" y="41"/>
                    </a:lnTo>
                    <a:lnTo>
                      <a:pt x="17" y="37"/>
                    </a:lnTo>
                    <a:lnTo>
                      <a:pt x="19" y="35"/>
                    </a:lnTo>
                    <a:lnTo>
                      <a:pt x="19" y="31"/>
                    </a:lnTo>
                    <a:lnTo>
                      <a:pt x="19" y="29"/>
                    </a:lnTo>
                    <a:lnTo>
                      <a:pt x="21" y="25"/>
                    </a:lnTo>
                    <a:lnTo>
                      <a:pt x="21" y="23"/>
                    </a:lnTo>
                    <a:lnTo>
                      <a:pt x="21" y="21"/>
                    </a:lnTo>
                    <a:lnTo>
                      <a:pt x="23" y="17"/>
                    </a:lnTo>
                    <a:lnTo>
                      <a:pt x="23" y="15"/>
                    </a:lnTo>
                    <a:lnTo>
                      <a:pt x="23" y="12"/>
                    </a:lnTo>
                    <a:lnTo>
                      <a:pt x="23" y="10"/>
                    </a:lnTo>
                    <a:lnTo>
                      <a:pt x="25" y="6"/>
                    </a:lnTo>
                    <a:lnTo>
                      <a:pt x="25" y="4"/>
                    </a:lnTo>
                    <a:lnTo>
                      <a:pt x="25" y="2"/>
                    </a:lnTo>
                    <a:lnTo>
                      <a:pt x="27" y="0"/>
                    </a:lnTo>
                    <a:lnTo>
                      <a:pt x="29" y="0"/>
                    </a:lnTo>
                    <a:lnTo>
                      <a:pt x="31" y="0"/>
                    </a:lnTo>
                    <a:lnTo>
                      <a:pt x="33" y="0"/>
                    </a:lnTo>
                    <a:lnTo>
                      <a:pt x="34" y="2"/>
                    </a:lnTo>
                    <a:lnTo>
                      <a:pt x="36" y="4"/>
                    </a:lnTo>
                    <a:lnTo>
                      <a:pt x="36" y="8"/>
                    </a:lnTo>
                    <a:lnTo>
                      <a:pt x="36" y="10"/>
                    </a:lnTo>
                    <a:lnTo>
                      <a:pt x="38" y="12"/>
                    </a:lnTo>
                    <a:lnTo>
                      <a:pt x="38" y="15"/>
                    </a:lnTo>
                    <a:lnTo>
                      <a:pt x="42" y="25"/>
                    </a:lnTo>
                    <a:lnTo>
                      <a:pt x="44" y="33"/>
                    </a:lnTo>
                    <a:lnTo>
                      <a:pt x="46" y="43"/>
                    </a:lnTo>
                    <a:lnTo>
                      <a:pt x="48" y="52"/>
                    </a:lnTo>
                    <a:lnTo>
                      <a:pt x="50" y="62"/>
                    </a:lnTo>
                    <a:lnTo>
                      <a:pt x="52" y="72"/>
                    </a:lnTo>
                    <a:lnTo>
                      <a:pt x="54" y="82"/>
                    </a:lnTo>
                    <a:lnTo>
                      <a:pt x="56" y="92"/>
                    </a:lnTo>
                    <a:lnTo>
                      <a:pt x="57" y="99"/>
                    </a:lnTo>
                    <a:lnTo>
                      <a:pt x="59" y="109"/>
                    </a:lnTo>
                    <a:lnTo>
                      <a:pt x="61" y="117"/>
                    </a:lnTo>
                    <a:lnTo>
                      <a:pt x="63" y="125"/>
                    </a:lnTo>
                    <a:lnTo>
                      <a:pt x="65" y="132"/>
                    </a:lnTo>
                    <a:lnTo>
                      <a:pt x="67" y="140"/>
                    </a:lnTo>
                    <a:lnTo>
                      <a:pt x="67" y="150"/>
                    </a:lnTo>
                    <a:lnTo>
                      <a:pt x="69" y="158"/>
                    </a:lnTo>
                    <a:lnTo>
                      <a:pt x="69" y="164"/>
                    </a:lnTo>
                    <a:lnTo>
                      <a:pt x="69" y="170"/>
                    </a:lnTo>
                    <a:lnTo>
                      <a:pt x="69" y="175"/>
                    </a:lnTo>
                    <a:lnTo>
                      <a:pt x="69" y="181"/>
                    </a:lnTo>
                    <a:lnTo>
                      <a:pt x="69" y="187"/>
                    </a:lnTo>
                    <a:lnTo>
                      <a:pt x="69" y="191"/>
                    </a:lnTo>
                    <a:lnTo>
                      <a:pt x="67" y="197"/>
                    </a:lnTo>
                    <a:lnTo>
                      <a:pt x="65" y="203"/>
                    </a:lnTo>
                    <a:lnTo>
                      <a:pt x="63" y="205"/>
                    </a:lnTo>
                    <a:lnTo>
                      <a:pt x="63" y="209"/>
                    </a:lnTo>
                    <a:lnTo>
                      <a:pt x="59" y="211"/>
                    </a:lnTo>
                    <a:lnTo>
                      <a:pt x="57" y="212"/>
                    </a:lnTo>
                    <a:lnTo>
                      <a:pt x="56" y="214"/>
                    </a:lnTo>
                    <a:lnTo>
                      <a:pt x="52" y="216"/>
                    </a:lnTo>
                    <a:lnTo>
                      <a:pt x="50" y="216"/>
                    </a:lnTo>
                    <a:lnTo>
                      <a:pt x="46" y="216"/>
                    </a:lnTo>
                    <a:lnTo>
                      <a:pt x="42" y="218"/>
                    </a:lnTo>
                    <a:lnTo>
                      <a:pt x="38" y="216"/>
                    </a:lnTo>
                    <a:lnTo>
                      <a:pt x="34" y="216"/>
                    </a:lnTo>
                    <a:lnTo>
                      <a:pt x="31" y="216"/>
                    </a:lnTo>
                    <a:lnTo>
                      <a:pt x="27" y="214"/>
                    </a:lnTo>
                    <a:lnTo>
                      <a:pt x="23" y="212"/>
                    </a:lnTo>
                    <a:lnTo>
                      <a:pt x="19" y="211"/>
                    </a:lnTo>
                    <a:lnTo>
                      <a:pt x="15" y="209"/>
                    </a:lnTo>
                    <a:lnTo>
                      <a:pt x="13" y="207"/>
                    </a:lnTo>
                    <a:lnTo>
                      <a:pt x="11" y="207"/>
                    </a:lnTo>
                    <a:lnTo>
                      <a:pt x="11" y="205"/>
                    </a:lnTo>
                    <a:lnTo>
                      <a:pt x="10" y="203"/>
                    </a:lnTo>
                    <a:lnTo>
                      <a:pt x="10" y="201"/>
                    </a:lnTo>
                    <a:lnTo>
                      <a:pt x="10" y="199"/>
                    </a:lnTo>
                    <a:lnTo>
                      <a:pt x="10" y="197"/>
                    </a:lnTo>
                    <a:lnTo>
                      <a:pt x="8" y="195"/>
                    </a:lnTo>
                    <a:close/>
                  </a:path>
                </a:pathLst>
              </a:custGeom>
              <a:solidFill>
                <a:srgbClr val="F4F4F7"/>
              </a:solidFill>
              <a:ln w="9525">
                <a:noFill/>
                <a:round/>
                <a:headEnd/>
                <a:tailEnd/>
              </a:ln>
            </p:spPr>
            <p:txBody>
              <a:bodyPr/>
              <a:lstStyle/>
              <a:p>
                <a:endParaRPr lang="en-US"/>
              </a:p>
            </p:txBody>
          </p:sp>
          <p:sp>
            <p:nvSpPr>
              <p:cNvPr id="40983" name="Freeform 23"/>
              <p:cNvSpPr>
                <a:spLocks/>
              </p:cNvSpPr>
              <p:nvPr/>
            </p:nvSpPr>
            <p:spPr bwMode="auto">
              <a:xfrm>
                <a:off x="2205" y="1400"/>
                <a:ext cx="57" cy="91"/>
              </a:xfrm>
              <a:custGeom>
                <a:avLst/>
                <a:gdLst/>
                <a:ahLst/>
                <a:cxnLst>
                  <a:cxn ang="0">
                    <a:pos x="6" y="160"/>
                  </a:cxn>
                  <a:cxn ang="0">
                    <a:pos x="4" y="156"/>
                  </a:cxn>
                  <a:cxn ang="0">
                    <a:pos x="2" y="150"/>
                  </a:cxn>
                  <a:cxn ang="0">
                    <a:pos x="2" y="146"/>
                  </a:cxn>
                  <a:cxn ang="0">
                    <a:pos x="0" y="141"/>
                  </a:cxn>
                  <a:cxn ang="0">
                    <a:pos x="0" y="135"/>
                  </a:cxn>
                  <a:cxn ang="0">
                    <a:pos x="0" y="129"/>
                  </a:cxn>
                  <a:cxn ang="0">
                    <a:pos x="0" y="123"/>
                  </a:cxn>
                  <a:cxn ang="0">
                    <a:pos x="0" y="117"/>
                  </a:cxn>
                  <a:cxn ang="0">
                    <a:pos x="0" y="109"/>
                  </a:cxn>
                  <a:cxn ang="0">
                    <a:pos x="2" y="104"/>
                  </a:cxn>
                  <a:cxn ang="0">
                    <a:pos x="2" y="96"/>
                  </a:cxn>
                  <a:cxn ang="0">
                    <a:pos x="4" y="90"/>
                  </a:cxn>
                  <a:cxn ang="0">
                    <a:pos x="4" y="84"/>
                  </a:cxn>
                  <a:cxn ang="0">
                    <a:pos x="6" y="80"/>
                  </a:cxn>
                  <a:cxn ang="0">
                    <a:pos x="6" y="74"/>
                  </a:cxn>
                  <a:cxn ang="0">
                    <a:pos x="7" y="68"/>
                  </a:cxn>
                  <a:cxn ang="0">
                    <a:pos x="9" y="63"/>
                  </a:cxn>
                  <a:cxn ang="0">
                    <a:pos x="9" y="57"/>
                  </a:cxn>
                  <a:cxn ang="0">
                    <a:pos x="11" y="51"/>
                  </a:cxn>
                  <a:cxn ang="0">
                    <a:pos x="11" y="45"/>
                  </a:cxn>
                  <a:cxn ang="0">
                    <a:pos x="13" y="43"/>
                  </a:cxn>
                  <a:cxn ang="0">
                    <a:pos x="13" y="39"/>
                  </a:cxn>
                  <a:cxn ang="0">
                    <a:pos x="13" y="35"/>
                  </a:cxn>
                  <a:cxn ang="0">
                    <a:pos x="15" y="31"/>
                  </a:cxn>
                  <a:cxn ang="0">
                    <a:pos x="15" y="27"/>
                  </a:cxn>
                  <a:cxn ang="0">
                    <a:pos x="17" y="22"/>
                  </a:cxn>
                  <a:cxn ang="0">
                    <a:pos x="17" y="18"/>
                  </a:cxn>
                  <a:cxn ang="0">
                    <a:pos x="19" y="14"/>
                  </a:cxn>
                  <a:cxn ang="0">
                    <a:pos x="19" y="8"/>
                  </a:cxn>
                  <a:cxn ang="0">
                    <a:pos x="19" y="4"/>
                  </a:cxn>
                  <a:cxn ang="0">
                    <a:pos x="23" y="0"/>
                  </a:cxn>
                  <a:cxn ang="0">
                    <a:pos x="25" y="0"/>
                  </a:cxn>
                  <a:cxn ang="0">
                    <a:pos x="29" y="2"/>
                  </a:cxn>
                  <a:cxn ang="0">
                    <a:pos x="30" y="6"/>
                  </a:cxn>
                  <a:cxn ang="0">
                    <a:pos x="30" y="12"/>
                  </a:cxn>
                  <a:cxn ang="0">
                    <a:pos x="34" y="22"/>
                  </a:cxn>
                  <a:cxn ang="0">
                    <a:pos x="38" y="37"/>
                  </a:cxn>
                  <a:cxn ang="0">
                    <a:pos x="40" y="53"/>
                  </a:cxn>
                  <a:cxn ang="0">
                    <a:pos x="44" y="68"/>
                  </a:cxn>
                  <a:cxn ang="0">
                    <a:pos x="48" y="84"/>
                  </a:cxn>
                  <a:cxn ang="0">
                    <a:pos x="50" y="98"/>
                  </a:cxn>
                  <a:cxn ang="0">
                    <a:pos x="53" y="111"/>
                  </a:cxn>
                  <a:cxn ang="0">
                    <a:pos x="55" y="125"/>
                  </a:cxn>
                  <a:cxn ang="0">
                    <a:pos x="57" y="137"/>
                  </a:cxn>
                  <a:cxn ang="0">
                    <a:pos x="57" y="146"/>
                  </a:cxn>
                  <a:cxn ang="0">
                    <a:pos x="57" y="154"/>
                  </a:cxn>
                  <a:cxn ang="0">
                    <a:pos x="55" y="164"/>
                  </a:cxn>
                  <a:cxn ang="0">
                    <a:pos x="53" y="172"/>
                  </a:cxn>
                  <a:cxn ang="0">
                    <a:pos x="50" y="176"/>
                  </a:cxn>
                  <a:cxn ang="0">
                    <a:pos x="46" y="178"/>
                  </a:cxn>
                  <a:cxn ang="0">
                    <a:pos x="40" y="180"/>
                  </a:cxn>
                  <a:cxn ang="0">
                    <a:pos x="34" y="182"/>
                  </a:cxn>
                  <a:cxn ang="0">
                    <a:pos x="29" y="180"/>
                  </a:cxn>
                  <a:cxn ang="0">
                    <a:pos x="21" y="178"/>
                  </a:cxn>
                  <a:cxn ang="0">
                    <a:pos x="15" y="176"/>
                  </a:cxn>
                  <a:cxn ang="0">
                    <a:pos x="11" y="172"/>
                  </a:cxn>
                  <a:cxn ang="0">
                    <a:pos x="9" y="170"/>
                  </a:cxn>
                  <a:cxn ang="0">
                    <a:pos x="7" y="168"/>
                  </a:cxn>
                  <a:cxn ang="0">
                    <a:pos x="7" y="164"/>
                  </a:cxn>
                </a:cxnLst>
                <a:rect l="0" t="0" r="r" b="b"/>
                <a:pathLst>
                  <a:path w="57" h="182">
                    <a:moveTo>
                      <a:pt x="6" y="162"/>
                    </a:moveTo>
                    <a:lnTo>
                      <a:pt x="6" y="160"/>
                    </a:lnTo>
                    <a:lnTo>
                      <a:pt x="4" y="158"/>
                    </a:lnTo>
                    <a:lnTo>
                      <a:pt x="4" y="156"/>
                    </a:lnTo>
                    <a:lnTo>
                      <a:pt x="4" y="154"/>
                    </a:lnTo>
                    <a:lnTo>
                      <a:pt x="2" y="150"/>
                    </a:lnTo>
                    <a:lnTo>
                      <a:pt x="2" y="148"/>
                    </a:lnTo>
                    <a:lnTo>
                      <a:pt x="2" y="146"/>
                    </a:lnTo>
                    <a:lnTo>
                      <a:pt x="0" y="145"/>
                    </a:lnTo>
                    <a:lnTo>
                      <a:pt x="0" y="141"/>
                    </a:lnTo>
                    <a:lnTo>
                      <a:pt x="0" y="139"/>
                    </a:lnTo>
                    <a:lnTo>
                      <a:pt x="0" y="135"/>
                    </a:lnTo>
                    <a:lnTo>
                      <a:pt x="0" y="133"/>
                    </a:lnTo>
                    <a:lnTo>
                      <a:pt x="0" y="129"/>
                    </a:lnTo>
                    <a:lnTo>
                      <a:pt x="0" y="127"/>
                    </a:lnTo>
                    <a:lnTo>
                      <a:pt x="0" y="123"/>
                    </a:lnTo>
                    <a:lnTo>
                      <a:pt x="0" y="121"/>
                    </a:lnTo>
                    <a:lnTo>
                      <a:pt x="0" y="117"/>
                    </a:lnTo>
                    <a:lnTo>
                      <a:pt x="0" y="113"/>
                    </a:lnTo>
                    <a:lnTo>
                      <a:pt x="0" y="109"/>
                    </a:lnTo>
                    <a:lnTo>
                      <a:pt x="0" y="106"/>
                    </a:lnTo>
                    <a:lnTo>
                      <a:pt x="2" y="104"/>
                    </a:lnTo>
                    <a:lnTo>
                      <a:pt x="2" y="100"/>
                    </a:lnTo>
                    <a:lnTo>
                      <a:pt x="2" y="96"/>
                    </a:lnTo>
                    <a:lnTo>
                      <a:pt x="4" y="92"/>
                    </a:lnTo>
                    <a:lnTo>
                      <a:pt x="4" y="90"/>
                    </a:lnTo>
                    <a:lnTo>
                      <a:pt x="4" y="88"/>
                    </a:lnTo>
                    <a:lnTo>
                      <a:pt x="4" y="84"/>
                    </a:lnTo>
                    <a:lnTo>
                      <a:pt x="6" y="82"/>
                    </a:lnTo>
                    <a:lnTo>
                      <a:pt x="6" y="80"/>
                    </a:lnTo>
                    <a:lnTo>
                      <a:pt x="6" y="76"/>
                    </a:lnTo>
                    <a:lnTo>
                      <a:pt x="6" y="74"/>
                    </a:lnTo>
                    <a:lnTo>
                      <a:pt x="7" y="72"/>
                    </a:lnTo>
                    <a:lnTo>
                      <a:pt x="7" y="68"/>
                    </a:lnTo>
                    <a:lnTo>
                      <a:pt x="7" y="67"/>
                    </a:lnTo>
                    <a:lnTo>
                      <a:pt x="9" y="63"/>
                    </a:lnTo>
                    <a:lnTo>
                      <a:pt x="9" y="61"/>
                    </a:lnTo>
                    <a:lnTo>
                      <a:pt x="9" y="57"/>
                    </a:lnTo>
                    <a:lnTo>
                      <a:pt x="11" y="53"/>
                    </a:lnTo>
                    <a:lnTo>
                      <a:pt x="11" y="51"/>
                    </a:lnTo>
                    <a:lnTo>
                      <a:pt x="11" y="47"/>
                    </a:lnTo>
                    <a:lnTo>
                      <a:pt x="11" y="45"/>
                    </a:lnTo>
                    <a:lnTo>
                      <a:pt x="13" y="45"/>
                    </a:lnTo>
                    <a:lnTo>
                      <a:pt x="13" y="43"/>
                    </a:lnTo>
                    <a:lnTo>
                      <a:pt x="13" y="41"/>
                    </a:lnTo>
                    <a:lnTo>
                      <a:pt x="13" y="39"/>
                    </a:lnTo>
                    <a:lnTo>
                      <a:pt x="13" y="37"/>
                    </a:lnTo>
                    <a:lnTo>
                      <a:pt x="13" y="35"/>
                    </a:lnTo>
                    <a:lnTo>
                      <a:pt x="13" y="33"/>
                    </a:lnTo>
                    <a:lnTo>
                      <a:pt x="15" y="31"/>
                    </a:lnTo>
                    <a:lnTo>
                      <a:pt x="15" y="29"/>
                    </a:lnTo>
                    <a:lnTo>
                      <a:pt x="15" y="27"/>
                    </a:lnTo>
                    <a:lnTo>
                      <a:pt x="15" y="26"/>
                    </a:lnTo>
                    <a:lnTo>
                      <a:pt x="17" y="22"/>
                    </a:lnTo>
                    <a:lnTo>
                      <a:pt x="17" y="20"/>
                    </a:lnTo>
                    <a:lnTo>
                      <a:pt x="17" y="18"/>
                    </a:lnTo>
                    <a:lnTo>
                      <a:pt x="17" y="16"/>
                    </a:lnTo>
                    <a:lnTo>
                      <a:pt x="19" y="14"/>
                    </a:lnTo>
                    <a:lnTo>
                      <a:pt x="19" y="12"/>
                    </a:lnTo>
                    <a:lnTo>
                      <a:pt x="19" y="8"/>
                    </a:lnTo>
                    <a:lnTo>
                      <a:pt x="19" y="6"/>
                    </a:lnTo>
                    <a:lnTo>
                      <a:pt x="19" y="4"/>
                    </a:lnTo>
                    <a:lnTo>
                      <a:pt x="21" y="2"/>
                    </a:lnTo>
                    <a:lnTo>
                      <a:pt x="23" y="0"/>
                    </a:lnTo>
                    <a:lnTo>
                      <a:pt x="23" y="0"/>
                    </a:lnTo>
                    <a:lnTo>
                      <a:pt x="25" y="0"/>
                    </a:lnTo>
                    <a:lnTo>
                      <a:pt x="27" y="0"/>
                    </a:lnTo>
                    <a:lnTo>
                      <a:pt x="29" y="2"/>
                    </a:lnTo>
                    <a:lnTo>
                      <a:pt x="29" y="4"/>
                    </a:lnTo>
                    <a:lnTo>
                      <a:pt x="30" y="6"/>
                    </a:lnTo>
                    <a:lnTo>
                      <a:pt x="30" y="8"/>
                    </a:lnTo>
                    <a:lnTo>
                      <a:pt x="30" y="12"/>
                    </a:lnTo>
                    <a:lnTo>
                      <a:pt x="32" y="14"/>
                    </a:lnTo>
                    <a:lnTo>
                      <a:pt x="34" y="22"/>
                    </a:lnTo>
                    <a:lnTo>
                      <a:pt x="36" y="29"/>
                    </a:lnTo>
                    <a:lnTo>
                      <a:pt x="38" y="37"/>
                    </a:lnTo>
                    <a:lnTo>
                      <a:pt x="40" y="45"/>
                    </a:lnTo>
                    <a:lnTo>
                      <a:pt x="40" y="53"/>
                    </a:lnTo>
                    <a:lnTo>
                      <a:pt x="42" y="61"/>
                    </a:lnTo>
                    <a:lnTo>
                      <a:pt x="44" y="68"/>
                    </a:lnTo>
                    <a:lnTo>
                      <a:pt x="46" y="76"/>
                    </a:lnTo>
                    <a:lnTo>
                      <a:pt x="48" y="84"/>
                    </a:lnTo>
                    <a:lnTo>
                      <a:pt x="50" y="90"/>
                    </a:lnTo>
                    <a:lnTo>
                      <a:pt x="50" y="98"/>
                    </a:lnTo>
                    <a:lnTo>
                      <a:pt x="52" y="104"/>
                    </a:lnTo>
                    <a:lnTo>
                      <a:pt x="53" y="111"/>
                    </a:lnTo>
                    <a:lnTo>
                      <a:pt x="53" y="117"/>
                    </a:lnTo>
                    <a:lnTo>
                      <a:pt x="55" y="125"/>
                    </a:lnTo>
                    <a:lnTo>
                      <a:pt x="55" y="131"/>
                    </a:lnTo>
                    <a:lnTo>
                      <a:pt x="57" y="137"/>
                    </a:lnTo>
                    <a:lnTo>
                      <a:pt x="57" y="141"/>
                    </a:lnTo>
                    <a:lnTo>
                      <a:pt x="57" y="146"/>
                    </a:lnTo>
                    <a:lnTo>
                      <a:pt x="57" y="150"/>
                    </a:lnTo>
                    <a:lnTo>
                      <a:pt x="57" y="154"/>
                    </a:lnTo>
                    <a:lnTo>
                      <a:pt x="55" y="160"/>
                    </a:lnTo>
                    <a:lnTo>
                      <a:pt x="55" y="164"/>
                    </a:lnTo>
                    <a:lnTo>
                      <a:pt x="53" y="168"/>
                    </a:lnTo>
                    <a:lnTo>
                      <a:pt x="53" y="172"/>
                    </a:lnTo>
                    <a:lnTo>
                      <a:pt x="52" y="174"/>
                    </a:lnTo>
                    <a:lnTo>
                      <a:pt x="50" y="176"/>
                    </a:lnTo>
                    <a:lnTo>
                      <a:pt x="48" y="178"/>
                    </a:lnTo>
                    <a:lnTo>
                      <a:pt x="46" y="178"/>
                    </a:lnTo>
                    <a:lnTo>
                      <a:pt x="42" y="180"/>
                    </a:lnTo>
                    <a:lnTo>
                      <a:pt x="40" y="180"/>
                    </a:lnTo>
                    <a:lnTo>
                      <a:pt x="38" y="182"/>
                    </a:lnTo>
                    <a:lnTo>
                      <a:pt x="34" y="182"/>
                    </a:lnTo>
                    <a:lnTo>
                      <a:pt x="30" y="182"/>
                    </a:lnTo>
                    <a:lnTo>
                      <a:pt x="29" y="180"/>
                    </a:lnTo>
                    <a:lnTo>
                      <a:pt x="25" y="180"/>
                    </a:lnTo>
                    <a:lnTo>
                      <a:pt x="21" y="178"/>
                    </a:lnTo>
                    <a:lnTo>
                      <a:pt x="17" y="178"/>
                    </a:lnTo>
                    <a:lnTo>
                      <a:pt x="15" y="176"/>
                    </a:lnTo>
                    <a:lnTo>
                      <a:pt x="11" y="174"/>
                    </a:lnTo>
                    <a:lnTo>
                      <a:pt x="11" y="172"/>
                    </a:lnTo>
                    <a:lnTo>
                      <a:pt x="9" y="172"/>
                    </a:lnTo>
                    <a:lnTo>
                      <a:pt x="9" y="170"/>
                    </a:lnTo>
                    <a:lnTo>
                      <a:pt x="7" y="168"/>
                    </a:lnTo>
                    <a:lnTo>
                      <a:pt x="7" y="168"/>
                    </a:lnTo>
                    <a:lnTo>
                      <a:pt x="7" y="166"/>
                    </a:lnTo>
                    <a:lnTo>
                      <a:pt x="7" y="164"/>
                    </a:lnTo>
                    <a:lnTo>
                      <a:pt x="6" y="162"/>
                    </a:lnTo>
                    <a:close/>
                  </a:path>
                </a:pathLst>
              </a:custGeom>
              <a:solidFill>
                <a:srgbClr val="FFFFFF"/>
              </a:solidFill>
              <a:ln w="9525">
                <a:noFill/>
                <a:round/>
                <a:headEnd/>
                <a:tailEnd/>
              </a:ln>
            </p:spPr>
            <p:txBody>
              <a:bodyPr/>
              <a:lstStyle/>
              <a:p>
                <a:endParaRPr lang="en-US"/>
              </a:p>
            </p:txBody>
          </p:sp>
        </p:grpSp>
        <p:grpSp>
          <p:nvGrpSpPr>
            <p:cNvPr id="4" name="Group 24"/>
            <p:cNvGrpSpPr>
              <a:grpSpLocks/>
            </p:cNvGrpSpPr>
            <p:nvPr/>
          </p:nvGrpSpPr>
          <p:grpSpPr bwMode="auto">
            <a:xfrm rot="-1318098">
              <a:off x="5312" y="2985"/>
              <a:ext cx="59" cy="152"/>
              <a:chOff x="2145" y="1187"/>
              <a:chExt cx="223" cy="371"/>
            </a:xfrm>
          </p:grpSpPr>
          <p:sp>
            <p:nvSpPr>
              <p:cNvPr id="40985" name="Freeform 25"/>
              <p:cNvSpPr>
                <a:spLocks/>
              </p:cNvSpPr>
              <p:nvPr/>
            </p:nvSpPr>
            <p:spPr bwMode="auto">
              <a:xfrm>
                <a:off x="2145" y="1187"/>
                <a:ext cx="223" cy="371"/>
              </a:xfrm>
              <a:custGeom>
                <a:avLst/>
                <a:gdLst/>
                <a:ahLst/>
                <a:cxnLst>
                  <a:cxn ang="0">
                    <a:pos x="121" y="64"/>
                  </a:cxn>
                  <a:cxn ang="0">
                    <a:pos x="135" y="142"/>
                  </a:cxn>
                  <a:cxn ang="0">
                    <a:pos x="148" y="220"/>
                  </a:cxn>
                  <a:cxn ang="0">
                    <a:pos x="163" y="300"/>
                  </a:cxn>
                  <a:cxn ang="0">
                    <a:pos x="179" y="374"/>
                  </a:cxn>
                  <a:cxn ang="0">
                    <a:pos x="194" y="445"/>
                  </a:cxn>
                  <a:cxn ang="0">
                    <a:pos x="209" y="515"/>
                  </a:cxn>
                  <a:cxn ang="0">
                    <a:pos x="219" y="585"/>
                  </a:cxn>
                  <a:cxn ang="0">
                    <a:pos x="219" y="636"/>
                  </a:cxn>
                  <a:cxn ang="0">
                    <a:pos x="213" y="669"/>
                  </a:cxn>
                  <a:cxn ang="0">
                    <a:pos x="204" y="698"/>
                  </a:cxn>
                  <a:cxn ang="0">
                    <a:pos x="190" y="718"/>
                  </a:cxn>
                  <a:cxn ang="0">
                    <a:pos x="179" y="728"/>
                  </a:cxn>
                  <a:cxn ang="0">
                    <a:pos x="160" y="737"/>
                  </a:cxn>
                  <a:cxn ang="0">
                    <a:pos x="135" y="741"/>
                  </a:cxn>
                  <a:cxn ang="0">
                    <a:pos x="110" y="737"/>
                  </a:cxn>
                  <a:cxn ang="0">
                    <a:pos x="85" y="730"/>
                  </a:cxn>
                  <a:cxn ang="0">
                    <a:pos x="54" y="710"/>
                  </a:cxn>
                  <a:cxn ang="0">
                    <a:pos x="25" y="673"/>
                  </a:cxn>
                  <a:cxn ang="0">
                    <a:pos x="10" y="634"/>
                  </a:cxn>
                  <a:cxn ang="0">
                    <a:pos x="2" y="593"/>
                  </a:cxn>
                  <a:cxn ang="0">
                    <a:pos x="4" y="527"/>
                  </a:cxn>
                  <a:cxn ang="0">
                    <a:pos x="18" y="437"/>
                  </a:cxn>
                  <a:cxn ang="0">
                    <a:pos x="27" y="378"/>
                  </a:cxn>
                  <a:cxn ang="0">
                    <a:pos x="31" y="347"/>
                  </a:cxn>
                  <a:cxn ang="0">
                    <a:pos x="35" y="316"/>
                  </a:cxn>
                  <a:cxn ang="0">
                    <a:pos x="41" y="287"/>
                  </a:cxn>
                  <a:cxn ang="0">
                    <a:pos x="44" y="269"/>
                  </a:cxn>
                  <a:cxn ang="0">
                    <a:pos x="46" y="261"/>
                  </a:cxn>
                  <a:cxn ang="0">
                    <a:pos x="50" y="252"/>
                  </a:cxn>
                  <a:cxn ang="0">
                    <a:pos x="54" y="244"/>
                  </a:cxn>
                  <a:cxn ang="0">
                    <a:pos x="58" y="214"/>
                  </a:cxn>
                  <a:cxn ang="0">
                    <a:pos x="67" y="164"/>
                  </a:cxn>
                  <a:cxn ang="0">
                    <a:pos x="73" y="111"/>
                  </a:cxn>
                  <a:cxn ang="0">
                    <a:pos x="79" y="60"/>
                  </a:cxn>
                  <a:cxn ang="0">
                    <a:pos x="85" y="29"/>
                  </a:cxn>
                  <a:cxn ang="0">
                    <a:pos x="89" y="17"/>
                  </a:cxn>
                  <a:cxn ang="0">
                    <a:pos x="90" y="8"/>
                  </a:cxn>
                  <a:cxn ang="0">
                    <a:pos x="96" y="0"/>
                  </a:cxn>
                  <a:cxn ang="0">
                    <a:pos x="115" y="23"/>
                  </a:cxn>
                </a:cxnLst>
                <a:rect l="0" t="0" r="r" b="b"/>
                <a:pathLst>
                  <a:path w="223" h="741">
                    <a:moveTo>
                      <a:pt x="115" y="23"/>
                    </a:moveTo>
                    <a:lnTo>
                      <a:pt x="121" y="64"/>
                    </a:lnTo>
                    <a:lnTo>
                      <a:pt x="127" y="103"/>
                    </a:lnTo>
                    <a:lnTo>
                      <a:pt x="135" y="142"/>
                    </a:lnTo>
                    <a:lnTo>
                      <a:pt x="142" y="181"/>
                    </a:lnTo>
                    <a:lnTo>
                      <a:pt x="148" y="220"/>
                    </a:lnTo>
                    <a:lnTo>
                      <a:pt x="156" y="259"/>
                    </a:lnTo>
                    <a:lnTo>
                      <a:pt x="163" y="300"/>
                    </a:lnTo>
                    <a:lnTo>
                      <a:pt x="171" y="339"/>
                    </a:lnTo>
                    <a:lnTo>
                      <a:pt x="179" y="374"/>
                    </a:lnTo>
                    <a:lnTo>
                      <a:pt x="186" y="410"/>
                    </a:lnTo>
                    <a:lnTo>
                      <a:pt x="194" y="445"/>
                    </a:lnTo>
                    <a:lnTo>
                      <a:pt x="202" y="480"/>
                    </a:lnTo>
                    <a:lnTo>
                      <a:pt x="209" y="515"/>
                    </a:lnTo>
                    <a:lnTo>
                      <a:pt x="215" y="550"/>
                    </a:lnTo>
                    <a:lnTo>
                      <a:pt x="219" y="585"/>
                    </a:lnTo>
                    <a:lnTo>
                      <a:pt x="223" y="620"/>
                    </a:lnTo>
                    <a:lnTo>
                      <a:pt x="219" y="636"/>
                    </a:lnTo>
                    <a:lnTo>
                      <a:pt x="217" y="651"/>
                    </a:lnTo>
                    <a:lnTo>
                      <a:pt x="213" y="669"/>
                    </a:lnTo>
                    <a:lnTo>
                      <a:pt x="209" y="685"/>
                    </a:lnTo>
                    <a:lnTo>
                      <a:pt x="204" y="698"/>
                    </a:lnTo>
                    <a:lnTo>
                      <a:pt x="194" y="712"/>
                    </a:lnTo>
                    <a:lnTo>
                      <a:pt x="190" y="718"/>
                    </a:lnTo>
                    <a:lnTo>
                      <a:pt x="184" y="722"/>
                    </a:lnTo>
                    <a:lnTo>
                      <a:pt x="179" y="728"/>
                    </a:lnTo>
                    <a:lnTo>
                      <a:pt x="171" y="731"/>
                    </a:lnTo>
                    <a:lnTo>
                      <a:pt x="160" y="737"/>
                    </a:lnTo>
                    <a:lnTo>
                      <a:pt x="148" y="741"/>
                    </a:lnTo>
                    <a:lnTo>
                      <a:pt x="135" y="741"/>
                    </a:lnTo>
                    <a:lnTo>
                      <a:pt x="123" y="741"/>
                    </a:lnTo>
                    <a:lnTo>
                      <a:pt x="110" y="737"/>
                    </a:lnTo>
                    <a:lnTo>
                      <a:pt x="96" y="733"/>
                    </a:lnTo>
                    <a:lnTo>
                      <a:pt x="85" y="730"/>
                    </a:lnTo>
                    <a:lnTo>
                      <a:pt x="73" y="726"/>
                    </a:lnTo>
                    <a:lnTo>
                      <a:pt x="54" y="710"/>
                    </a:lnTo>
                    <a:lnTo>
                      <a:pt x="39" y="692"/>
                    </a:lnTo>
                    <a:lnTo>
                      <a:pt x="25" y="673"/>
                    </a:lnTo>
                    <a:lnTo>
                      <a:pt x="16" y="653"/>
                    </a:lnTo>
                    <a:lnTo>
                      <a:pt x="10" y="634"/>
                    </a:lnTo>
                    <a:lnTo>
                      <a:pt x="4" y="614"/>
                    </a:lnTo>
                    <a:lnTo>
                      <a:pt x="2" y="593"/>
                    </a:lnTo>
                    <a:lnTo>
                      <a:pt x="0" y="570"/>
                    </a:lnTo>
                    <a:lnTo>
                      <a:pt x="4" y="527"/>
                    </a:lnTo>
                    <a:lnTo>
                      <a:pt x="10" y="482"/>
                    </a:lnTo>
                    <a:lnTo>
                      <a:pt x="18" y="437"/>
                    </a:lnTo>
                    <a:lnTo>
                      <a:pt x="23" y="394"/>
                    </a:lnTo>
                    <a:lnTo>
                      <a:pt x="27" y="378"/>
                    </a:lnTo>
                    <a:lnTo>
                      <a:pt x="29" y="363"/>
                    </a:lnTo>
                    <a:lnTo>
                      <a:pt x="31" y="347"/>
                    </a:lnTo>
                    <a:lnTo>
                      <a:pt x="33" y="332"/>
                    </a:lnTo>
                    <a:lnTo>
                      <a:pt x="35" y="316"/>
                    </a:lnTo>
                    <a:lnTo>
                      <a:pt x="37" y="302"/>
                    </a:lnTo>
                    <a:lnTo>
                      <a:pt x="41" y="287"/>
                    </a:lnTo>
                    <a:lnTo>
                      <a:pt x="46" y="273"/>
                    </a:lnTo>
                    <a:lnTo>
                      <a:pt x="44" y="269"/>
                    </a:lnTo>
                    <a:lnTo>
                      <a:pt x="44" y="265"/>
                    </a:lnTo>
                    <a:lnTo>
                      <a:pt x="46" y="261"/>
                    </a:lnTo>
                    <a:lnTo>
                      <a:pt x="48" y="255"/>
                    </a:lnTo>
                    <a:lnTo>
                      <a:pt x="50" y="252"/>
                    </a:lnTo>
                    <a:lnTo>
                      <a:pt x="52" y="248"/>
                    </a:lnTo>
                    <a:lnTo>
                      <a:pt x="54" y="244"/>
                    </a:lnTo>
                    <a:lnTo>
                      <a:pt x="54" y="240"/>
                    </a:lnTo>
                    <a:lnTo>
                      <a:pt x="58" y="214"/>
                    </a:lnTo>
                    <a:lnTo>
                      <a:pt x="64" y="189"/>
                    </a:lnTo>
                    <a:lnTo>
                      <a:pt x="67" y="164"/>
                    </a:lnTo>
                    <a:lnTo>
                      <a:pt x="69" y="136"/>
                    </a:lnTo>
                    <a:lnTo>
                      <a:pt x="73" y="111"/>
                    </a:lnTo>
                    <a:lnTo>
                      <a:pt x="77" y="86"/>
                    </a:lnTo>
                    <a:lnTo>
                      <a:pt x="79" y="60"/>
                    </a:lnTo>
                    <a:lnTo>
                      <a:pt x="81" y="33"/>
                    </a:lnTo>
                    <a:lnTo>
                      <a:pt x="85" y="29"/>
                    </a:lnTo>
                    <a:lnTo>
                      <a:pt x="87" y="23"/>
                    </a:lnTo>
                    <a:lnTo>
                      <a:pt x="89" y="17"/>
                    </a:lnTo>
                    <a:lnTo>
                      <a:pt x="89" y="12"/>
                    </a:lnTo>
                    <a:lnTo>
                      <a:pt x="90" y="8"/>
                    </a:lnTo>
                    <a:lnTo>
                      <a:pt x="92" y="4"/>
                    </a:lnTo>
                    <a:lnTo>
                      <a:pt x="96" y="0"/>
                    </a:lnTo>
                    <a:lnTo>
                      <a:pt x="104" y="0"/>
                    </a:lnTo>
                    <a:lnTo>
                      <a:pt x="115" y="23"/>
                    </a:lnTo>
                    <a:close/>
                  </a:path>
                </a:pathLst>
              </a:custGeom>
              <a:solidFill>
                <a:srgbClr val="000000"/>
              </a:solidFill>
              <a:ln w="9525">
                <a:noFill/>
                <a:round/>
                <a:headEnd/>
                <a:tailEnd/>
              </a:ln>
            </p:spPr>
            <p:txBody>
              <a:bodyPr/>
              <a:lstStyle/>
              <a:p>
                <a:endParaRPr lang="en-US"/>
              </a:p>
            </p:txBody>
          </p:sp>
          <p:sp>
            <p:nvSpPr>
              <p:cNvPr id="40986" name="Freeform 26"/>
              <p:cNvSpPr>
                <a:spLocks/>
              </p:cNvSpPr>
              <p:nvPr/>
            </p:nvSpPr>
            <p:spPr bwMode="auto">
              <a:xfrm>
                <a:off x="2166" y="1226"/>
                <a:ext cx="181" cy="322"/>
              </a:xfrm>
              <a:custGeom>
                <a:avLst/>
                <a:gdLst/>
                <a:ahLst/>
                <a:cxnLst>
                  <a:cxn ang="0">
                    <a:pos x="169" y="417"/>
                  </a:cxn>
                  <a:cxn ang="0">
                    <a:pos x="171" y="443"/>
                  </a:cxn>
                  <a:cxn ang="0">
                    <a:pos x="175" y="468"/>
                  </a:cxn>
                  <a:cxn ang="0">
                    <a:pos x="179" y="495"/>
                  </a:cxn>
                  <a:cxn ang="0">
                    <a:pos x="181" y="523"/>
                  </a:cxn>
                  <a:cxn ang="0">
                    <a:pos x="181" y="548"/>
                  </a:cxn>
                  <a:cxn ang="0">
                    <a:pos x="177" y="573"/>
                  </a:cxn>
                  <a:cxn ang="0">
                    <a:pos x="175" y="585"/>
                  </a:cxn>
                  <a:cxn ang="0">
                    <a:pos x="171" y="599"/>
                  </a:cxn>
                  <a:cxn ang="0">
                    <a:pos x="167" y="611"/>
                  </a:cxn>
                  <a:cxn ang="0">
                    <a:pos x="160" y="622"/>
                  </a:cxn>
                  <a:cxn ang="0">
                    <a:pos x="154" y="626"/>
                  </a:cxn>
                  <a:cxn ang="0">
                    <a:pos x="148" y="630"/>
                  </a:cxn>
                  <a:cxn ang="0">
                    <a:pos x="142" y="634"/>
                  </a:cxn>
                  <a:cxn ang="0">
                    <a:pos x="135" y="636"/>
                  </a:cxn>
                  <a:cxn ang="0">
                    <a:pos x="129" y="638"/>
                  </a:cxn>
                  <a:cxn ang="0">
                    <a:pos x="121" y="640"/>
                  </a:cxn>
                  <a:cxn ang="0">
                    <a:pos x="116" y="642"/>
                  </a:cxn>
                  <a:cxn ang="0">
                    <a:pos x="108" y="644"/>
                  </a:cxn>
                  <a:cxn ang="0">
                    <a:pos x="92" y="640"/>
                  </a:cxn>
                  <a:cxn ang="0">
                    <a:pos x="77" y="634"/>
                  </a:cxn>
                  <a:cxn ang="0">
                    <a:pos x="64" y="628"/>
                  </a:cxn>
                  <a:cxn ang="0">
                    <a:pos x="48" y="620"/>
                  </a:cxn>
                  <a:cxn ang="0">
                    <a:pos x="35" y="611"/>
                  </a:cxn>
                  <a:cxn ang="0">
                    <a:pos x="25" y="599"/>
                  </a:cxn>
                  <a:cxn ang="0">
                    <a:pos x="20" y="591"/>
                  </a:cxn>
                  <a:cxn ang="0">
                    <a:pos x="16" y="585"/>
                  </a:cxn>
                  <a:cxn ang="0">
                    <a:pos x="14" y="577"/>
                  </a:cxn>
                  <a:cxn ang="0">
                    <a:pos x="12" y="568"/>
                  </a:cxn>
                  <a:cxn ang="0">
                    <a:pos x="6" y="544"/>
                  </a:cxn>
                  <a:cxn ang="0">
                    <a:pos x="2" y="519"/>
                  </a:cxn>
                  <a:cxn ang="0">
                    <a:pos x="0" y="493"/>
                  </a:cxn>
                  <a:cxn ang="0">
                    <a:pos x="0" y="468"/>
                  </a:cxn>
                  <a:cxn ang="0">
                    <a:pos x="4" y="419"/>
                  </a:cxn>
                  <a:cxn ang="0">
                    <a:pos x="12" y="369"/>
                  </a:cxn>
                  <a:cxn ang="0">
                    <a:pos x="21" y="318"/>
                  </a:cxn>
                  <a:cxn ang="0">
                    <a:pos x="31" y="267"/>
                  </a:cxn>
                  <a:cxn ang="0">
                    <a:pos x="41" y="216"/>
                  </a:cxn>
                  <a:cxn ang="0">
                    <a:pos x="46" y="168"/>
                  </a:cxn>
                  <a:cxn ang="0">
                    <a:pos x="52" y="146"/>
                  </a:cxn>
                  <a:cxn ang="0">
                    <a:pos x="56" y="127"/>
                  </a:cxn>
                  <a:cxn ang="0">
                    <a:pos x="60" y="105"/>
                  </a:cxn>
                  <a:cxn ang="0">
                    <a:pos x="64" y="84"/>
                  </a:cxn>
                  <a:cxn ang="0">
                    <a:pos x="68" y="64"/>
                  </a:cxn>
                  <a:cxn ang="0">
                    <a:pos x="71" y="43"/>
                  </a:cxn>
                  <a:cxn ang="0">
                    <a:pos x="75" y="21"/>
                  </a:cxn>
                  <a:cxn ang="0">
                    <a:pos x="77" y="0"/>
                  </a:cxn>
                  <a:cxn ang="0">
                    <a:pos x="91" y="51"/>
                  </a:cxn>
                  <a:cxn ang="0">
                    <a:pos x="102" y="103"/>
                  </a:cxn>
                  <a:cxn ang="0">
                    <a:pos x="114" y="156"/>
                  </a:cxn>
                  <a:cxn ang="0">
                    <a:pos x="123" y="209"/>
                  </a:cxn>
                  <a:cxn ang="0">
                    <a:pos x="133" y="261"/>
                  </a:cxn>
                  <a:cxn ang="0">
                    <a:pos x="142" y="314"/>
                  </a:cxn>
                  <a:cxn ang="0">
                    <a:pos x="154" y="367"/>
                  </a:cxn>
                  <a:cxn ang="0">
                    <a:pos x="169" y="417"/>
                  </a:cxn>
                </a:cxnLst>
                <a:rect l="0" t="0" r="r" b="b"/>
                <a:pathLst>
                  <a:path w="181" h="644">
                    <a:moveTo>
                      <a:pt x="169" y="417"/>
                    </a:moveTo>
                    <a:lnTo>
                      <a:pt x="171" y="443"/>
                    </a:lnTo>
                    <a:lnTo>
                      <a:pt x="175" y="468"/>
                    </a:lnTo>
                    <a:lnTo>
                      <a:pt x="179" y="495"/>
                    </a:lnTo>
                    <a:lnTo>
                      <a:pt x="181" y="523"/>
                    </a:lnTo>
                    <a:lnTo>
                      <a:pt x="181" y="548"/>
                    </a:lnTo>
                    <a:lnTo>
                      <a:pt x="177" y="573"/>
                    </a:lnTo>
                    <a:lnTo>
                      <a:pt x="175" y="585"/>
                    </a:lnTo>
                    <a:lnTo>
                      <a:pt x="171" y="599"/>
                    </a:lnTo>
                    <a:lnTo>
                      <a:pt x="167" y="611"/>
                    </a:lnTo>
                    <a:lnTo>
                      <a:pt x="160" y="622"/>
                    </a:lnTo>
                    <a:lnTo>
                      <a:pt x="154" y="626"/>
                    </a:lnTo>
                    <a:lnTo>
                      <a:pt x="148" y="630"/>
                    </a:lnTo>
                    <a:lnTo>
                      <a:pt x="142" y="634"/>
                    </a:lnTo>
                    <a:lnTo>
                      <a:pt x="135" y="636"/>
                    </a:lnTo>
                    <a:lnTo>
                      <a:pt x="129" y="638"/>
                    </a:lnTo>
                    <a:lnTo>
                      <a:pt x="121" y="640"/>
                    </a:lnTo>
                    <a:lnTo>
                      <a:pt x="116" y="642"/>
                    </a:lnTo>
                    <a:lnTo>
                      <a:pt x="108" y="644"/>
                    </a:lnTo>
                    <a:lnTo>
                      <a:pt x="92" y="640"/>
                    </a:lnTo>
                    <a:lnTo>
                      <a:pt x="77" y="634"/>
                    </a:lnTo>
                    <a:lnTo>
                      <a:pt x="64" y="628"/>
                    </a:lnTo>
                    <a:lnTo>
                      <a:pt x="48" y="620"/>
                    </a:lnTo>
                    <a:lnTo>
                      <a:pt x="35" y="611"/>
                    </a:lnTo>
                    <a:lnTo>
                      <a:pt x="25" y="599"/>
                    </a:lnTo>
                    <a:lnTo>
                      <a:pt x="20" y="591"/>
                    </a:lnTo>
                    <a:lnTo>
                      <a:pt x="16" y="585"/>
                    </a:lnTo>
                    <a:lnTo>
                      <a:pt x="14" y="577"/>
                    </a:lnTo>
                    <a:lnTo>
                      <a:pt x="12" y="568"/>
                    </a:lnTo>
                    <a:lnTo>
                      <a:pt x="6" y="544"/>
                    </a:lnTo>
                    <a:lnTo>
                      <a:pt x="2" y="519"/>
                    </a:lnTo>
                    <a:lnTo>
                      <a:pt x="0" y="493"/>
                    </a:lnTo>
                    <a:lnTo>
                      <a:pt x="0" y="468"/>
                    </a:lnTo>
                    <a:lnTo>
                      <a:pt x="4" y="419"/>
                    </a:lnTo>
                    <a:lnTo>
                      <a:pt x="12" y="369"/>
                    </a:lnTo>
                    <a:lnTo>
                      <a:pt x="21" y="318"/>
                    </a:lnTo>
                    <a:lnTo>
                      <a:pt x="31" y="267"/>
                    </a:lnTo>
                    <a:lnTo>
                      <a:pt x="41" y="216"/>
                    </a:lnTo>
                    <a:lnTo>
                      <a:pt x="46" y="168"/>
                    </a:lnTo>
                    <a:lnTo>
                      <a:pt x="52" y="146"/>
                    </a:lnTo>
                    <a:lnTo>
                      <a:pt x="56" y="127"/>
                    </a:lnTo>
                    <a:lnTo>
                      <a:pt x="60" y="105"/>
                    </a:lnTo>
                    <a:lnTo>
                      <a:pt x="64" y="84"/>
                    </a:lnTo>
                    <a:lnTo>
                      <a:pt x="68" y="64"/>
                    </a:lnTo>
                    <a:lnTo>
                      <a:pt x="71" y="43"/>
                    </a:lnTo>
                    <a:lnTo>
                      <a:pt x="75" y="21"/>
                    </a:lnTo>
                    <a:lnTo>
                      <a:pt x="77" y="0"/>
                    </a:lnTo>
                    <a:lnTo>
                      <a:pt x="91" y="51"/>
                    </a:lnTo>
                    <a:lnTo>
                      <a:pt x="102" y="103"/>
                    </a:lnTo>
                    <a:lnTo>
                      <a:pt x="114" y="156"/>
                    </a:lnTo>
                    <a:lnTo>
                      <a:pt x="123" y="209"/>
                    </a:lnTo>
                    <a:lnTo>
                      <a:pt x="133" y="261"/>
                    </a:lnTo>
                    <a:lnTo>
                      <a:pt x="142" y="314"/>
                    </a:lnTo>
                    <a:lnTo>
                      <a:pt x="154" y="367"/>
                    </a:lnTo>
                    <a:lnTo>
                      <a:pt x="169" y="417"/>
                    </a:lnTo>
                    <a:close/>
                  </a:path>
                </a:pathLst>
              </a:custGeom>
              <a:solidFill>
                <a:srgbClr val="A1A5BB"/>
              </a:solidFill>
              <a:ln w="9525">
                <a:noFill/>
                <a:round/>
                <a:headEnd/>
                <a:tailEnd/>
              </a:ln>
            </p:spPr>
            <p:txBody>
              <a:bodyPr/>
              <a:lstStyle/>
              <a:p>
                <a:endParaRPr lang="en-US"/>
              </a:p>
            </p:txBody>
          </p:sp>
          <p:sp>
            <p:nvSpPr>
              <p:cNvPr id="40987" name="Freeform 27"/>
              <p:cNvSpPr>
                <a:spLocks/>
              </p:cNvSpPr>
              <p:nvPr/>
            </p:nvSpPr>
            <p:spPr bwMode="auto">
              <a:xfrm>
                <a:off x="2172" y="1284"/>
                <a:ext cx="165" cy="259"/>
              </a:xfrm>
              <a:custGeom>
                <a:avLst/>
                <a:gdLst/>
                <a:ahLst/>
                <a:cxnLst>
                  <a:cxn ang="0">
                    <a:pos x="17" y="457"/>
                  </a:cxn>
                  <a:cxn ang="0">
                    <a:pos x="14" y="445"/>
                  </a:cxn>
                  <a:cxn ang="0">
                    <a:pos x="10" y="431"/>
                  </a:cxn>
                  <a:cxn ang="0">
                    <a:pos x="6" y="419"/>
                  </a:cxn>
                  <a:cxn ang="0">
                    <a:pos x="4" y="404"/>
                  </a:cxn>
                  <a:cxn ang="0">
                    <a:pos x="2" y="386"/>
                  </a:cxn>
                  <a:cxn ang="0">
                    <a:pos x="0" y="369"/>
                  </a:cxn>
                  <a:cxn ang="0">
                    <a:pos x="0" y="351"/>
                  </a:cxn>
                  <a:cxn ang="0">
                    <a:pos x="0" y="334"/>
                  </a:cxn>
                  <a:cxn ang="0">
                    <a:pos x="4" y="312"/>
                  </a:cxn>
                  <a:cxn ang="0">
                    <a:pos x="6" y="293"/>
                  </a:cxn>
                  <a:cxn ang="0">
                    <a:pos x="10" y="273"/>
                  </a:cxn>
                  <a:cxn ang="0">
                    <a:pos x="14" y="256"/>
                  </a:cxn>
                  <a:cxn ang="0">
                    <a:pos x="15" y="240"/>
                  </a:cxn>
                  <a:cxn ang="0">
                    <a:pos x="17" y="226"/>
                  </a:cxn>
                  <a:cxn ang="0">
                    <a:pos x="21" y="213"/>
                  </a:cxn>
                  <a:cxn ang="0">
                    <a:pos x="25" y="197"/>
                  </a:cxn>
                  <a:cxn ang="0">
                    <a:pos x="27" y="180"/>
                  </a:cxn>
                  <a:cxn ang="0">
                    <a:pos x="31" y="162"/>
                  </a:cxn>
                  <a:cxn ang="0">
                    <a:pos x="35" y="144"/>
                  </a:cxn>
                  <a:cxn ang="0">
                    <a:pos x="37" y="131"/>
                  </a:cxn>
                  <a:cxn ang="0">
                    <a:pos x="39" y="121"/>
                  </a:cxn>
                  <a:cxn ang="0">
                    <a:pos x="40" y="111"/>
                  </a:cxn>
                  <a:cxn ang="0">
                    <a:pos x="42" y="101"/>
                  </a:cxn>
                  <a:cxn ang="0">
                    <a:pos x="44" y="90"/>
                  </a:cxn>
                  <a:cxn ang="0">
                    <a:pos x="46" y="76"/>
                  </a:cxn>
                  <a:cxn ang="0">
                    <a:pos x="50" y="62"/>
                  </a:cxn>
                  <a:cxn ang="0">
                    <a:pos x="52" y="51"/>
                  </a:cxn>
                  <a:cxn ang="0">
                    <a:pos x="56" y="37"/>
                  </a:cxn>
                  <a:cxn ang="0">
                    <a:pos x="58" y="23"/>
                  </a:cxn>
                  <a:cxn ang="0">
                    <a:pos x="60" y="10"/>
                  </a:cxn>
                  <a:cxn ang="0">
                    <a:pos x="65" y="2"/>
                  </a:cxn>
                  <a:cxn ang="0">
                    <a:pos x="75" y="0"/>
                  </a:cxn>
                  <a:cxn ang="0">
                    <a:pos x="83" y="6"/>
                  </a:cxn>
                  <a:cxn ang="0">
                    <a:pos x="88" y="18"/>
                  </a:cxn>
                  <a:cxn ang="0">
                    <a:pos x="92" y="31"/>
                  </a:cxn>
                  <a:cxn ang="0">
                    <a:pos x="100" y="59"/>
                  </a:cxn>
                  <a:cxn ang="0">
                    <a:pos x="110" y="103"/>
                  </a:cxn>
                  <a:cxn ang="0">
                    <a:pos x="119" y="150"/>
                  </a:cxn>
                  <a:cxn ang="0">
                    <a:pos x="129" y="195"/>
                  </a:cxn>
                  <a:cxn ang="0">
                    <a:pos x="138" y="238"/>
                  </a:cxn>
                  <a:cxn ang="0">
                    <a:pos x="146" y="277"/>
                  </a:cxn>
                  <a:cxn ang="0">
                    <a:pos x="156" y="316"/>
                  </a:cxn>
                  <a:cxn ang="0">
                    <a:pos x="161" y="355"/>
                  </a:cxn>
                  <a:cxn ang="0">
                    <a:pos x="165" y="388"/>
                  </a:cxn>
                  <a:cxn ang="0">
                    <a:pos x="165" y="416"/>
                  </a:cxn>
                  <a:cxn ang="0">
                    <a:pos x="165" y="443"/>
                  </a:cxn>
                  <a:cxn ang="0">
                    <a:pos x="161" y="468"/>
                  </a:cxn>
                  <a:cxn ang="0">
                    <a:pos x="154" y="488"/>
                  </a:cxn>
                  <a:cxn ang="0">
                    <a:pos x="144" y="499"/>
                  </a:cxn>
                  <a:cxn ang="0">
                    <a:pos x="133" y="509"/>
                  </a:cxn>
                  <a:cxn ang="0">
                    <a:pos x="119" y="515"/>
                  </a:cxn>
                  <a:cxn ang="0">
                    <a:pos x="102" y="517"/>
                  </a:cxn>
                  <a:cxn ang="0">
                    <a:pos x="83" y="515"/>
                  </a:cxn>
                  <a:cxn ang="0">
                    <a:pos x="63" y="509"/>
                  </a:cxn>
                  <a:cxn ang="0">
                    <a:pos x="44" y="499"/>
                  </a:cxn>
                  <a:cxn ang="0">
                    <a:pos x="33" y="492"/>
                  </a:cxn>
                  <a:cxn ang="0">
                    <a:pos x="29" y="486"/>
                  </a:cxn>
                  <a:cxn ang="0">
                    <a:pos x="25" y="476"/>
                  </a:cxn>
                  <a:cxn ang="0">
                    <a:pos x="21" y="468"/>
                  </a:cxn>
                </a:cxnLst>
                <a:rect l="0" t="0" r="r" b="b"/>
                <a:pathLst>
                  <a:path w="165" h="517">
                    <a:moveTo>
                      <a:pt x="21" y="462"/>
                    </a:moveTo>
                    <a:lnTo>
                      <a:pt x="17" y="457"/>
                    </a:lnTo>
                    <a:lnTo>
                      <a:pt x="15" y="451"/>
                    </a:lnTo>
                    <a:lnTo>
                      <a:pt x="14" y="445"/>
                    </a:lnTo>
                    <a:lnTo>
                      <a:pt x="12" y="437"/>
                    </a:lnTo>
                    <a:lnTo>
                      <a:pt x="10" y="431"/>
                    </a:lnTo>
                    <a:lnTo>
                      <a:pt x="8" y="425"/>
                    </a:lnTo>
                    <a:lnTo>
                      <a:pt x="6" y="419"/>
                    </a:lnTo>
                    <a:lnTo>
                      <a:pt x="4" y="412"/>
                    </a:lnTo>
                    <a:lnTo>
                      <a:pt x="4" y="404"/>
                    </a:lnTo>
                    <a:lnTo>
                      <a:pt x="2" y="396"/>
                    </a:lnTo>
                    <a:lnTo>
                      <a:pt x="2" y="386"/>
                    </a:lnTo>
                    <a:lnTo>
                      <a:pt x="0" y="378"/>
                    </a:lnTo>
                    <a:lnTo>
                      <a:pt x="0" y="369"/>
                    </a:lnTo>
                    <a:lnTo>
                      <a:pt x="0" y="361"/>
                    </a:lnTo>
                    <a:lnTo>
                      <a:pt x="0" y="351"/>
                    </a:lnTo>
                    <a:lnTo>
                      <a:pt x="0" y="343"/>
                    </a:lnTo>
                    <a:lnTo>
                      <a:pt x="0" y="334"/>
                    </a:lnTo>
                    <a:lnTo>
                      <a:pt x="2" y="322"/>
                    </a:lnTo>
                    <a:lnTo>
                      <a:pt x="4" y="312"/>
                    </a:lnTo>
                    <a:lnTo>
                      <a:pt x="4" y="302"/>
                    </a:lnTo>
                    <a:lnTo>
                      <a:pt x="6" y="293"/>
                    </a:lnTo>
                    <a:lnTo>
                      <a:pt x="8" y="283"/>
                    </a:lnTo>
                    <a:lnTo>
                      <a:pt x="10" y="273"/>
                    </a:lnTo>
                    <a:lnTo>
                      <a:pt x="12" y="261"/>
                    </a:lnTo>
                    <a:lnTo>
                      <a:pt x="14" y="256"/>
                    </a:lnTo>
                    <a:lnTo>
                      <a:pt x="14" y="248"/>
                    </a:lnTo>
                    <a:lnTo>
                      <a:pt x="15" y="240"/>
                    </a:lnTo>
                    <a:lnTo>
                      <a:pt x="17" y="234"/>
                    </a:lnTo>
                    <a:lnTo>
                      <a:pt x="17" y="226"/>
                    </a:lnTo>
                    <a:lnTo>
                      <a:pt x="19" y="219"/>
                    </a:lnTo>
                    <a:lnTo>
                      <a:pt x="21" y="213"/>
                    </a:lnTo>
                    <a:lnTo>
                      <a:pt x="23" y="205"/>
                    </a:lnTo>
                    <a:lnTo>
                      <a:pt x="25" y="197"/>
                    </a:lnTo>
                    <a:lnTo>
                      <a:pt x="27" y="187"/>
                    </a:lnTo>
                    <a:lnTo>
                      <a:pt x="27" y="180"/>
                    </a:lnTo>
                    <a:lnTo>
                      <a:pt x="29" y="170"/>
                    </a:lnTo>
                    <a:lnTo>
                      <a:pt x="31" y="162"/>
                    </a:lnTo>
                    <a:lnTo>
                      <a:pt x="33" y="152"/>
                    </a:lnTo>
                    <a:lnTo>
                      <a:pt x="35" y="144"/>
                    </a:lnTo>
                    <a:lnTo>
                      <a:pt x="37" y="135"/>
                    </a:lnTo>
                    <a:lnTo>
                      <a:pt x="37" y="131"/>
                    </a:lnTo>
                    <a:lnTo>
                      <a:pt x="39" y="125"/>
                    </a:lnTo>
                    <a:lnTo>
                      <a:pt x="39" y="121"/>
                    </a:lnTo>
                    <a:lnTo>
                      <a:pt x="40" y="115"/>
                    </a:lnTo>
                    <a:lnTo>
                      <a:pt x="40" y="111"/>
                    </a:lnTo>
                    <a:lnTo>
                      <a:pt x="40" y="105"/>
                    </a:lnTo>
                    <a:lnTo>
                      <a:pt x="42" y="101"/>
                    </a:lnTo>
                    <a:lnTo>
                      <a:pt x="42" y="96"/>
                    </a:lnTo>
                    <a:lnTo>
                      <a:pt x="44" y="90"/>
                    </a:lnTo>
                    <a:lnTo>
                      <a:pt x="46" y="84"/>
                    </a:lnTo>
                    <a:lnTo>
                      <a:pt x="46" y="76"/>
                    </a:lnTo>
                    <a:lnTo>
                      <a:pt x="48" y="70"/>
                    </a:lnTo>
                    <a:lnTo>
                      <a:pt x="50" y="62"/>
                    </a:lnTo>
                    <a:lnTo>
                      <a:pt x="52" y="57"/>
                    </a:lnTo>
                    <a:lnTo>
                      <a:pt x="52" y="51"/>
                    </a:lnTo>
                    <a:lnTo>
                      <a:pt x="54" y="43"/>
                    </a:lnTo>
                    <a:lnTo>
                      <a:pt x="56" y="37"/>
                    </a:lnTo>
                    <a:lnTo>
                      <a:pt x="56" y="31"/>
                    </a:lnTo>
                    <a:lnTo>
                      <a:pt x="58" y="23"/>
                    </a:lnTo>
                    <a:lnTo>
                      <a:pt x="58" y="18"/>
                    </a:lnTo>
                    <a:lnTo>
                      <a:pt x="60" y="10"/>
                    </a:lnTo>
                    <a:lnTo>
                      <a:pt x="62" y="6"/>
                    </a:lnTo>
                    <a:lnTo>
                      <a:pt x="65" y="2"/>
                    </a:lnTo>
                    <a:lnTo>
                      <a:pt x="71" y="0"/>
                    </a:lnTo>
                    <a:lnTo>
                      <a:pt x="75" y="0"/>
                    </a:lnTo>
                    <a:lnTo>
                      <a:pt x="79" y="2"/>
                    </a:lnTo>
                    <a:lnTo>
                      <a:pt x="83" y="6"/>
                    </a:lnTo>
                    <a:lnTo>
                      <a:pt x="85" y="12"/>
                    </a:lnTo>
                    <a:lnTo>
                      <a:pt x="88" y="18"/>
                    </a:lnTo>
                    <a:lnTo>
                      <a:pt x="90" y="25"/>
                    </a:lnTo>
                    <a:lnTo>
                      <a:pt x="92" y="31"/>
                    </a:lnTo>
                    <a:lnTo>
                      <a:pt x="92" y="37"/>
                    </a:lnTo>
                    <a:lnTo>
                      <a:pt x="100" y="59"/>
                    </a:lnTo>
                    <a:lnTo>
                      <a:pt x="106" y="82"/>
                    </a:lnTo>
                    <a:lnTo>
                      <a:pt x="110" y="103"/>
                    </a:lnTo>
                    <a:lnTo>
                      <a:pt x="115" y="127"/>
                    </a:lnTo>
                    <a:lnTo>
                      <a:pt x="119" y="150"/>
                    </a:lnTo>
                    <a:lnTo>
                      <a:pt x="125" y="174"/>
                    </a:lnTo>
                    <a:lnTo>
                      <a:pt x="129" y="195"/>
                    </a:lnTo>
                    <a:lnTo>
                      <a:pt x="134" y="219"/>
                    </a:lnTo>
                    <a:lnTo>
                      <a:pt x="138" y="238"/>
                    </a:lnTo>
                    <a:lnTo>
                      <a:pt x="142" y="258"/>
                    </a:lnTo>
                    <a:lnTo>
                      <a:pt x="146" y="277"/>
                    </a:lnTo>
                    <a:lnTo>
                      <a:pt x="152" y="297"/>
                    </a:lnTo>
                    <a:lnTo>
                      <a:pt x="156" y="316"/>
                    </a:lnTo>
                    <a:lnTo>
                      <a:pt x="157" y="336"/>
                    </a:lnTo>
                    <a:lnTo>
                      <a:pt x="161" y="355"/>
                    </a:lnTo>
                    <a:lnTo>
                      <a:pt x="163" y="375"/>
                    </a:lnTo>
                    <a:lnTo>
                      <a:pt x="165" y="388"/>
                    </a:lnTo>
                    <a:lnTo>
                      <a:pt x="165" y="402"/>
                    </a:lnTo>
                    <a:lnTo>
                      <a:pt x="165" y="416"/>
                    </a:lnTo>
                    <a:lnTo>
                      <a:pt x="165" y="429"/>
                    </a:lnTo>
                    <a:lnTo>
                      <a:pt x="165" y="443"/>
                    </a:lnTo>
                    <a:lnTo>
                      <a:pt x="163" y="457"/>
                    </a:lnTo>
                    <a:lnTo>
                      <a:pt x="161" y="468"/>
                    </a:lnTo>
                    <a:lnTo>
                      <a:pt x="157" y="482"/>
                    </a:lnTo>
                    <a:lnTo>
                      <a:pt x="154" y="488"/>
                    </a:lnTo>
                    <a:lnTo>
                      <a:pt x="150" y="494"/>
                    </a:lnTo>
                    <a:lnTo>
                      <a:pt x="144" y="499"/>
                    </a:lnTo>
                    <a:lnTo>
                      <a:pt x="138" y="505"/>
                    </a:lnTo>
                    <a:lnTo>
                      <a:pt x="133" y="509"/>
                    </a:lnTo>
                    <a:lnTo>
                      <a:pt x="125" y="513"/>
                    </a:lnTo>
                    <a:lnTo>
                      <a:pt x="119" y="515"/>
                    </a:lnTo>
                    <a:lnTo>
                      <a:pt x="111" y="515"/>
                    </a:lnTo>
                    <a:lnTo>
                      <a:pt x="102" y="517"/>
                    </a:lnTo>
                    <a:lnTo>
                      <a:pt x="92" y="515"/>
                    </a:lnTo>
                    <a:lnTo>
                      <a:pt x="83" y="515"/>
                    </a:lnTo>
                    <a:lnTo>
                      <a:pt x="73" y="511"/>
                    </a:lnTo>
                    <a:lnTo>
                      <a:pt x="63" y="509"/>
                    </a:lnTo>
                    <a:lnTo>
                      <a:pt x="54" y="505"/>
                    </a:lnTo>
                    <a:lnTo>
                      <a:pt x="44" y="499"/>
                    </a:lnTo>
                    <a:lnTo>
                      <a:pt x="37" y="496"/>
                    </a:lnTo>
                    <a:lnTo>
                      <a:pt x="33" y="492"/>
                    </a:lnTo>
                    <a:lnTo>
                      <a:pt x="31" y="490"/>
                    </a:lnTo>
                    <a:lnTo>
                      <a:pt x="29" y="486"/>
                    </a:lnTo>
                    <a:lnTo>
                      <a:pt x="27" y="482"/>
                    </a:lnTo>
                    <a:lnTo>
                      <a:pt x="25" y="476"/>
                    </a:lnTo>
                    <a:lnTo>
                      <a:pt x="23" y="472"/>
                    </a:lnTo>
                    <a:lnTo>
                      <a:pt x="21" y="468"/>
                    </a:lnTo>
                    <a:lnTo>
                      <a:pt x="21" y="462"/>
                    </a:lnTo>
                    <a:close/>
                  </a:path>
                </a:pathLst>
              </a:custGeom>
              <a:solidFill>
                <a:srgbClr val="A1A5BB"/>
              </a:solidFill>
              <a:ln w="9525">
                <a:noFill/>
                <a:round/>
                <a:headEnd/>
                <a:tailEnd/>
              </a:ln>
            </p:spPr>
            <p:txBody>
              <a:bodyPr/>
              <a:lstStyle/>
              <a:p>
                <a:endParaRPr lang="en-US"/>
              </a:p>
            </p:txBody>
          </p:sp>
          <p:sp>
            <p:nvSpPr>
              <p:cNvPr id="40988" name="Freeform 28"/>
              <p:cNvSpPr>
                <a:spLocks/>
              </p:cNvSpPr>
              <p:nvPr/>
            </p:nvSpPr>
            <p:spPr bwMode="auto">
              <a:xfrm>
                <a:off x="2176" y="1297"/>
                <a:ext cx="153" cy="240"/>
              </a:xfrm>
              <a:custGeom>
                <a:avLst/>
                <a:gdLst/>
                <a:ahLst/>
                <a:cxnLst>
                  <a:cxn ang="0">
                    <a:pos x="17" y="424"/>
                  </a:cxn>
                  <a:cxn ang="0">
                    <a:pos x="11" y="412"/>
                  </a:cxn>
                  <a:cxn ang="0">
                    <a:pos x="8" y="400"/>
                  </a:cxn>
                  <a:cxn ang="0">
                    <a:pos x="6" y="389"/>
                  </a:cxn>
                  <a:cxn ang="0">
                    <a:pos x="2" y="375"/>
                  </a:cxn>
                  <a:cxn ang="0">
                    <a:pos x="0" y="359"/>
                  </a:cxn>
                  <a:cxn ang="0">
                    <a:pos x="0" y="344"/>
                  </a:cxn>
                  <a:cxn ang="0">
                    <a:pos x="0" y="326"/>
                  </a:cxn>
                  <a:cxn ang="0">
                    <a:pos x="0" y="311"/>
                  </a:cxn>
                  <a:cxn ang="0">
                    <a:pos x="2" y="291"/>
                  </a:cxn>
                  <a:cxn ang="0">
                    <a:pos x="6" y="272"/>
                  </a:cxn>
                  <a:cxn ang="0">
                    <a:pos x="8" y="254"/>
                  </a:cxn>
                  <a:cxn ang="0">
                    <a:pos x="11" y="238"/>
                  </a:cxn>
                  <a:cxn ang="0">
                    <a:pos x="13" y="225"/>
                  </a:cxn>
                  <a:cxn ang="0">
                    <a:pos x="17" y="211"/>
                  </a:cxn>
                  <a:cxn ang="0">
                    <a:pos x="19" y="197"/>
                  </a:cxn>
                  <a:cxn ang="0">
                    <a:pos x="23" y="182"/>
                  </a:cxn>
                  <a:cxn ang="0">
                    <a:pos x="25" y="166"/>
                  </a:cxn>
                  <a:cxn ang="0">
                    <a:pos x="29" y="151"/>
                  </a:cxn>
                  <a:cxn ang="0">
                    <a:pos x="33" y="135"/>
                  </a:cxn>
                  <a:cxn ang="0">
                    <a:pos x="35" y="121"/>
                  </a:cxn>
                  <a:cxn ang="0">
                    <a:pos x="36" y="114"/>
                  </a:cxn>
                  <a:cxn ang="0">
                    <a:pos x="36" y="104"/>
                  </a:cxn>
                  <a:cxn ang="0">
                    <a:pos x="38" y="94"/>
                  </a:cxn>
                  <a:cxn ang="0">
                    <a:pos x="40" y="84"/>
                  </a:cxn>
                  <a:cxn ang="0">
                    <a:pos x="44" y="73"/>
                  </a:cxn>
                  <a:cxn ang="0">
                    <a:pos x="46" y="59"/>
                  </a:cxn>
                  <a:cxn ang="0">
                    <a:pos x="48" y="47"/>
                  </a:cxn>
                  <a:cxn ang="0">
                    <a:pos x="52" y="35"/>
                  </a:cxn>
                  <a:cxn ang="0">
                    <a:pos x="54" y="22"/>
                  </a:cxn>
                  <a:cxn ang="0">
                    <a:pos x="56" y="10"/>
                  </a:cxn>
                  <a:cxn ang="0">
                    <a:pos x="59" y="2"/>
                  </a:cxn>
                  <a:cxn ang="0">
                    <a:pos x="69" y="0"/>
                  </a:cxn>
                  <a:cxn ang="0">
                    <a:pos x="77" y="6"/>
                  </a:cxn>
                  <a:cxn ang="0">
                    <a:pos x="81" y="18"/>
                  </a:cxn>
                  <a:cxn ang="0">
                    <a:pos x="84" y="30"/>
                  </a:cxn>
                  <a:cxn ang="0">
                    <a:pos x="92" y="55"/>
                  </a:cxn>
                  <a:cxn ang="0">
                    <a:pos x="102" y="98"/>
                  </a:cxn>
                  <a:cxn ang="0">
                    <a:pos x="111" y="141"/>
                  </a:cxn>
                  <a:cxn ang="0">
                    <a:pos x="119" y="182"/>
                  </a:cxn>
                  <a:cxn ang="0">
                    <a:pos x="129" y="221"/>
                  </a:cxn>
                  <a:cxn ang="0">
                    <a:pos x="136" y="258"/>
                  </a:cxn>
                  <a:cxn ang="0">
                    <a:pos x="144" y="295"/>
                  </a:cxn>
                  <a:cxn ang="0">
                    <a:pos x="150" y="330"/>
                  </a:cxn>
                  <a:cxn ang="0">
                    <a:pos x="152" y="361"/>
                  </a:cxn>
                  <a:cxn ang="0">
                    <a:pos x="153" y="387"/>
                  </a:cxn>
                  <a:cxn ang="0">
                    <a:pos x="153" y="412"/>
                  </a:cxn>
                  <a:cxn ang="0">
                    <a:pos x="148" y="435"/>
                  </a:cxn>
                  <a:cxn ang="0">
                    <a:pos x="142" y="453"/>
                  </a:cxn>
                  <a:cxn ang="0">
                    <a:pos x="134" y="465"/>
                  </a:cxn>
                  <a:cxn ang="0">
                    <a:pos x="123" y="472"/>
                  </a:cxn>
                  <a:cxn ang="0">
                    <a:pos x="109" y="478"/>
                  </a:cxn>
                  <a:cxn ang="0">
                    <a:pos x="94" y="480"/>
                  </a:cxn>
                  <a:cxn ang="0">
                    <a:pos x="75" y="478"/>
                  </a:cxn>
                  <a:cxn ang="0">
                    <a:pos x="58" y="472"/>
                  </a:cxn>
                  <a:cxn ang="0">
                    <a:pos x="42" y="465"/>
                  </a:cxn>
                  <a:cxn ang="0">
                    <a:pos x="31" y="457"/>
                  </a:cxn>
                  <a:cxn ang="0">
                    <a:pos x="25" y="451"/>
                  </a:cxn>
                  <a:cxn ang="0">
                    <a:pos x="23" y="443"/>
                  </a:cxn>
                  <a:cxn ang="0">
                    <a:pos x="19" y="433"/>
                  </a:cxn>
                </a:cxnLst>
                <a:rect l="0" t="0" r="r" b="b"/>
                <a:pathLst>
                  <a:path w="153" h="480">
                    <a:moveTo>
                      <a:pt x="19" y="430"/>
                    </a:moveTo>
                    <a:lnTo>
                      <a:pt x="17" y="424"/>
                    </a:lnTo>
                    <a:lnTo>
                      <a:pt x="13" y="418"/>
                    </a:lnTo>
                    <a:lnTo>
                      <a:pt x="11" y="412"/>
                    </a:lnTo>
                    <a:lnTo>
                      <a:pt x="10" y="406"/>
                    </a:lnTo>
                    <a:lnTo>
                      <a:pt x="8" y="400"/>
                    </a:lnTo>
                    <a:lnTo>
                      <a:pt x="6" y="394"/>
                    </a:lnTo>
                    <a:lnTo>
                      <a:pt x="6" y="389"/>
                    </a:lnTo>
                    <a:lnTo>
                      <a:pt x="4" y="383"/>
                    </a:lnTo>
                    <a:lnTo>
                      <a:pt x="2" y="375"/>
                    </a:lnTo>
                    <a:lnTo>
                      <a:pt x="2" y="367"/>
                    </a:lnTo>
                    <a:lnTo>
                      <a:pt x="0" y="359"/>
                    </a:lnTo>
                    <a:lnTo>
                      <a:pt x="0" y="352"/>
                    </a:lnTo>
                    <a:lnTo>
                      <a:pt x="0" y="344"/>
                    </a:lnTo>
                    <a:lnTo>
                      <a:pt x="0" y="336"/>
                    </a:lnTo>
                    <a:lnTo>
                      <a:pt x="0" y="326"/>
                    </a:lnTo>
                    <a:lnTo>
                      <a:pt x="0" y="318"/>
                    </a:lnTo>
                    <a:lnTo>
                      <a:pt x="0" y="311"/>
                    </a:lnTo>
                    <a:lnTo>
                      <a:pt x="2" y="301"/>
                    </a:lnTo>
                    <a:lnTo>
                      <a:pt x="2" y="291"/>
                    </a:lnTo>
                    <a:lnTo>
                      <a:pt x="4" y="281"/>
                    </a:lnTo>
                    <a:lnTo>
                      <a:pt x="6" y="272"/>
                    </a:lnTo>
                    <a:lnTo>
                      <a:pt x="8" y="264"/>
                    </a:lnTo>
                    <a:lnTo>
                      <a:pt x="8" y="254"/>
                    </a:lnTo>
                    <a:lnTo>
                      <a:pt x="10" y="244"/>
                    </a:lnTo>
                    <a:lnTo>
                      <a:pt x="11" y="238"/>
                    </a:lnTo>
                    <a:lnTo>
                      <a:pt x="13" y="231"/>
                    </a:lnTo>
                    <a:lnTo>
                      <a:pt x="13" y="225"/>
                    </a:lnTo>
                    <a:lnTo>
                      <a:pt x="15" y="217"/>
                    </a:lnTo>
                    <a:lnTo>
                      <a:pt x="17" y="211"/>
                    </a:lnTo>
                    <a:lnTo>
                      <a:pt x="17" y="203"/>
                    </a:lnTo>
                    <a:lnTo>
                      <a:pt x="19" y="197"/>
                    </a:lnTo>
                    <a:lnTo>
                      <a:pt x="21" y="192"/>
                    </a:lnTo>
                    <a:lnTo>
                      <a:pt x="23" y="182"/>
                    </a:lnTo>
                    <a:lnTo>
                      <a:pt x="23" y="174"/>
                    </a:lnTo>
                    <a:lnTo>
                      <a:pt x="25" y="166"/>
                    </a:lnTo>
                    <a:lnTo>
                      <a:pt x="27" y="158"/>
                    </a:lnTo>
                    <a:lnTo>
                      <a:pt x="29" y="151"/>
                    </a:lnTo>
                    <a:lnTo>
                      <a:pt x="31" y="143"/>
                    </a:lnTo>
                    <a:lnTo>
                      <a:pt x="33" y="135"/>
                    </a:lnTo>
                    <a:lnTo>
                      <a:pt x="33" y="127"/>
                    </a:lnTo>
                    <a:lnTo>
                      <a:pt x="35" y="121"/>
                    </a:lnTo>
                    <a:lnTo>
                      <a:pt x="35" y="117"/>
                    </a:lnTo>
                    <a:lnTo>
                      <a:pt x="36" y="114"/>
                    </a:lnTo>
                    <a:lnTo>
                      <a:pt x="36" y="108"/>
                    </a:lnTo>
                    <a:lnTo>
                      <a:pt x="36" y="104"/>
                    </a:lnTo>
                    <a:lnTo>
                      <a:pt x="38" y="100"/>
                    </a:lnTo>
                    <a:lnTo>
                      <a:pt x="38" y="94"/>
                    </a:lnTo>
                    <a:lnTo>
                      <a:pt x="40" y="90"/>
                    </a:lnTo>
                    <a:lnTo>
                      <a:pt x="40" y="84"/>
                    </a:lnTo>
                    <a:lnTo>
                      <a:pt x="42" y="78"/>
                    </a:lnTo>
                    <a:lnTo>
                      <a:pt x="44" y="73"/>
                    </a:lnTo>
                    <a:lnTo>
                      <a:pt x="44" y="65"/>
                    </a:lnTo>
                    <a:lnTo>
                      <a:pt x="46" y="59"/>
                    </a:lnTo>
                    <a:lnTo>
                      <a:pt x="48" y="53"/>
                    </a:lnTo>
                    <a:lnTo>
                      <a:pt x="48" y="47"/>
                    </a:lnTo>
                    <a:lnTo>
                      <a:pt x="50" y="41"/>
                    </a:lnTo>
                    <a:lnTo>
                      <a:pt x="52" y="35"/>
                    </a:lnTo>
                    <a:lnTo>
                      <a:pt x="52" y="30"/>
                    </a:lnTo>
                    <a:lnTo>
                      <a:pt x="54" y="22"/>
                    </a:lnTo>
                    <a:lnTo>
                      <a:pt x="54" y="16"/>
                    </a:lnTo>
                    <a:lnTo>
                      <a:pt x="56" y="10"/>
                    </a:lnTo>
                    <a:lnTo>
                      <a:pt x="58" y="6"/>
                    </a:lnTo>
                    <a:lnTo>
                      <a:pt x="59" y="2"/>
                    </a:lnTo>
                    <a:lnTo>
                      <a:pt x="65" y="0"/>
                    </a:lnTo>
                    <a:lnTo>
                      <a:pt x="69" y="0"/>
                    </a:lnTo>
                    <a:lnTo>
                      <a:pt x="73" y="2"/>
                    </a:lnTo>
                    <a:lnTo>
                      <a:pt x="77" y="6"/>
                    </a:lnTo>
                    <a:lnTo>
                      <a:pt x="79" y="12"/>
                    </a:lnTo>
                    <a:lnTo>
                      <a:pt x="81" y="18"/>
                    </a:lnTo>
                    <a:lnTo>
                      <a:pt x="82" y="24"/>
                    </a:lnTo>
                    <a:lnTo>
                      <a:pt x="84" y="30"/>
                    </a:lnTo>
                    <a:lnTo>
                      <a:pt x="86" y="35"/>
                    </a:lnTo>
                    <a:lnTo>
                      <a:pt x="92" y="55"/>
                    </a:lnTo>
                    <a:lnTo>
                      <a:pt x="98" y="76"/>
                    </a:lnTo>
                    <a:lnTo>
                      <a:pt x="102" y="98"/>
                    </a:lnTo>
                    <a:lnTo>
                      <a:pt x="106" y="119"/>
                    </a:lnTo>
                    <a:lnTo>
                      <a:pt x="111" y="141"/>
                    </a:lnTo>
                    <a:lnTo>
                      <a:pt x="115" y="160"/>
                    </a:lnTo>
                    <a:lnTo>
                      <a:pt x="119" y="182"/>
                    </a:lnTo>
                    <a:lnTo>
                      <a:pt x="125" y="203"/>
                    </a:lnTo>
                    <a:lnTo>
                      <a:pt x="129" y="221"/>
                    </a:lnTo>
                    <a:lnTo>
                      <a:pt x="132" y="240"/>
                    </a:lnTo>
                    <a:lnTo>
                      <a:pt x="136" y="258"/>
                    </a:lnTo>
                    <a:lnTo>
                      <a:pt x="140" y="275"/>
                    </a:lnTo>
                    <a:lnTo>
                      <a:pt x="144" y="295"/>
                    </a:lnTo>
                    <a:lnTo>
                      <a:pt x="146" y="313"/>
                    </a:lnTo>
                    <a:lnTo>
                      <a:pt x="150" y="330"/>
                    </a:lnTo>
                    <a:lnTo>
                      <a:pt x="152" y="350"/>
                    </a:lnTo>
                    <a:lnTo>
                      <a:pt x="152" y="361"/>
                    </a:lnTo>
                    <a:lnTo>
                      <a:pt x="153" y="373"/>
                    </a:lnTo>
                    <a:lnTo>
                      <a:pt x="153" y="387"/>
                    </a:lnTo>
                    <a:lnTo>
                      <a:pt x="153" y="398"/>
                    </a:lnTo>
                    <a:lnTo>
                      <a:pt x="153" y="412"/>
                    </a:lnTo>
                    <a:lnTo>
                      <a:pt x="152" y="424"/>
                    </a:lnTo>
                    <a:lnTo>
                      <a:pt x="148" y="435"/>
                    </a:lnTo>
                    <a:lnTo>
                      <a:pt x="144" y="447"/>
                    </a:lnTo>
                    <a:lnTo>
                      <a:pt x="142" y="453"/>
                    </a:lnTo>
                    <a:lnTo>
                      <a:pt x="138" y="459"/>
                    </a:lnTo>
                    <a:lnTo>
                      <a:pt x="134" y="465"/>
                    </a:lnTo>
                    <a:lnTo>
                      <a:pt x="129" y="469"/>
                    </a:lnTo>
                    <a:lnTo>
                      <a:pt x="123" y="472"/>
                    </a:lnTo>
                    <a:lnTo>
                      <a:pt x="115" y="476"/>
                    </a:lnTo>
                    <a:lnTo>
                      <a:pt x="109" y="478"/>
                    </a:lnTo>
                    <a:lnTo>
                      <a:pt x="104" y="480"/>
                    </a:lnTo>
                    <a:lnTo>
                      <a:pt x="94" y="480"/>
                    </a:lnTo>
                    <a:lnTo>
                      <a:pt x="84" y="480"/>
                    </a:lnTo>
                    <a:lnTo>
                      <a:pt x="75" y="478"/>
                    </a:lnTo>
                    <a:lnTo>
                      <a:pt x="67" y="476"/>
                    </a:lnTo>
                    <a:lnTo>
                      <a:pt x="58" y="472"/>
                    </a:lnTo>
                    <a:lnTo>
                      <a:pt x="50" y="469"/>
                    </a:lnTo>
                    <a:lnTo>
                      <a:pt x="42" y="465"/>
                    </a:lnTo>
                    <a:lnTo>
                      <a:pt x="33" y="461"/>
                    </a:lnTo>
                    <a:lnTo>
                      <a:pt x="31" y="457"/>
                    </a:lnTo>
                    <a:lnTo>
                      <a:pt x="27" y="455"/>
                    </a:lnTo>
                    <a:lnTo>
                      <a:pt x="25" y="451"/>
                    </a:lnTo>
                    <a:lnTo>
                      <a:pt x="23" y="447"/>
                    </a:lnTo>
                    <a:lnTo>
                      <a:pt x="23" y="443"/>
                    </a:lnTo>
                    <a:lnTo>
                      <a:pt x="21" y="439"/>
                    </a:lnTo>
                    <a:lnTo>
                      <a:pt x="19" y="433"/>
                    </a:lnTo>
                    <a:lnTo>
                      <a:pt x="19" y="430"/>
                    </a:lnTo>
                    <a:close/>
                  </a:path>
                </a:pathLst>
              </a:custGeom>
              <a:solidFill>
                <a:srgbClr val="ABAEC2"/>
              </a:solidFill>
              <a:ln w="9525">
                <a:noFill/>
                <a:round/>
                <a:headEnd/>
                <a:tailEnd/>
              </a:ln>
            </p:spPr>
            <p:txBody>
              <a:bodyPr/>
              <a:lstStyle/>
              <a:p>
                <a:endParaRPr lang="en-US"/>
              </a:p>
            </p:txBody>
          </p:sp>
          <p:sp>
            <p:nvSpPr>
              <p:cNvPr id="40989" name="Freeform 29"/>
              <p:cNvSpPr>
                <a:spLocks/>
              </p:cNvSpPr>
              <p:nvPr/>
            </p:nvSpPr>
            <p:spPr bwMode="auto">
              <a:xfrm>
                <a:off x="2180" y="1309"/>
                <a:ext cx="142" cy="222"/>
              </a:xfrm>
              <a:custGeom>
                <a:avLst/>
                <a:gdLst/>
                <a:ahLst/>
                <a:cxnLst>
                  <a:cxn ang="0">
                    <a:pos x="15" y="392"/>
                  </a:cxn>
                  <a:cxn ang="0">
                    <a:pos x="11" y="380"/>
                  </a:cxn>
                  <a:cxn ang="0">
                    <a:pos x="7" y="370"/>
                  </a:cxn>
                  <a:cxn ang="0">
                    <a:pos x="4" y="359"/>
                  </a:cxn>
                  <a:cxn ang="0">
                    <a:pos x="2" y="345"/>
                  </a:cxn>
                  <a:cxn ang="0">
                    <a:pos x="0" y="331"/>
                  </a:cxn>
                  <a:cxn ang="0">
                    <a:pos x="0" y="316"/>
                  </a:cxn>
                  <a:cxn ang="0">
                    <a:pos x="0" y="302"/>
                  </a:cxn>
                  <a:cxn ang="0">
                    <a:pos x="0" y="285"/>
                  </a:cxn>
                  <a:cxn ang="0">
                    <a:pos x="2" y="269"/>
                  </a:cxn>
                  <a:cxn ang="0">
                    <a:pos x="4" y="251"/>
                  </a:cxn>
                  <a:cxn ang="0">
                    <a:pos x="7" y="234"/>
                  </a:cxn>
                  <a:cxn ang="0">
                    <a:pos x="9" y="218"/>
                  </a:cxn>
                  <a:cxn ang="0">
                    <a:pos x="11" y="207"/>
                  </a:cxn>
                  <a:cxn ang="0">
                    <a:pos x="15" y="195"/>
                  </a:cxn>
                  <a:cxn ang="0">
                    <a:pos x="17" y="181"/>
                  </a:cxn>
                  <a:cxn ang="0">
                    <a:pos x="21" y="168"/>
                  </a:cxn>
                  <a:cxn ang="0">
                    <a:pos x="23" y="154"/>
                  </a:cxn>
                  <a:cxn ang="0">
                    <a:pos x="27" y="138"/>
                  </a:cxn>
                  <a:cxn ang="0">
                    <a:pos x="29" y="125"/>
                  </a:cxn>
                  <a:cxn ang="0">
                    <a:pos x="31" y="113"/>
                  </a:cxn>
                  <a:cxn ang="0">
                    <a:pos x="32" y="103"/>
                  </a:cxn>
                  <a:cxn ang="0">
                    <a:pos x="34" y="95"/>
                  </a:cxn>
                  <a:cxn ang="0">
                    <a:pos x="34" y="88"/>
                  </a:cxn>
                  <a:cxn ang="0">
                    <a:pos x="36" y="78"/>
                  </a:cxn>
                  <a:cxn ang="0">
                    <a:pos x="40" y="66"/>
                  </a:cxn>
                  <a:cxn ang="0">
                    <a:pos x="42" y="54"/>
                  </a:cxn>
                  <a:cxn ang="0">
                    <a:pos x="44" y="43"/>
                  </a:cxn>
                  <a:cxn ang="0">
                    <a:pos x="46" y="33"/>
                  </a:cxn>
                  <a:cxn ang="0">
                    <a:pos x="48" y="21"/>
                  </a:cxn>
                  <a:cxn ang="0">
                    <a:pos x="50" y="9"/>
                  </a:cxn>
                  <a:cxn ang="0">
                    <a:pos x="55" y="2"/>
                  </a:cxn>
                  <a:cxn ang="0">
                    <a:pos x="63" y="0"/>
                  </a:cxn>
                  <a:cxn ang="0">
                    <a:pos x="69" y="6"/>
                  </a:cxn>
                  <a:cxn ang="0">
                    <a:pos x="75" y="15"/>
                  </a:cxn>
                  <a:cxn ang="0">
                    <a:pos x="77" y="27"/>
                  </a:cxn>
                  <a:cxn ang="0">
                    <a:pos x="84" y="50"/>
                  </a:cxn>
                  <a:cxn ang="0">
                    <a:pos x="94" y="89"/>
                  </a:cxn>
                  <a:cxn ang="0">
                    <a:pos x="102" y="129"/>
                  </a:cxn>
                  <a:cxn ang="0">
                    <a:pos x="109" y="168"/>
                  </a:cxn>
                  <a:cxn ang="0">
                    <a:pos x="117" y="205"/>
                  </a:cxn>
                  <a:cxn ang="0">
                    <a:pos x="125" y="238"/>
                  </a:cxn>
                  <a:cxn ang="0">
                    <a:pos x="132" y="271"/>
                  </a:cxn>
                  <a:cxn ang="0">
                    <a:pos x="138" y="304"/>
                  </a:cxn>
                  <a:cxn ang="0">
                    <a:pos x="140" y="333"/>
                  </a:cxn>
                  <a:cxn ang="0">
                    <a:pos x="142" y="357"/>
                  </a:cxn>
                  <a:cxn ang="0">
                    <a:pos x="140" y="380"/>
                  </a:cxn>
                  <a:cxn ang="0">
                    <a:pos x="136" y="402"/>
                  </a:cxn>
                  <a:cxn ang="0">
                    <a:pos x="130" y="417"/>
                  </a:cxn>
                  <a:cxn ang="0">
                    <a:pos x="123" y="429"/>
                  </a:cxn>
                  <a:cxn ang="0">
                    <a:pos x="113" y="437"/>
                  </a:cxn>
                  <a:cxn ang="0">
                    <a:pos x="100" y="441"/>
                  </a:cxn>
                  <a:cxn ang="0">
                    <a:pos x="86" y="443"/>
                  </a:cxn>
                  <a:cxn ang="0">
                    <a:pos x="69" y="441"/>
                  </a:cxn>
                  <a:cxn ang="0">
                    <a:pos x="54" y="435"/>
                  </a:cxn>
                  <a:cxn ang="0">
                    <a:pos x="38" y="429"/>
                  </a:cxn>
                  <a:cxn ang="0">
                    <a:pos x="27" y="421"/>
                  </a:cxn>
                  <a:cxn ang="0">
                    <a:pos x="23" y="415"/>
                  </a:cxn>
                  <a:cxn ang="0">
                    <a:pos x="21" y="407"/>
                  </a:cxn>
                  <a:cxn ang="0">
                    <a:pos x="17" y="400"/>
                  </a:cxn>
                </a:cxnLst>
                <a:rect l="0" t="0" r="r" b="b"/>
                <a:pathLst>
                  <a:path w="142" h="443">
                    <a:moveTo>
                      <a:pt x="17" y="396"/>
                    </a:moveTo>
                    <a:lnTo>
                      <a:pt x="15" y="392"/>
                    </a:lnTo>
                    <a:lnTo>
                      <a:pt x="13" y="386"/>
                    </a:lnTo>
                    <a:lnTo>
                      <a:pt x="11" y="380"/>
                    </a:lnTo>
                    <a:lnTo>
                      <a:pt x="9" y="376"/>
                    </a:lnTo>
                    <a:lnTo>
                      <a:pt x="7" y="370"/>
                    </a:lnTo>
                    <a:lnTo>
                      <a:pt x="6" y="365"/>
                    </a:lnTo>
                    <a:lnTo>
                      <a:pt x="4" y="359"/>
                    </a:lnTo>
                    <a:lnTo>
                      <a:pt x="4" y="353"/>
                    </a:lnTo>
                    <a:lnTo>
                      <a:pt x="2" y="345"/>
                    </a:lnTo>
                    <a:lnTo>
                      <a:pt x="2" y="339"/>
                    </a:lnTo>
                    <a:lnTo>
                      <a:pt x="0" y="331"/>
                    </a:lnTo>
                    <a:lnTo>
                      <a:pt x="0" y="324"/>
                    </a:lnTo>
                    <a:lnTo>
                      <a:pt x="0" y="316"/>
                    </a:lnTo>
                    <a:lnTo>
                      <a:pt x="0" y="310"/>
                    </a:lnTo>
                    <a:lnTo>
                      <a:pt x="0" y="302"/>
                    </a:lnTo>
                    <a:lnTo>
                      <a:pt x="0" y="294"/>
                    </a:lnTo>
                    <a:lnTo>
                      <a:pt x="0" y="285"/>
                    </a:lnTo>
                    <a:lnTo>
                      <a:pt x="0" y="277"/>
                    </a:lnTo>
                    <a:lnTo>
                      <a:pt x="2" y="269"/>
                    </a:lnTo>
                    <a:lnTo>
                      <a:pt x="4" y="259"/>
                    </a:lnTo>
                    <a:lnTo>
                      <a:pt x="4" y="251"/>
                    </a:lnTo>
                    <a:lnTo>
                      <a:pt x="6" y="242"/>
                    </a:lnTo>
                    <a:lnTo>
                      <a:pt x="7" y="234"/>
                    </a:lnTo>
                    <a:lnTo>
                      <a:pt x="9" y="226"/>
                    </a:lnTo>
                    <a:lnTo>
                      <a:pt x="9" y="218"/>
                    </a:lnTo>
                    <a:lnTo>
                      <a:pt x="11" y="212"/>
                    </a:lnTo>
                    <a:lnTo>
                      <a:pt x="11" y="207"/>
                    </a:lnTo>
                    <a:lnTo>
                      <a:pt x="13" y="201"/>
                    </a:lnTo>
                    <a:lnTo>
                      <a:pt x="15" y="195"/>
                    </a:lnTo>
                    <a:lnTo>
                      <a:pt x="15" y="189"/>
                    </a:lnTo>
                    <a:lnTo>
                      <a:pt x="17" y="181"/>
                    </a:lnTo>
                    <a:lnTo>
                      <a:pt x="19" y="175"/>
                    </a:lnTo>
                    <a:lnTo>
                      <a:pt x="21" y="168"/>
                    </a:lnTo>
                    <a:lnTo>
                      <a:pt x="21" y="162"/>
                    </a:lnTo>
                    <a:lnTo>
                      <a:pt x="23" y="154"/>
                    </a:lnTo>
                    <a:lnTo>
                      <a:pt x="25" y="146"/>
                    </a:lnTo>
                    <a:lnTo>
                      <a:pt x="27" y="138"/>
                    </a:lnTo>
                    <a:lnTo>
                      <a:pt x="27" y="130"/>
                    </a:lnTo>
                    <a:lnTo>
                      <a:pt x="29" y="125"/>
                    </a:lnTo>
                    <a:lnTo>
                      <a:pt x="31" y="117"/>
                    </a:lnTo>
                    <a:lnTo>
                      <a:pt x="31" y="113"/>
                    </a:lnTo>
                    <a:lnTo>
                      <a:pt x="32" y="109"/>
                    </a:lnTo>
                    <a:lnTo>
                      <a:pt x="32" y="103"/>
                    </a:lnTo>
                    <a:lnTo>
                      <a:pt x="32" y="99"/>
                    </a:lnTo>
                    <a:lnTo>
                      <a:pt x="34" y="95"/>
                    </a:lnTo>
                    <a:lnTo>
                      <a:pt x="34" y="91"/>
                    </a:lnTo>
                    <a:lnTo>
                      <a:pt x="34" y="88"/>
                    </a:lnTo>
                    <a:lnTo>
                      <a:pt x="36" y="84"/>
                    </a:lnTo>
                    <a:lnTo>
                      <a:pt x="36" y="78"/>
                    </a:lnTo>
                    <a:lnTo>
                      <a:pt x="38" y="72"/>
                    </a:lnTo>
                    <a:lnTo>
                      <a:pt x="40" y="66"/>
                    </a:lnTo>
                    <a:lnTo>
                      <a:pt x="40" y="60"/>
                    </a:lnTo>
                    <a:lnTo>
                      <a:pt x="42" y="54"/>
                    </a:lnTo>
                    <a:lnTo>
                      <a:pt x="42" y="49"/>
                    </a:lnTo>
                    <a:lnTo>
                      <a:pt x="44" y="43"/>
                    </a:lnTo>
                    <a:lnTo>
                      <a:pt x="46" y="37"/>
                    </a:lnTo>
                    <a:lnTo>
                      <a:pt x="46" y="33"/>
                    </a:lnTo>
                    <a:lnTo>
                      <a:pt x="48" y="27"/>
                    </a:lnTo>
                    <a:lnTo>
                      <a:pt x="48" y="21"/>
                    </a:lnTo>
                    <a:lnTo>
                      <a:pt x="50" y="15"/>
                    </a:lnTo>
                    <a:lnTo>
                      <a:pt x="50" y="9"/>
                    </a:lnTo>
                    <a:lnTo>
                      <a:pt x="52" y="6"/>
                    </a:lnTo>
                    <a:lnTo>
                      <a:pt x="55" y="2"/>
                    </a:lnTo>
                    <a:lnTo>
                      <a:pt x="59" y="0"/>
                    </a:lnTo>
                    <a:lnTo>
                      <a:pt x="63" y="0"/>
                    </a:lnTo>
                    <a:lnTo>
                      <a:pt x="67" y="2"/>
                    </a:lnTo>
                    <a:lnTo>
                      <a:pt x="69" y="6"/>
                    </a:lnTo>
                    <a:lnTo>
                      <a:pt x="73" y="11"/>
                    </a:lnTo>
                    <a:lnTo>
                      <a:pt x="75" y="15"/>
                    </a:lnTo>
                    <a:lnTo>
                      <a:pt x="77" y="21"/>
                    </a:lnTo>
                    <a:lnTo>
                      <a:pt x="77" y="27"/>
                    </a:lnTo>
                    <a:lnTo>
                      <a:pt x="78" y="31"/>
                    </a:lnTo>
                    <a:lnTo>
                      <a:pt x="84" y="50"/>
                    </a:lnTo>
                    <a:lnTo>
                      <a:pt x="88" y="70"/>
                    </a:lnTo>
                    <a:lnTo>
                      <a:pt x="94" y="89"/>
                    </a:lnTo>
                    <a:lnTo>
                      <a:pt x="98" y="109"/>
                    </a:lnTo>
                    <a:lnTo>
                      <a:pt x="102" y="129"/>
                    </a:lnTo>
                    <a:lnTo>
                      <a:pt x="105" y="148"/>
                    </a:lnTo>
                    <a:lnTo>
                      <a:pt x="109" y="168"/>
                    </a:lnTo>
                    <a:lnTo>
                      <a:pt x="113" y="187"/>
                    </a:lnTo>
                    <a:lnTo>
                      <a:pt x="117" y="205"/>
                    </a:lnTo>
                    <a:lnTo>
                      <a:pt x="121" y="220"/>
                    </a:lnTo>
                    <a:lnTo>
                      <a:pt x="125" y="238"/>
                    </a:lnTo>
                    <a:lnTo>
                      <a:pt x="128" y="255"/>
                    </a:lnTo>
                    <a:lnTo>
                      <a:pt x="132" y="271"/>
                    </a:lnTo>
                    <a:lnTo>
                      <a:pt x="134" y="288"/>
                    </a:lnTo>
                    <a:lnTo>
                      <a:pt x="138" y="304"/>
                    </a:lnTo>
                    <a:lnTo>
                      <a:pt x="138" y="322"/>
                    </a:lnTo>
                    <a:lnTo>
                      <a:pt x="140" y="333"/>
                    </a:lnTo>
                    <a:lnTo>
                      <a:pt x="140" y="345"/>
                    </a:lnTo>
                    <a:lnTo>
                      <a:pt x="142" y="357"/>
                    </a:lnTo>
                    <a:lnTo>
                      <a:pt x="142" y="368"/>
                    </a:lnTo>
                    <a:lnTo>
                      <a:pt x="140" y="380"/>
                    </a:lnTo>
                    <a:lnTo>
                      <a:pt x="138" y="390"/>
                    </a:lnTo>
                    <a:lnTo>
                      <a:pt x="136" y="402"/>
                    </a:lnTo>
                    <a:lnTo>
                      <a:pt x="132" y="413"/>
                    </a:lnTo>
                    <a:lnTo>
                      <a:pt x="130" y="417"/>
                    </a:lnTo>
                    <a:lnTo>
                      <a:pt x="126" y="423"/>
                    </a:lnTo>
                    <a:lnTo>
                      <a:pt x="123" y="429"/>
                    </a:lnTo>
                    <a:lnTo>
                      <a:pt x="117" y="433"/>
                    </a:lnTo>
                    <a:lnTo>
                      <a:pt x="113" y="437"/>
                    </a:lnTo>
                    <a:lnTo>
                      <a:pt x="105" y="439"/>
                    </a:lnTo>
                    <a:lnTo>
                      <a:pt x="100" y="441"/>
                    </a:lnTo>
                    <a:lnTo>
                      <a:pt x="94" y="443"/>
                    </a:lnTo>
                    <a:lnTo>
                      <a:pt x="86" y="443"/>
                    </a:lnTo>
                    <a:lnTo>
                      <a:pt x="78" y="443"/>
                    </a:lnTo>
                    <a:lnTo>
                      <a:pt x="69" y="441"/>
                    </a:lnTo>
                    <a:lnTo>
                      <a:pt x="61" y="439"/>
                    </a:lnTo>
                    <a:lnTo>
                      <a:pt x="54" y="435"/>
                    </a:lnTo>
                    <a:lnTo>
                      <a:pt x="46" y="433"/>
                    </a:lnTo>
                    <a:lnTo>
                      <a:pt x="38" y="429"/>
                    </a:lnTo>
                    <a:lnTo>
                      <a:pt x="31" y="425"/>
                    </a:lnTo>
                    <a:lnTo>
                      <a:pt x="27" y="421"/>
                    </a:lnTo>
                    <a:lnTo>
                      <a:pt x="25" y="419"/>
                    </a:lnTo>
                    <a:lnTo>
                      <a:pt x="23" y="415"/>
                    </a:lnTo>
                    <a:lnTo>
                      <a:pt x="21" y="411"/>
                    </a:lnTo>
                    <a:lnTo>
                      <a:pt x="21" y="407"/>
                    </a:lnTo>
                    <a:lnTo>
                      <a:pt x="19" y="404"/>
                    </a:lnTo>
                    <a:lnTo>
                      <a:pt x="17" y="400"/>
                    </a:lnTo>
                    <a:lnTo>
                      <a:pt x="17" y="396"/>
                    </a:lnTo>
                    <a:close/>
                  </a:path>
                </a:pathLst>
              </a:custGeom>
              <a:solidFill>
                <a:srgbClr val="B8BACC"/>
              </a:solidFill>
              <a:ln w="9525">
                <a:noFill/>
                <a:round/>
                <a:headEnd/>
                <a:tailEnd/>
              </a:ln>
            </p:spPr>
            <p:txBody>
              <a:bodyPr/>
              <a:lstStyle/>
              <a:p>
                <a:endParaRPr lang="en-US"/>
              </a:p>
            </p:txBody>
          </p:sp>
          <p:sp>
            <p:nvSpPr>
              <p:cNvPr id="40990" name="Freeform 30"/>
              <p:cNvSpPr>
                <a:spLocks/>
              </p:cNvSpPr>
              <p:nvPr/>
            </p:nvSpPr>
            <p:spPr bwMode="auto">
              <a:xfrm>
                <a:off x="2182" y="1322"/>
                <a:ext cx="130" cy="203"/>
              </a:xfrm>
              <a:custGeom>
                <a:avLst/>
                <a:gdLst/>
                <a:ahLst/>
                <a:cxnLst>
                  <a:cxn ang="0">
                    <a:pos x="15" y="359"/>
                  </a:cxn>
                  <a:cxn ang="0">
                    <a:pos x="11" y="349"/>
                  </a:cxn>
                  <a:cxn ang="0">
                    <a:pos x="7" y="340"/>
                  </a:cxn>
                  <a:cxn ang="0">
                    <a:pos x="5" y="330"/>
                  </a:cxn>
                  <a:cxn ang="0">
                    <a:pos x="4" y="318"/>
                  </a:cxn>
                  <a:cxn ang="0">
                    <a:pos x="2" y="304"/>
                  </a:cxn>
                  <a:cxn ang="0">
                    <a:pos x="0" y="291"/>
                  </a:cxn>
                  <a:cxn ang="0">
                    <a:pos x="0" y="277"/>
                  </a:cxn>
                  <a:cxn ang="0">
                    <a:pos x="2" y="262"/>
                  </a:cxn>
                  <a:cxn ang="0">
                    <a:pos x="4" y="246"/>
                  </a:cxn>
                  <a:cxn ang="0">
                    <a:pos x="5" y="230"/>
                  </a:cxn>
                  <a:cxn ang="0">
                    <a:pos x="7" y="215"/>
                  </a:cxn>
                  <a:cxn ang="0">
                    <a:pos x="11" y="201"/>
                  </a:cxn>
                  <a:cxn ang="0">
                    <a:pos x="13" y="189"/>
                  </a:cxn>
                  <a:cxn ang="0">
                    <a:pos x="15" y="180"/>
                  </a:cxn>
                  <a:cxn ang="0">
                    <a:pos x="17" y="168"/>
                  </a:cxn>
                  <a:cxn ang="0">
                    <a:pos x="19" y="154"/>
                  </a:cxn>
                  <a:cxn ang="0">
                    <a:pos x="23" y="141"/>
                  </a:cxn>
                  <a:cxn ang="0">
                    <a:pos x="25" y="129"/>
                  </a:cxn>
                  <a:cxn ang="0">
                    <a:pos x="29" y="115"/>
                  </a:cxn>
                  <a:cxn ang="0">
                    <a:pos x="30" y="104"/>
                  </a:cxn>
                  <a:cxn ang="0">
                    <a:pos x="30" y="96"/>
                  </a:cxn>
                  <a:cxn ang="0">
                    <a:pos x="32" y="88"/>
                  </a:cxn>
                  <a:cxn ang="0">
                    <a:pos x="34" y="80"/>
                  </a:cxn>
                  <a:cxn ang="0">
                    <a:pos x="36" y="72"/>
                  </a:cxn>
                  <a:cxn ang="0">
                    <a:pos x="38" y="61"/>
                  </a:cxn>
                  <a:cxn ang="0">
                    <a:pos x="40" y="51"/>
                  </a:cxn>
                  <a:cxn ang="0">
                    <a:pos x="42" y="41"/>
                  </a:cxn>
                  <a:cxn ang="0">
                    <a:pos x="44" y="31"/>
                  </a:cxn>
                  <a:cxn ang="0">
                    <a:pos x="46" y="20"/>
                  </a:cxn>
                  <a:cxn ang="0">
                    <a:pos x="48" y="10"/>
                  </a:cxn>
                  <a:cxn ang="0">
                    <a:pos x="52" y="2"/>
                  </a:cxn>
                  <a:cxn ang="0">
                    <a:pos x="59" y="2"/>
                  </a:cxn>
                  <a:cxn ang="0">
                    <a:pos x="65" y="6"/>
                  </a:cxn>
                  <a:cxn ang="0">
                    <a:pos x="69" y="16"/>
                  </a:cxn>
                  <a:cxn ang="0">
                    <a:pos x="73" y="25"/>
                  </a:cxn>
                  <a:cxn ang="0">
                    <a:pos x="78" y="47"/>
                  </a:cxn>
                  <a:cxn ang="0">
                    <a:pos x="86" y="84"/>
                  </a:cxn>
                  <a:cxn ang="0">
                    <a:pos x="94" y="119"/>
                  </a:cxn>
                  <a:cxn ang="0">
                    <a:pos x="101" y="154"/>
                  </a:cxn>
                  <a:cxn ang="0">
                    <a:pos x="109" y="187"/>
                  </a:cxn>
                  <a:cxn ang="0">
                    <a:pos x="115" y="219"/>
                  </a:cxn>
                  <a:cxn ang="0">
                    <a:pos x="123" y="250"/>
                  </a:cxn>
                  <a:cxn ang="0">
                    <a:pos x="126" y="279"/>
                  </a:cxn>
                  <a:cxn ang="0">
                    <a:pos x="130" y="306"/>
                  </a:cxn>
                  <a:cxn ang="0">
                    <a:pos x="130" y="328"/>
                  </a:cxn>
                  <a:cxn ang="0">
                    <a:pos x="130" y="347"/>
                  </a:cxn>
                  <a:cxn ang="0">
                    <a:pos x="126" y="369"/>
                  </a:cxn>
                  <a:cxn ang="0">
                    <a:pos x="121" y="384"/>
                  </a:cxn>
                  <a:cxn ang="0">
                    <a:pos x="113" y="392"/>
                  </a:cxn>
                  <a:cxn ang="0">
                    <a:pos x="103" y="400"/>
                  </a:cxn>
                  <a:cxn ang="0">
                    <a:pos x="94" y="404"/>
                  </a:cxn>
                  <a:cxn ang="0">
                    <a:pos x="80" y="406"/>
                  </a:cxn>
                  <a:cxn ang="0">
                    <a:pos x="65" y="404"/>
                  </a:cxn>
                  <a:cxn ang="0">
                    <a:pos x="50" y="400"/>
                  </a:cxn>
                  <a:cxn ang="0">
                    <a:pos x="36" y="392"/>
                  </a:cxn>
                  <a:cxn ang="0">
                    <a:pos x="27" y="386"/>
                  </a:cxn>
                  <a:cxn ang="0">
                    <a:pos x="23" y="382"/>
                  </a:cxn>
                  <a:cxn ang="0">
                    <a:pos x="21" y="375"/>
                  </a:cxn>
                  <a:cxn ang="0">
                    <a:pos x="17" y="367"/>
                  </a:cxn>
                </a:cxnLst>
                <a:rect l="0" t="0" r="r" b="b"/>
                <a:pathLst>
                  <a:path w="130" h="406">
                    <a:moveTo>
                      <a:pt x="17" y="365"/>
                    </a:moveTo>
                    <a:lnTo>
                      <a:pt x="15" y="359"/>
                    </a:lnTo>
                    <a:lnTo>
                      <a:pt x="13" y="355"/>
                    </a:lnTo>
                    <a:lnTo>
                      <a:pt x="11" y="349"/>
                    </a:lnTo>
                    <a:lnTo>
                      <a:pt x="9" y="345"/>
                    </a:lnTo>
                    <a:lnTo>
                      <a:pt x="7" y="340"/>
                    </a:lnTo>
                    <a:lnTo>
                      <a:pt x="7" y="334"/>
                    </a:lnTo>
                    <a:lnTo>
                      <a:pt x="5" y="330"/>
                    </a:lnTo>
                    <a:lnTo>
                      <a:pt x="4" y="324"/>
                    </a:lnTo>
                    <a:lnTo>
                      <a:pt x="4" y="318"/>
                    </a:lnTo>
                    <a:lnTo>
                      <a:pt x="2" y="310"/>
                    </a:lnTo>
                    <a:lnTo>
                      <a:pt x="2" y="304"/>
                    </a:lnTo>
                    <a:lnTo>
                      <a:pt x="2" y="297"/>
                    </a:lnTo>
                    <a:lnTo>
                      <a:pt x="0" y="291"/>
                    </a:lnTo>
                    <a:lnTo>
                      <a:pt x="0" y="283"/>
                    </a:lnTo>
                    <a:lnTo>
                      <a:pt x="0" y="277"/>
                    </a:lnTo>
                    <a:lnTo>
                      <a:pt x="2" y="269"/>
                    </a:lnTo>
                    <a:lnTo>
                      <a:pt x="2" y="262"/>
                    </a:lnTo>
                    <a:lnTo>
                      <a:pt x="2" y="254"/>
                    </a:lnTo>
                    <a:lnTo>
                      <a:pt x="4" y="246"/>
                    </a:lnTo>
                    <a:lnTo>
                      <a:pt x="4" y="238"/>
                    </a:lnTo>
                    <a:lnTo>
                      <a:pt x="5" y="230"/>
                    </a:lnTo>
                    <a:lnTo>
                      <a:pt x="7" y="223"/>
                    </a:lnTo>
                    <a:lnTo>
                      <a:pt x="7" y="215"/>
                    </a:lnTo>
                    <a:lnTo>
                      <a:pt x="9" y="207"/>
                    </a:lnTo>
                    <a:lnTo>
                      <a:pt x="11" y="201"/>
                    </a:lnTo>
                    <a:lnTo>
                      <a:pt x="11" y="195"/>
                    </a:lnTo>
                    <a:lnTo>
                      <a:pt x="13" y="189"/>
                    </a:lnTo>
                    <a:lnTo>
                      <a:pt x="13" y="183"/>
                    </a:lnTo>
                    <a:lnTo>
                      <a:pt x="15" y="180"/>
                    </a:lnTo>
                    <a:lnTo>
                      <a:pt x="17" y="174"/>
                    </a:lnTo>
                    <a:lnTo>
                      <a:pt x="17" y="168"/>
                    </a:lnTo>
                    <a:lnTo>
                      <a:pt x="19" y="162"/>
                    </a:lnTo>
                    <a:lnTo>
                      <a:pt x="19" y="154"/>
                    </a:lnTo>
                    <a:lnTo>
                      <a:pt x="21" y="148"/>
                    </a:lnTo>
                    <a:lnTo>
                      <a:pt x="23" y="141"/>
                    </a:lnTo>
                    <a:lnTo>
                      <a:pt x="25" y="135"/>
                    </a:lnTo>
                    <a:lnTo>
                      <a:pt x="25" y="129"/>
                    </a:lnTo>
                    <a:lnTo>
                      <a:pt x="27" y="121"/>
                    </a:lnTo>
                    <a:lnTo>
                      <a:pt x="29" y="115"/>
                    </a:lnTo>
                    <a:lnTo>
                      <a:pt x="29" y="107"/>
                    </a:lnTo>
                    <a:lnTo>
                      <a:pt x="30" y="104"/>
                    </a:lnTo>
                    <a:lnTo>
                      <a:pt x="30" y="100"/>
                    </a:lnTo>
                    <a:lnTo>
                      <a:pt x="30" y="96"/>
                    </a:lnTo>
                    <a:lnTo>
                      <a:pt x="32" y="92"/>
                    </a:lnTo>
                    <a:lnTo>
                      <a:pt x="32" y="88"/>
                    </a:lnTo>
                    <a:lnTo>
                      <a:pt x="32" y="84"/>
                    </a:lnTo>
                    <a:lnTo>
                      <a:pt x="34" y="80"/>
                    </a:lnTo>
                    <a:lnTo>
                      <a:pt x="34" y="76"/>
                    </a:lnTo>
                    <a:lnTo>
                      <a:pt x="36" y="72"/>
                    </a:lnTo>
                    <a:lnTo>
                      <a:pt x="36" y="66"/>
                    </a:lnTo>
                    <a:lnTo>
                      <a:pt x="38" y="61"/>
                    </a:lnTo>
                    <a:lnTo>
                      <a:pt x="38" y="57"/>
                    </a:lnTo>
                    <a:lnTo>
                      <a:pt x="40" y="51"/>
                    </a:lnTo>
                    <a:lnTo>
                      <a:pt x="40" y="45"/>
                    </a:lnTo>
                    <a:lnTo>
                      <a:pt x="42" y="41"/>
                    </a:lnTo>
                    <a:lnTo>
                      <a:pt x="44" y="35"/>
                    </a:lnTo>
                    <a:lnTo>
                      <a:pt x="44" y="31"/>
                    </a:lnTo>
                    <a:lnTo>
                      <a:pt x="46" y="25"/>
                    </a:lnTo>
                    <a:lnTo>
                      <a:pt x="46" y="20"/>
                    </a:lnTo>
                    <a:lnTo>
                      <a:pt x="46" y="14"/>
                    </a:lnTo>
                    <a:lnTo>
                      <a:pt x="48" y="10"/>
                    </a:lnTo>
                    <a:lnTo>
                      <a:pt x="50" y="6"/>
                    </a:lnTo>
                    <a:lnTo>
                      <a:pt x="52" y="2"/>
                    </a:lnTo>
                    <a:lnTo>
                      <a:pt x="55" y="0"/>
                    </a:lnTo>
                    <a:lnTo>
                      <a:pt x="59" y="2"/>
                    </a:lnTo>
                    <a:lnTo>
                      <a:pt x="63" y="4"/>
                    </a:lnTo>
                    <a:lnTo>
                      <a:pt x="65" y="6"/>
                    </a:lnTo>
                    <a:lnTo>
                      <a:pt x="67" y="10"/>
                    </a:lnTo>
                    <a:lnTo>
                      <a:pt x="69" y="16"/>
                    </a:lnTo>
                    <a:lnTo>
                      <a:pt x="71" y="20"/>
                    </a:lnTo>
                    <a:lnTo>
                      <a:pt x="73" y="25"/>
                    </a:lnTo>
                    <a:lnTo>
                      <a:pt x="73" y="29"/>
                    </a:lnTo>
                    <a:lnTo>
                      <a:pt x="78" y="47"/>
                    </a:lnTo>
                    <a:lnTo>
                      <a:pt x="82" y="64"/>
                    </a:lnTo>
                    <a:lnTo>
                      <a:pt x="86" y="84"/>
                    </a:lnTo>
                    <a:lnTo>
                      <a:pt x="92" y="102"/>
                    </a:lnTo>
                    <a:lnTo>
                      <a:pt x="94" y="119"/>
                    </a:lnTo>
                    <a:lnTo>
                      <a:pt x="98" y="137"/>
                    </a:lnTo>
                    <a:lnTo>
                      <a:pt x="101" y="154"/>
                    </a:lnTo>
                    <a:lnTo>
                      <a:pt x="105" y="172"/>
                    </a:lnTo>
                    <a:lnTo>
                      <a:pt x="109" y="187"/>
                    </a:lnTo>
                    <a:lnTo>
                      <a:pt x="113" y="203"/>
                    </a:lnTo>
                    <a:lnTo>
                      <a:pt x="115" y="219"/>
                    </a:lnTo>
                    <a:lnTo>
                      <a:pt x="119" y="234"/>
                    </a:lnTo>
                    <a:lnTo>
                      <a:pt x="123" y="250"/>
                    </a:lnTo>
                    <a:lnTo>
                      <a:pt x="124" y="265"/>
                    </a:lnTo>
                    <a:lnTo>
                      <a:pt x="126" y="279"/>
                    </a:lnTo>
                    <a:lnTo>
                      <a:pt x="128" y="295"/>
                    </a:lnTo>
                    <a:lnTo>
                      <a:pt x="130" y="306"/>
                    </a:lnTo>
                    <a:lnTo>
                      <a:pt x="130" y="316"/>
                    </a:lnTo>
                    <a:lnTo>
                      <a:pt x="130" y="328"/>
                    </a:lnTo>
                    <a:lnTo>
                      <a:pt x="130" y="338"/>
                    </a:lnTo>
                    <a:lnTo>
                      <a:pt x="130" y="347"/>
                    </a:lnTo>
                    <a:lnTo>
                      <a:pt x="128" y="359"/>
                    </a:lnTo>
                    <a:lnTo>
                      <a:pt x="126" y="369"/>
                    </a:lnTo>
                    <a:lnTo>
                      <a:pt x="123" y="379"/>
                    </a:lnTo>
                    <a:lnTo>
                      <a:pt x="121" y="384"/>
                    </a:lnTo>
                    <a:lnTo>
                      <a:pt x="117" y="388"/>
                    </a:lnTo>
                    <a:lnTo>
                      <a:pt x="113" y="392"/>
                    </a:lnTo>
                    <a:lnTo>
                      <a:pt x="109" y="396"/>
                    </a:lnTo>
                    <a:lnTo>
                      <a:pt x="103" y="400"/>
                    </a:lnTo>
                    <a:lnTo>
                      <a:pt x="100" y="402"/>
                    </a:lnTo>
                    <a:lnTo>
                      <a:pt x="94" y="404"/>
                    </a:lnTo>
                    <a:lnTo>
                      <a:pt x="88" y="406"/>
                    </a:lnTo>
                    <a:lnTo>
                      <a:pt x="80" y="406"/>
                    </a:lnTo>
                    <a:lnTo>
                      <a:pt x="73" y="406"/>
                    </a:lnTo>
                    <a:lnTo>
                      <a:pt x="65" y="404"/>
                    </a:lnTo>
                    <a:lnTo>
                      <a:pt x="57" y="402"/>
                    </a:lnTo>
                    <a:lnTo>
                      <a:pt x="50" y="400"/>
                    </a:lnTo>
                    <a:lnTo>
                      <a:pt x="42" y="396"/>
                    </a:lnTo>
                    <a:lnTo>
                      <a:pt x="36" y="392"/>
                    </a:lnTo>
                    <a:lnTo>
                      <a:pt x="29" y="390"/>
                    </a:lnTo>
                    <a:lnTo>
                      <a:pt x="27" y="386"/>
                    </a:lnTo>
                    <a:lnTo>
                      <a:pt x="25" y="384"/>
                    </a:lnTo>
                    <a:lnTo>
                      <a:pt x="23" y="382"/>
                    </a:lnTo>
                    <a:lnTo>
                      <a:pt x="21" y="379"/>
                    </a:lnTo>
                    <a:lnTo>
                      <a:pt x="21" y="375"/>
                    </a:lnTo>
                    <a:lnTo>
                      <a:pt x="19" y="371"/>
                    </a:lnTo>
                    <a:lnTo>
                      <a:pt x="17" y="367"/>
                    </a:lnTo>
                    <a:lnTo>
                      <a:pt x="17" y="365"/>
                    </a:lnTo>
                    <a:close/>
                  </a:path>
                </a:pathLst>
              </a:custGeom>
              <a:solidFill>
                <a:srgbClr val="BFC2D1"/>
              </a:solidFill>
              <a:ln w="9525">
                <a:noFill/>
                <a:round/>
                <a:headEnd/>
                <a:tailEnd/>
              </a:ln>
            </p:spPr>
            <p:txBody>
              <a:bodyPr/>
              <a:lstStyle/>
              <a:p>
                <a:endParaRPr lang="en-US"/>
              </a:p>
            </p:txBody>
          </p:sp>
          <p:sp>
            <p:nvSpPr>
              <p:cNvPr id="40991" name="Freeform 31"/>
              <p:cNvSpPr>
                <a:spLocks/>
              </p:cNvSpPr>
              <p:nvPr/>
            </p:nvSpPr>
            <p:spPr bwMode="auto">
              <a:xfrm>
                <a:off x="2186" y="1336"/>
                <a:ext cx="119" cy="183"/>
              </a:xfrm>
              <a:custGeom>
                <a:avLst/>
                <a:gdLst/>
                <a:ahLst/>
                <a:cxnLst>
                  <a:cxn ang="0">
                    <a:pos x="13" y="324"/>
                  </a:cxn>
                  <a:cxn ang="0">
                    <a:pos x="9" y="316"/>
                  </a:cxn>
                  <a:cxn ang="0">
                    <a:pos x="7" y="307"/>
                  </a:cxn>
                  <a:cxn ang="0">
                    <a:pos x="5" y="299"/>
                  </a:cxn>
                  <a:cxn ang="0">
                    <a:pos x="3" y="287"/>
                  </a:cxn>
                  <a:cxn ang="0">
                    <a:pos x="1" y="275"/>
                  </a:cxn>
                  <a:cxn ang="0">
                    <a:pos x="0" y="262"/>
                  </a:cxn>
                  <a:cxn ang="0">
                    <a:pos x="0" y="250"/>
                  </a:cxn>
                  <a:cxn ang="0">
                    <a:pos x="1" y="236"/>
                  </a:cxn>
                  <a:cxn ang="0">
                    <a:pos x="1" y="223"/>
                  </a:cxn>
                  <a:cxn ang="0">
                    <a:pos x="5" y="209"/>
                  </a:cxn>
                  <a:cxn ang="0">
                    <a:pos x="7" y="194"/>
                  </a:cxn>
                  <a:cxn ang="0">
                    <a:pos x="9" y="182"/>
                  </a:cxn>
                  <a:cxn ang="0">
                    <a:pos x="11" y="172"/>
                  </a:cxn>
                  <a:cxn ang="0">
                    <a:pos x="13" y="160"/>
                  </a:cxn>
                  <a:cxn ang="0">
                    <a:pos x="15" y="151"/>
                  </a:cxn>
                  <a:cxn ang="0">
                    <a:pos x="17" y="139"/>
                  </a:cxn>
                  <a:cxn ang="0">
                    <a:pos x="21" y="127"/>
                  </a:cxn>
                  <a:cxn ang="0">
                    <a:pos x="23" y="116"/>
                  </a:cxn>
                  <a:cxn ang="0">
                    <a:pos x="25" y="102"/>
                  </a:cxn>
                  <a:cxn ang="0">
                    <a:pos x="26" y="94"/>
                  </a:cxn>
                  <a:cxn ang="0">
                    <a:pos x="28" y="86"/>
                  </a:cxn>
                  <a:cxn ang="0">
                    <a:pos x="28" y="78"/>
                  </a:cxn>
                  <a:cxn ang="0">
                    <a:pos x="30" y="73"/>
                  </a:cxn>
                  <a:cxn ang="0">
                    <a:pos x="32" y="65"/>
                  </a:cxn>
                  <a:cxn ang="0">
                    <a:pos x="34" y="55"/>
                  </a:cxn>
                  <a:cxn ang="0">
                    <a:pos x="36" y="45"/>
                  </a:cxn>
                  <a:cxn ang="0">
                    <a:pos x="38" y="36"/>
                  </a:cxn>
                  <a:cxn ang="0">
                    <a:pos x="40" y="26"/>
                  </a:cxn>
                  <a:cxn ang="0">
                    <a:pos x="42" y="18"/>
                  </a:cxn>
                  <a:cxn ang="0">
                    <a:pos x="42" y="8"/>
                  </a:cxn>
                  <a:cxn ang="0">
                    <a:pos x="48" y="0"/>
                  </a:cxn>
                  <a:cxn ang="0">
                    <a:pos x="53" y="0"/>
                  </a:cxn>
                  <a:cxn ang="0">
                    <a:pos x="59" y="4"/>
                  </a:cxn>
                  <a:cxn ang="0">
                    <a:pos x="63" y="12"/>
                  </a:cxn>
                  <a:cxn ang="0">
                    <a:pos x="65" y="22"/>
                  </a:cxn>
                  <a:cxn ang="0">
                    <a:pos x="71" y="41"/>
                  </a:cxn>
                  <a:cxn ang="0">
                    <a:pos x="78" y="75"/>
                  </a:cxn>
                  <a:cxn ang="0">
                    <a:pos x="86" y="108"/>
                  </a:cxn>
                  <a:cxn ang="0">
                    <a:pos x="92" y="139"/>
                  </a:cxn>
                  <a:cxn ang="0">
                    <a:pos x="97" y="170"/>
                  </a:cxn>
                  <a:cxn ang="0">
                    <a:pos x="105" y="197"/>
                  </a:cxn>
                  <a:cxn ang="0">
                    <a:pos x="111" y="225"/>
                  </a:cxn>
                  <a:cxn ang="0">
                    <a:pos x="115" y="252"/>
                  </a:cxn>
                  <a:cxn ang="0">
                    <a:pos x="117" y="277"/>
                  </a:cxn>
                  <a:cxn ang="0">
                    <a:pos x="119" y="295"/>
                  </a:cxn>
                  <a:cxn ang="0">
                    <a:pos x="117" y="315"/>
                  </a:cxn>
                  <a:cxn ang="0">
                    <a:pos x="115" y="334"/>
                  </a:cxn>
                  <a:cxn ang="0">
                    <a:pos x="109" y="348"/>
                  </a:cxn>
                  <a:cxn ang="0">
                    <a:pos x="103" y="355"/>
                  </a:cxn>
                  <a:cxn ang="0">
                    <a:pos x="94" y="361"/>
                  </a:cxn>
                  <a:cxn ang="0">
                    <a:pos x="84" y="365"/>
                  </a:cxn>
                  <a:cxn ang="0">
                    <a:pos x="72" y="367"/>
                  </a:cxn>
                  <a:cxn ang="0">
                    <a:pos x="59" y="365"/>
                  </a:cxn>
                  <a:cxn ang="0">
                    <a:pos x="46" y="361"/>
                  </a:cxn>
                  <a:cxn ang="0">
                    <a:pos x="32" y="355"/>
                  </a:cxn>
                  <a:cxn ang="0">
                    <a:pos x="25" y="350"/>
                  </a:cxn>
                  <a:cxn ang="0">
                    <a:pos x="21" y="346"/>
                  </a:cxn>
                  <a:cxn ang="0">
                    <a:pos x="17" y="340"/>
                  </a:cxn>
                  <a:cxn ang="0">
                    <a:pos x="15" y="332"/>
                  </a:cxn>
                </a:cxnLst>
                <a:rect l="0" t="0" r="r" b="b"/>
                <a:pathLst>
                  <a:path w="119" h="367">
                    <a:moveTo>
                      <a:pt x="15" y="330"/>
                    </a:moveTo>
                    <a:lnTo>
                      <a:pt x="13" y="324"/>
                    </a:lnTo>
                    <a:lnTo>
                      <a:pt x="11" y="320"/>
                    </a:lnTo>
                    <a:lnTo>
                      <a:pt x="9" y="316"/>
                    </a:lnTo>
                    <a:lnTo>
                      <a:pt x="9" y="313"/>
                    </a:lnTo>
                    <a:lnTo>
                      <a:pt x="7" y="307"/>
                    </a:lnTo>
                    <a:lnTo>
                      <a:pt x="5" y="303"/>
                    </a:lnTo>
                    <a:lnTo>
                      <a:pt x="5" y="299"/>
                    </a:lnTo>
                    <a:lnTo>
                      <a:pt x="3" y="293"/>
                    </a:lnTo>
                    <a:lnTo>
                      <a:pt x="3" y="287"/>
                    </a:lnTo>
                    <a:lnTo>
                      <a:pt x="1" y="281"/>
                    </a:lnTo>
                    <a:lnTo>
                      <a:pt x="1" y="275"/>
                    </a:lnTo>
                    <a:lnTo>
                      <a:pt x="1" y="270"/>
                    </a:lnTo>
                    <a:lnTo>
                      <a:pt x="0" y="262"/>
                    </a:lnTo>
                    <a:lnTo>
                      <a:pt x="0" y="256"/>
                    </a:lnTo>
                    <a:lnTo>
                      <a:pt x="0" y="250"/>
                    </a:lnTo>
                    <a:lnTo>
                      <a:pt x="0" y="244"/>
                    </a:lnTo>
                    <a:lnTo>
                      <a:pt x="1" y="236"/>
                    </a:lnTo>
                    <a:lnTo>
                      <a:pt x="1" y="231"/>
                    </a:lnTo>
                    <a:lnTo>
                      <a:pt x="1" y="223"/>
                    </a:lnTo>
                    <a:lnTo>
                      <a:pt x="3" y="215"/>
                    </a:lnTo>
                    <a:lnTo>
                      <a:pt x="5" y="209"/>
                    </a:lnTo>
                    <a:lnTo>
                      <a:pt x="5" y="201"/>
                    </a:lnTo>
                    <a:lnTo>
                      <a:pt x="7" y="194"/>
                    </a:lnTo>
                    <a:lnTo>
                      <a:pt x="9" y="188"/>
                    </a:lnTo>
                    <a:lnTo>
                      <a:pt x="9" y="182"/>
                    </a:lnTo>
                    <a:lnTo>
                      <a:pt x="11" y="176"/>
                    </a:lnTo>
                    <a:lnTo>
                      <a:pt x="11" y="172"/>
                    </a:lnTo>
                    <a:lnTo>
                      <a:pt x="13" y="166"/>
                    </a:lnTo>
                    <a:lnTo>
                      <a:pt x="13" y="160"/>
                    </a:lnTo>
                    <a:lnTo>
                      <a:pt x="15" y="156"/>
                    </a:lnTo>
                    <a:lnTo>
                      <a:pt x="15" y="151"/>
                    </a:lnTo>
                    <a:lnTo>
                      <a:pt x="17" y="147"/>
                    </a:lnTo>
                    <a:lnTo>
                      <a:pt x="17" y="139"/>
                    </a:lnTo>
                    <a:lnTo>
                      <a:pt x="19" y="133"/>
                    </a:lnTo>
                    <a:lnTo>
                      <a:pt x="21" y="127"/>
                    </a:lnTo>
                    <a:lnTo>
                      <a:pt x="21" y="121"/>
                    </a:lnTo>
                    <a:lnTo>
                      <a:pt x="23" y="116"/>
                    </a:lnTo>
                    <a:lnTo>
                      <a:pt x="25" y="110"/>
                    </a:lnTo>
                    <a:lnTo>
                      <a:pt x="25" y="102"/>
                    </a:lnTo>
                    <a:lnTo>
                      <a:pt x="26" y="96"/>
                    </a:lnTo>
                    <a:lnTo>
                      <a:pt x="26" y="94"/>
                    </a:lnTo>
                    <a:lnTo>
                      <a:pt x="26" y="90"/>
                    </a:lnTo>
                    <a:lnTo>
                      <a:pt x="28" y="86"/>
                    </a:lnTo>
                    <a:lnTo>
                      <a:pt x="28" y="82"/>
                    </a:lnTo>
                    <a:lnTo>
                      <a:pt x="28" y="78"/>
                    </a:lnTo>
                    <a:lnTo>
                      <a:pt x="30" y="77"/>
                    </a:lnTo>
                    <a:lnTo>
                      <a:pt x="30" y="73"/>
                    </a:lnTo>
                    <a:lnTo>
                      <a:pt x="30" y="69"/>
                    </a:lnTo>
                    <a:lnTo>
                      <a:pt x="32" y="65"/>
                    </a:lnTo>
                    <a:lnTo>
                      <a:pt x="32" y="59"/>
                    </a:lnTo>
                    <a:lnTo>
                      <a:pt x="34" y="55"/>
                    </a:lnTo>
                    <a:lnTo>
                      <a:pt x="34" y="49"/>
                    </a:lnTo>
                    <a:lnTo>
                      <a:pt x="36" y="45"/>
                    </a:lnTo>
                    <a:lnTo>
                      <a:pt x="36" y="39"/>
                    </a:lnTo>
                    <a:lnTo>
                      <a:pt x="38" y="36"/>
                    </a:lnTo>
                    <a:lnTo>
                      <a:pt x="40" y="32"/>
                    </a:lnTo>
                    <a:lnTo>
                      <a:pt x="40" y="26"/>
                    </a:lnTo>
                    <a:lnTo>
                      <a:pt x="40" y="22"/>
                    </a:lnTo>
                    <a:lnTo>
                      <a:pt x="42" y="18"/>
                    </a:lnTo>
                    <a:lnTo>
                      <a:pt x="42" y="12"/>
                    </a:lnTo>
                    <a:lnTo>
                      <a:pt x="42" y="8"/>
                    </a:lnTo>
                    <a:lnTo>
                      <a:pt x="44" y="4"/>
                    </a:lnTo>
                    <a:lnTo>
                      <a:pt x="48" y="0"/>
                    </a:lnTo>
                    <a:lnTo>
                      <a:pt x="49" y="0"/>
                    </a:lnTo>
                    <a:lnTo>
                      <a:pt x="53" y="0"/>
                    </a:lnTo>
                    <a:lnTo>
                      <a:pt x="57" y="2"/>
                    </a:lnTo>
                    <a:lnTo>
                      <a:pt x="59" y="4"/>
                    </a:lnTo>
                    <a:lnTo>
                      <a:pt x="61" y="8"/>
                    </a:lnTo>
                    <a:lnTo>
                      <a:pt x="63" y="12"/>
                    </a:lnTo>
                    <a:lnTo>
                      <a:pt x="65" y="18"/>
                    </a:lnTo>
                    <a:lnTo>
                      <a:pt x="65" y="22"/>
                    </a:lnTo>
                    <a:lnTo>
                      <a:pt x="67" y="26"/>
                    </a:lnTo>
                    <a:lnTo>
                      <a:pt x="71" y="41"/>
                    </a:lnTo>
                    <a:lnTo>
                      <a:pt x="74" y="59"/>
                    </a:lnTo>
                    <a:lnTo>
                      <a:pt x="78" y="75"/>
                    </a:lnTo>
                    <a:lnTo>
                      <a:pt x="82" y="90"/>
                    </a:lnTo>
                    <a:lnTo>
                      <a:pt x="86" y="108"/>
                    </a:lnTo>
                    <a:lnTo>
                      <a:pt x="88" y="123"/>
                    </a:lnTo>
                    <a:lnTo>
                      <a:pt x="92" y="139"/>
                    </a:lnTo>
                    <a:lnTo>
                      <a:pt x="96" y="156"/>
                    </a:lnTo>
                    <a:lnTo>
                      <a:pt x="97" y="170"/>
                    </a:lnTo>
                    <a:lnTo>
                      <a:pt x="101" y="184"/>
                    </a:lnTo>
                    <a:lnTo>
                      <a:pt x="105" y="197"/>
                    </a:lnTo>
                    <a:lnTo>
                      <a:pt x="107" y="211"/>
                    </a:lnTo>
                    <a:lnTo>
                      <a:pt x="111" y="225"/>
                    </a:lnTo>
                    <a:lnTo>
                      <a:pt x="113" y="238"/>
                    </a:lnTo>
                    <a:lnTo>
                      <a:pt x="115" y="252"/>
                    </a:lnTo>
                    <a:lnTo>
                      <a:pt x="117" y="268"/>
                    </a:lnTo>
                    <a:lnTo>
                      <a:pt x="117" y="277"/>
                    </a:lnTo>
                    <a:lnTo>
                      <a:pt x="119" y="285"/>
                    </a:lnTo>
                    <a:lnTo>
                      <a:pt x="119" y="295"/>
                    </a:lnTo>
                    <a:lnTo>
                      <a:pt x="119" y="305"/>
                    </a:lnTo>
                    <a:lnTo>
                      <a:pt x="117" y="315"/>
                    </a:lnTo>
                    <a:lnTo>
                      <a:pt x="117" y="324"/>
                    </a:lnTo>
                    <a:lnTo>
                      <a:pt x="115" y="334"/>
                    </a:lnTo>
                    <a:lnTo>
                      <a:pt x="111" y="342"/>
                    </a:lnTo>
                    <a:lnTo>
                      <a:pt x="109" y="348"/>
                    </a:lnTo>
                    <a:lnTo>
                      <a:pt x="107" y="352"/>
                    </a:lnTo>
                    <a:lnTo>
                      <a:pt x="103" y="355"/>
                    </a:lnTo>
                    <a:lnTo>
                      <a:pt x="99" y="359"/>
                    </a:lnTo>
                    <a:lnTo>
                      <a:pt x="94" y="361"/>
                    </a:lnTo>
                    <a:lnTo>
                      <a:pt x="90" y="365"/>
                    </a:lnTo>
                    <a:lnTo>
                      <a:pt x="84" y="365"/>
                    </a:lnTo>
                    <a:lnTo>
                      <a:pt x="80" y="367"/>
                    </a:lnTo>
                    <a:lnTo>
                      <a:pt x="72" y="367"/>
                    </a:lnTo>
                    <a:lnTo>
                      <a:pt x="65" y="367"/>
                    </a:lnTo>
                    <a:lnTo>
                      <a:pt x="59" y="365"/>
                    </a:lnTo>
                    <a:lnTo>
                      <a:pt x="51" y="363"/>
                    </a:lnTo>
                    <a:lnTo>
                      <a:pt x="46" y="361"/>
                    </a:lnTo>
                    <a:lnTo>
                      <a:pt x="38" y="359"/>
                    </a:lnTo>
                    <a:lnTo>
                      <a:pt x="32" y="355"/>
                    </a:lnTo>
                    <a:lnTo>
                      <a:pt x="26" y="352"/>
                    </a:lnTo>
                    <a:lnTo>
                      <a:pt x="25" y="350"/>
                    </a:lnTo>
                    <a:lnTo>
                      <a:pt x="21" y="348"/>
                    </a:lnTo>
                    <a:lnTo>
                      <a:pt x="21" y="346"/>
                    </a:lnTo>
                    <a:lnTo>
                      <a:pt x="19" y="342"/>
                    </a:lnTo>
                    <a:lnTo>
                      <a:pt x="17" y="340"/>
                    </a:lnTo>
                    <a:lnTo>
                      <a:pt x="17" y="336"/>
                    </a:lnTo>
                    <a:lnTo>
                      <a:pt x="15" y="332"/>
                    </a:lnTo>
                    <a:lnTo>
                      <a:pt x="15" y="330"/>
                    </a:lnTo>
                    <a:close/>
                  </a:path>
                </a:pathLst>
              </a:custGeom>
              <a:solidFill>
                <a:srgbClr val="CACCD9"/>
              </a:solidFill>
              <a:ln w="9525">
                <a:noFill/>
                <a:round/>
                <a:headEnd/>
                <a:tailEnd/>
              </a:ln>
            </p:spPr>
            <p:txBody>
              <a:bodyPr/>
              <a:lstStyle/>
              <a:p>
                <a:endParaRPr lang="en-US"/>
              </a:p>
            </p:txBody>
          </p:sp>
          <p:sp>
            <p:nvSpPr>
              <p:cNvPr id="40992" name="Freeform 32"/>
              <p:cNvSpPr>
                <a:spLocks/>
              </p:cNvSpPr>
              <p:nvPr/>
            </p:nvSpPr>
            <p:spPr bwMode="auto">
              <a:xfrm>
                <a:off x="2189" y="1348"/>
                <a:ext cx="106" cy="165"/>
              </a:xfrm>
              <a:custGeom>
                <a:avLst/>
                <a:gdLst/>
                <a:ahLst/>
                <a:cxnLst>
                  <a:cxn ang="0">
                    <a:pos x="12" y="292"/>
                  </a:cxn>
                  <a:cxn ang="0">
                    <a:pos x="10" y="285"/>
                  </a:cxn>
                  <a:cxn ang="0">
                    <a:pos x="6" y="275"/>
                  </a:cxn>
                  <a:cxn ang="0">
                    <a:pos x="4" y="267"/>
                  </a:cxn>
                  <a:cxn ang="0">
                    <a:pos x="2" y="257"/>
                  </a:cxn>
                  <a:cxn ang="0">
                    <a:pos x="2" y="248"/>
                  </a:cxn>
                  <a:cxn ang="0">
                    <a:pos x="0" y="236"/>
                  </a:cxn>
                  <a:cxn ang="0">
                    <a:pos x="0" y="224"/>
                  </a:cxn>
                  <a:cxn ang="0">
                    <a:pos x="0" y="212"/>
                  </a:cxn>
                  <a:cxn ang="0">
                    <a:pos x="2" y="201"/>
                  </a:cxn>
                  <a:cxn ang="0">
                    <a:pos x="4" y="187"/>
                  </a:cxn>
                  <a:cxn ang="0">
                    <a:pos x="6" y="173"/>
                  </a:cxn>
                  <a:cxn ang="0">
                    <a:pos x="8" y="164"/>
                  </a:cxn>
                  <a:cxn ang="0">
                    <a:pos x="10" y="154"/>
                  </a:cxn>
                  <a:cxn ang="0">
                    <a:pos x="12" y="144"/>
                  </a:cxn>
                  <a:cxn ang="0">
                    <a:pos x="14" y="136"/>
                  </a:cxn>
                  <a:cxn ang="0">
                    <a:pos x="16" y="125"/>
                  </a:cxn>
                  <a:cxn ang="0">
                    <a:pos x="18" y="115"/>
                  </a:cxn>
                  <a:cxn ang="0">
                    <a:pos x="22" y="103"/>
                  </a:cxn>
                  <a:cxn ang="0">
                    <a:pos x="23" y="91"/>
                  </a:cxn>
                  <a:cxn ang="0">
                    <a:pos x="25" y="84"/>
                  </a:cxn>
                  <a:cxn ang="0">
                    <a:pos x="25" y="78"/>
                  </a:cxn>
                  <a:cxn ang="0">
                    <a:pos x="27" y="72"/>
                  </a:cxn>
                  <a:cxn ang="0">
                    <a:pos x="27" y="64"/>
                  </a:cxn>
                  <a:cxn ang="0">
                    <a:pos x="29" y="58"/>
                  </a:cxn>
                  <a:cxn ang="0">
                    <a:pos x="31" y="49"/>
                  </a:cxn>
                  <a:cxn ang="0">
                    <a:pos x="33" y="41"/>
                  </a:cxn>
                  <a:cxn ang="0">
                    <a:pos x="35" y="31"/>
                  </a:cxn>
                  <a:cxn ang="0">
                    <a:pos x="37" y="23"/>
                  </a:cxn>
                  <a:cxn ang="0">
                    <a:pos x="37" y="15"/>
                  </a:cxn>
                  <a:cxn ang="0">
                    <a:pos x="39" y="8"/>
                  </a:cxn>
                  <a:cxn ang="0">
                    <a:pos x="43" y="2"/>
                  </a:cxn>
                  <a:cxn ang="0">
                    <a:pos x="48" y="0"/>
                  </a:cxn>
                  <a:cxn ang="0">
                    <a:pos x="54" y="4"/>
                  </a:cxn>
                  <a:cxn ang="0">
                    <a:pos x="56" y="11"/>
                  </a:cxn>
                  <a:cxn ang="0">
                    <a:pos x="60" y="19"/>
                  </a:cxn>
                  <a:cxn ang="0">
                    <a:pos x="64" y="37"/>
                  </a:cxn>
                  <a:cxn ang="0">
                    <a:pos x="71" y="66"/>
                  </a:cxn>
                  <a:cxn ang="0">
                    <a:pos x="77" y="95"/>
                  </a:cxn>
                  <a:cxn ang="0">
                    <a:pos x="83" y="125"/>
                  </a:cxn>
                  <a:cxn ang="0">
                    <a:pos x="89" y="152"/>
                  </a:cxn>
                  <a:cxn ang="0">
                    <a:pos x="94" y="177"/>
                  </a:cxn>
                  <a:cxn ang="0">
                    <a:pos x="100" y="203"/>
                  </a:cxn>
                  <a:cxn ang="0">
                    <a:pos x="104" y="228"/>
                  </a:cxn>
                  <a:cxn ang="0">
                    <a:pos x="106" y="248"/>
                  </a:cxn>
                  <a:cxn ang="0">
                    <a:pos x="106" y="265"/>
                  </a:cxn>
                  <a:cxn ang="0">
                    <a:pos x="106" y="283"/>
                  </a:cxn>
                  <a:cxn ang="0">
                    <a:pos x="104" y="300"/>
                  </a:cxn>
                  <a:cxn ang="0">
                    <a:pos x="98" y="312"/>
                  </a:cxn>
                  <a:cxn ang="0">
                    <a:pos x="93" y="320"/>
                  </a:cxn>
                  <a:cxn ang="0">
                    <a:pos x="85" y="326"/>
                  </a:cxn>
                  <a:cxn ang="0">
                    <a:pos x="77" y="329"/>
                  </a:cxn>
                  <a:cxn ang="0">
                    <a:pos x="66" y="329"/>
                  </a:cxn>
                  <a:cxn ang="0">
                    <a:pos x="54" y="329"/>
                  </a:cxn>
                  <a:cxn ang="0">
                    <a:pos x="41" y="326"/>
                  </a:cxn>
                  <a:cxn ang="0">
                    <a:pos x="29" y="320"/>
                  </a:cxn>
                  <a:cxn ang="0">
                    <a:pos x="22" y="314"/>
                  </a:cxn>
                  <a:cxn ang="0">
                    <a:pos x="18" y="310"/>
                  </a:cxn>
                  <a:cxn ang="0">
                    <a:pos x="16" y="304"/>
                  </a:cxn>
                  <a:cxn ang="0">
                    <a:pos x="14" y="298"/>
                  </a:cxn>
                </a:cxnLst>
                <a:rect l="0" t="0" r="r" b="b"/>
                <a:pathLst>
                  <a:path w="106" h="329">
                    <a:moveTo>
                      <a:pt x="14" y="296"/>
                    </a:moveTo>
                    <a:lnTo>
                      <a:pt x="12" y="292"/>
                    </a:lnTo>
                    <a:lnTo>
                      <a:pt x="10" y="289"/>
                    </a:lnTo>
                    <a:lnTo>
                      <a:pt x="10" y="285"/>
                    </a:lnTo>
                    <a:lnTo>
                      <a:pt x="8" y="281"/>
                    </a:lnTo>
                    <a:lnTo>
                      <a:pt x="6" y="275"/>
                    </a:lnTo>
                    <a:lnTo>
                      <a:pt x="6" y="271"/>
                    </a:lnTo>
                    <a:lnTo>
                      <a:pt x="4" y="267"/>
                    </a:lnTo>
                    <a:lnTo>
                      <a:pt x="4" y="263"/>
                    </a:lnTo>
                    <a:lnTo>
                      <a:pt x="2" y="257"/>
                    </a:lnTo>
                    <a:lnTo>
                      <a:pt x="2" y="253"/>
                    </a:lnTo>
                    <a:lnTo>
                      <a:pt x="2" y="248"/>
                    </a:lnTo>
                    <a:lnTo>
                      <a:pt x="0" y="242"/>
                    </a:lnTo>
                    <a:lnTo>
                      <a:pt x="0" y="236"/>
                    </a:lnTo>
                    <a:lnTo>
                      <a:pt x="0" y="230"/>
                    </a:lnTo>
                    <a:lnTo>
                      <a:pt x="0" y="224"/>
                    </a:lnTo>
                    <a:lnTo>
                      <a:pt x="0" y="218"/>
                    </a:lnTo>
                    <a:lnTo>
                      <a:pt x="0" y="212"/>
                    </a:lnTo>
                    <a:lnTo>
                      <a:pt x="2" y="207"/>
                    </a:lnTo>
                    <a:lnTo>
                      <a:pt x="2" y="201"/>
                    </a:lnTo>
                    <a:lnTo>
                      <a:pt x="4" y="193"/>
                    </a:lnTo>
                    <a:lnTo>
                      <a:pt x="4" y="187"/>
                    </a:lnTo>
                    <a:lnTo>
                      <a:pt x="6" y="181"/>
                    </a:lnTo>
                    <a:lnTo>
                      <a:pt x="6" y="173"/>
                    </a:lnTo>
                    <a:lnTo>
                      <a:pt x="8" y="168"/>
                    </a:lnTo>
                    <a:lnTo>
                      <a:pt x="8" y="164"/>
                    </a:lnTo>
                    <a:lnTo>
                      <a:pt x="10" y="158"/>
                    </a:lnTo>
                    <a:lnTo>
                      <a:pt x="10" y="154"/>
                    </a:lnTo>
                    <a:lnTo>
                      <a:pt x="12" y="150"/>
                    </a:lnTo>
                    <a:lnTo>
                      <a:pt x="12" y="144"/>
                    </a:lnTo>
                    <a:lnTo>
                      <a:pt x="14" y="140"/>
                    </a:lnTo>
                    <a:lnTo>
                      <a:pt x="14" y="136"/>
                    </a:lnTo>
                    <a:lnTo>
                      <a:pt x="16" y="130"/>
                    </a:lnTo>
                    <a:lnTo>
                      <a:pt x="16" y="125"/>
                    </a:lnTo>
                    <a:lnTo>
                      <a:pt x="18" y="121"/>
                    </a:lnTo>
                    <a:lnTo>
                      <a:pt x="18" y="115"/>
                    </a:lnTo>
                    <a:lnTo>
                      <a:pt x="20" y="109"/>
                    </a:lnTo>
                    <a:lnTo>
                      <a:pt x="22" y="103"/>
                    </a:lnTo>
                    <a:lnTo>
                      <a:pt x="22" y="97"/>
                    </a:lnTo>
                    <a:lnTo>
                      <a:pt x="23" y="91"/>
                    </a:lnTo>
                    <a:lnTo>
                      <a:pt x="23" y="88"/>
                    </a:lnTo>
                    <a:lnTo>
                      <a:pt x="25" y="84"/>
                    </a:lnTo>
                    <a:lnTo>
                      <a:pt x="25" y="80"/>
                    </a:lnTo>
                    <a:lnTo>
                      <a:pt x="25" y="78"/>
                    </a:lnTo>
                    <a:lnTo>
                      <a:pt x="25" y="74"/>
                    </a:lnTo>
                    <a:lnTo>
                      <a:pt x="27" y="72"/>
                    </a:lnTo>
                    <a:lnTo>
                      <a:pt x="27" y="68"/>
                    </a:lnTo>
                    <a:lnTo>
                      <a:pt x="27" y="64"/>
                    </a:lnTo>
                    <a:lnTo>
                      <a:pt x="29" y="62"/>
                    </a:lnTo>
                    <a:lnTo>
                      <a:pt x="29" y="58"/>
                    </a:lnTo>
                    <a:lnTo>
                      <a:pt x="29" y="52"/>
                    </a:lnTo>
                    <a:lnTo>
                      <a:pt x="31" y="49"/>
                    </a:lnTo>
                    <a:lnTo>
                      <a:pt x="31" y="45"/>
                    </a:lnTo>
                    <a:lnTo>
                      <a:pt x="33" y="41"/>
                    </a:lnTo>
                    <a:lnTo>
                      <a:pt x="33" y="37"/>
                    </a:lnTo>
                    <a:lnTo>
                      <a:pt x="35" y="31"/>
                    </a:lnTo>
                    <a:lnTo>
                      <a:pt x="35" y="27"/>
                    </a:lnTo>
                    <a:lnTo>
                      <a:pt x="37" y="23"/>
                    </a:lnTo>
                    <a:lnTo>
                      <a:pt x="37" y="19"/>
                    </a:lnTo>
                    <a:lnTo>
                      <a:pt x="37" y="15"/>
                    </a:lnTo>
                    <a:lnTo>
                      <a:pt x="39" y="11"/>
                    </a:lnTo>
                    <a:lnTo>
                      <a:pt x="39" y="8"/>
                    </a:lnTo>
                    <a:lnTo>
                      <a:pt x="41" y="4"/>
                    </a:lnTo>
                    <a:lnTo>
                      <a:pt x="43" y="2"/>
                    </a:lnTo>
                    <a:lnTo>
                      <a:pt x="46" y="0"/>
                    </a:lnTo>
                    <a:lnTo>
                      <a:pt x="48" y="0"/>
                    </a:lnTo>
                    <a:lnTo>
                      <a:pt x="52" y="2"/>
                    </a:lnTo>
                    <a:lnTo>
                      <a:pt x="54" y="4"/>
                    </a:lnTo>
                    <a:lnTo>
                      <a:pt x="56" y="8"/>
                    </a:lnTo>
                    <a:lnTo>
                      <a:pt x="56" y="11"/>
                    </a:lnTo>
                    <a:lnTo>
                      <a:pt x="58" y="15"/>
                    </a:lnTo>
                    <a:lnTo>
                      <a:pt x="60" y="19"/>
                    </a:lnTo>
                    <a:lnTo>
                      <a:pt x="60" y="23"/>
                    </a:lnTo>
                    <a:lnTo>
                      <a:pt x="64" y="37"/>
                    </a:lnTo>
                    <a:lnTo>
                      <a:pt x="68" y="52"/>
                    </a:lnTo>
                    <a:lnTo>
                      <a:pt x="71" y="66"/>
                    </a:lnTo>
                    <a:lnTo>
                      <a:pt x="75" y="82"/>
                    </a:lnTo>
                    <a:lnTo>
                      <a:pt x="77" y="95"/>
                    </a:lnTo>
                    <a:lnTo>
                      <a:pt x="81" y="111"/>
                    </a:lnTo>
                    <a:lnTo>
                      <a:pt x="83" y="125"/>
                    </a:lnTo>
                    <a:lnTo>
                      <a:pt x="87" y="140"/>
                    </a:lnTo>
                    <a:lnTo>
                      <a:pt x="89" y="152"/>
                    </a:lnTo>
                    <a:lnTo>
                      <a:pt x="93" y="164"/>
                    </a:lnTo>
                    <a:lnTo>
                      <a:pt x="94" y="177"/>
                    </a:lnTo>
                    <a:lnTo>
                      <a:pt x="96" y="189"/>
                    </a:lnTo>
                    <a:lnTo>
                      <a:pt x="100" y="203"/>
                    </a:lnTo>
                    <a:lnTo>
                      <a:pt x="102" y="214"/>
                    </a:lnTo>
                    <a:lnTo>
                      <a:pt x="104" y="228"/>
                    </a:lnTo>
                    <a:lnTo>
                      <a:pt x="106" y="240"/>
                    </a:lnTo>
                    <a:lnTo>
                      <a:pt x="106" y="248"/>
                    </a:lnTo>
                    <a:lnTo>
                      <a:pt x="106" y="257"/>
                    </a:lnTo>
                    <a:lnTo>
                      <a:pt x="106" y="265"/>
                    </a:lnTo>
                    <a:lnTo>
                      <a:pt x="106" y="275"/>
                    </a:lnTo>
                    <a:lnTo>
                      <a:pt x="106" y="283"/>
                    </a:lnTo>
                    <a:lnTo>
                      <a:pt x="106" y="290"/>
                    </a:lnTo>
                    <a:lnTo>
                      <a:pt x="104" y="300"/>
                    </a:lnTo>
                    <a:lnTo>
                      <a:pt x="100" y="308"/>
                    </a:lnTo>
                    <a:lnTo>
                      <a:pt x="98" y="312"/>
                    </a:lnTo>
                    <a:lnTo>
                      <a:pt x="96" y="316"/>
                    </a:lnTo>
                    <a:lnTo>
                      <a:pt x="93" y="320"/>
                    </a:lnTo>
                    <a:lnTo>
                      <a:pt x="89" y="322"/>
                    </a:lnTo>
                    <a:lnTo>
                      <a:pt x="85" y="326"/>
                    </a:lnTo>
                    <a:lnTo>
                      <a:pt x="81" y="328"/>
                    </a:lnTo>
                    <a:lnTo>
                      <a:pt x="77" y="329"/>
                    </a:lnTo>
                    <a:lnTo>
                      <a:pt x="71" y="329"/>
                    </a:lnTo>
                    <a:lnTo>
                      <a:pt x="66" y="329"/>
                    </a:lnTo>
                    <a:lnTo>
                      <a:pt x="60" y="329"/>
                    </a:lnTo>
                    <a:lnTo>
                      <a:pt x="54" y="329"/>
                    </a:lnTo>
                    <a:lnTo>
                      <a:pt x="46" y="328"/>
                    </a:lnTo>
                    <a:lnTo>
                      <a:pt x="41" y="326"/>
                    </a:lnTo>
                    <a:lnTo>
                      <a:pt x="35" y="322"/>
                    </a:lnTo>
                    <a:lnTo>
                      <a:pt x="29" y="320"/>
                    </a:lnTo>
                    <a:lnTo>
                      <a:pt x="23" y="316"/>
                    </a:lnTo>
                    <a:lnTo>
                      <a:pt x="22" y="314"/>
                    </a:lnTo>
                    <a:lnTo>
                      <a:pt x="20" y="312"/>
                    </a:lnTo>
                    <a:lnTo>
                      <a:pt x="18" y="310"/>
                    </a:lnTo>
                    <a:lnTo>
                      <a:pt x="18" y="308"/>
                    </a:lnTo>
                    <a:lnTo>
                      <a:pt x="16" y="304"/>
                    </a:lnTo>
                    <a:lnTo>
                      <a:pt x="16" y="302"/>
                    </a:lnTo>
                    <a:lnTo>
                      <a:pt x="14" y="298"/>
                    </a:lnTo>
                    <a:lnTo>
                      <a:pt x="14" y="296"/>
                    </a:lnTo>
                    <a:close/>
                  </a:path>
                </a:pathLst>
              </a:custGeom>
              <a:solidFill>
                <a:srgbClr val="D6D6E0"/>
              </a:solidFill>
              <a:ln w="9525">
                <a:noFill/>
                <a:round/>
                <a:headEnd/>
                <a:tailEnd/>
              </a:ln>
            </p:spPr>
            <p:txBody>
              <a:bodyPr/>
              <a:lstStyle/>
              <a:p>
                <a:endParaRPr lang="en-US"/>
              </a:p>
            </p:txBody>
          </p:sp>
          <p:sp>
            <p:nvSpPr>
              <p:cNvPr id="40993" name="Freeform 33"/>
              <p:cNvSpPr>
                <a:spLocks/>
              </p:cNvSpPr>
              <p:nvPr/>
            </p:nvSpPr>
            <p:spPr bwMode="auto">
              <a:xfrm>
                <a:off x="2193" y="1361"/>
                <a:ext cx="94" cy="146"/>
              </a:xfrm>
              <a:custGeom>
                <a:avLst/>
                <a:gdLst/>
                <a:ahLst/>
                <a:cxnLst>
                  <a:cxn ang="0">
                    <a:pos x="10" y="260"/>
                  </a:cxn>
                  <a:cxn ang="0">
                    <a:pos x="8" y="252"/>
                  </a:cxn>
                  <a:cxn ang="0">
                    <a:pos x="6" y="246"/>
                  </a:cxn>
                  <a:cxn ang="0">
                    <a:pos x="4" y="238"/>
                  </a:cxn>
                  <a:cxn ang="0">
                    <a:pos x="2" y="230"/>
                  </a:cxn>
                  <a:cxn ang="0">
                    <a:pos x="0" y="221"/>
                  </a:cxn>
                  <a:cxn ang="0">
                    <a:pos x="0" y="211"/>
                  </a:cxn>
                  <a:cxn ang="0">
                    <a:pos x="0" y="201"/>
                  </a:cxn>
                  <a:cxn ang="0">
                    <a:pos x="0" y="189"/>
                  </a:cxn>
                  <a:cxn ang="0">
                    <a:pos x="2" y="178"/>
                  </a:cxn>
                  <a:cxn ang="0">
                    <a:pos x="4" y="166"/>
                  </a:cxn>
                  <a:cxn ang="0">
                    <a:pos x="6" y="154"/>
                  </a:cxn>
                  <a:cxn ang="0">
                    <a:pos x="8" y="145"/>
                  </a:cxn>
                  <a:cxn ang="0">
                    <a:pos x="10" y="137"/>
                  </a:cxn>
                  <a:cxn ang="0">
                    <a:pos x="10" y="129"/>
                  </a:cxn>
                  <a:cxn ang="0">
                    <a:pos x="12" y="121"/>
                  </a:cxn>
                  <a:cxn ang="0">
                    <a:pos x="14" y="111"/>
                  </a:cxn>
                  <a:cxn ang="0">
                    <a:pos x="16" y="102"/>
                  </a:cxn>
                  <a:cxn ang="0">
                    <a:pos x="18" y="92"/>
                  </a:cxn>
                  <a:cxn ang="0">
                    <a:pos x="19" y="82"/>
                  </a:cxn>
                  <a:cxn ang="0">
                    <a:pos x="21" y="74"/>
                  </a:cxn>
                  <a:cxn ang="0">
                    <a:pos x="23" y="68"/>
                  </a:cxn>
                  <a:cxn ang="0">
                    <a:pos x="23" y="65"/>
                  </a:cxn>
                  <a:cxn ang="0">
                    <a:pos x="23" y="59"/>
                  </a:cxn>
                  <a:cxn ang="0">
                    <a:pos x="25" y="51"/>
                  </a:cxn>
                  <a:cxn ang="0">
                    <a:pos x="27" y="45"/>
                  </a:cxn>
                  <a:cxn ang="0">
                    <a:pos x="29" y="37"/>
                  </a:cxn>
                  <a:cxn ang="0">
                    <a:pos x="31" y="29"/>
                  </a:cxn>
                  <a:cxn ang="0">
                    <a:pos x="31" y="22"/>
                  </a:cxn>
                  <a:cxn ang="0">
                    <a:pos x="33" y="14"/>
                  </a:cxn>
                  <a:cxn ang="0">
                    <a:pos x="35" y="6"/>
                  </a:cxn>
                  <a:cxn ang="0">
                    <a:pos x="37" y="2"/>
                  </a:cxn>
                  <a:cxn ang="0">
                    <a:pos x="42" y="0"/>
                  </a:cxn>
                  <a:cxn ang="0">
                    <a:pos x="46" y="4"/>
                  </a:cxn>
                  <a:cxn ang="0">
                    <a:pos x="50" y="12"/>
                  </a:cxn>
                  <a:cxn ang="0">
                    <a:pos x="52" y="18"/>
                  </a:cxn>
                  <a:cxn ang="0">
                    <a:pos x="56" y="33"/>
                  </a:cxn>
                  <a:cxn ang="0">
                    <a:pos x="64" y="61"/>
                  </a:cxn>
                  <a:cxn ang="0">
                    <a:pos x="67" y="86"/>
                  </a:cxn>
                  <a:cxn ang="0">
                    <a:pos x="73" y="111"/>
                  </a:cxn>
                  <a:cxn ang="0">
                    <a:pos x="79" y="137"/>
                  </a:cxn>
                  <a:cxn ang="0">
                    <a:pos x="83" y="158"/>
                  </a:cxn>
                  <a:cxn ang="0">
                    <a:pos x="89" y="180"/>
                  </a:cxn>
                  <a:cxn ang="0">
                    <a:pos x="92" y="203"/>
                  </a:cxn>
                  <a:cxn ang="0">
                    <a:pos x="94" y="221"/>
                  </a:cxn>
                  <a:cxn ang="0">
                    <a:pos x="94" y="236"/>
                  </a:cxn>
                  <a:cxn ang="0">
                    <a:pos x="94" y="252"/>
                  </a:cxn>
                  <a:cxn ang="0">
                    <a:pos x="90" y="267"/>
                  </a:cxn>
                  <a:cxn ang="0">
                    <a:pos x="87" y="277"/>
                  </a:cxn>
                  <a:cxn ang="0">
                    <a:pos x="83" y="283"/>
                  </a:cxn>
                  <a:cxn ang="0">
                    <a:pos x="75" y="289"/>
                  </a:cxn>
                  <a:cxn ang="0">
                    <a:pos x="67" y="293"/>
                  </a:cxn>
                  <a:cxn ang="0">
                    <a:pos x="58" y="293"/>
                  </a:cxn>
                  <a:cxn ang="0">
                    <a:pos x="46" y="293"/>
                  </a:cxn>
                  <a:cxn ang="0">
                    <a:pos x="37" y="289"/>
                  </a:cxn>
                  <a:cxn ang="0">
                    <a:pos x="25" y="285"/>
                  </a:cxn>
                  <a:cxn ang="0">
                    <a:pos x="19" y="279"/>
                  </a:cxn>
                  <a:cxn ang="0">
                    <a:pos x="16" y="275"/>
                  </a:cxn>
                  <a:cxn ang="0">
                    <a:pos x="14" y="271"/>
                  </a:cxn>
                  <a:cxn ang="0">
                    <a:pos x="14" y="265"/>
                  </a:cxn>
                </a:cxnLst>
                <a:rect l="0" t="0" r="r" b="b"/>
                <a:pathLst>
                  <a:path w="94" h="293">
                    <a:moveTo>
                      <a:pt x="12" y="264"/>
                    </a:moveTo>
                    <a:lnTo>
                      <a:pt x="10" y="260"/>
                    </a:lnTo>
                    <a:lnTo>
                      <a:pt x="10" y="256"/>
                    </a:lnTo>
                    <a:lnTo>
                      <a:pt x="8" y="252"/>
                    </a:lnTo>
                    <a:lnTo>
                      <a:pt x="6" y="250"/>
                    </a:lnTo>
                    <a:lnTo>
                      <a:pt x="6" y="246"/>
                    </a:lnTo>
                    <a:lnTo>
                      <a:pt x="4" y="242"/>
                    </a:lnTo>
                    <a:lnTo>
                      <a:pt x="4" y="238"/>
                    </a:lnTo>
                    <a:lnTo>
                      <a:pt x="2" y="234"/>
                    </a:lnTo>
                    <a:lnTo>
                      <a:pt x="2" y="230"/>
                    </a:lnTo>
                    <a:lnTo>
                      <a:pt x="2" y="224"/>
                    </a:lnTo>
                    <a:lnTo>
                      <a:pt x="0" y="221"/>
                    </a:lnTo>
                    <a:lnTo>
                      <a:pt x="0" y="215"/>
                    </a:lnTo>
                    <a:lnTo>
                      <a:pt x="0" y="211"/>
                    </a:lnTo>
                    <a:lnTo>
                      <a:pt x="0" y="205"/>
                    </a:lnTo>
                    <a:lnTo>
                      <a:pt x="0" y="201"/>
                    </a:lnTo>
                    <a:lnTo>
                      <a:pt x="0" y="195"/>
                    </a:lnTo>
                    <a:lnTo>
                      <a:pt x="0" y="189"/>
                    </a:lnTo>
                    <a:lnTo>
                      <a:pt x="2" y="184"/>
                    </a:lnTo>
                    <a:lnTo>
                      <a:pt x="2" y="178"/>
                    </a:lnTo>
                    <a:lnTo>
                      <a:pt x="2" y="172"/>
                    </a:lnTo>
                    <a:lnTo>
                      <a:pt x="4" y="166"/>
                    </a:lnTo>
                    <a:lnTo>
                      <a:pt x="4" y="160"/>
                    </a:lnTo>
                    <a:lnTo>
                      <a:pt x="6" y="154"/>
                    </a:lnTo>
                    <a:lnTo>
                      <a:pt x="6" y="150"/>
                    </a:lnTo>
                    <a:lnTo>
                      <a:pt x="8" y="145"/>
                    </a:lnTo>
                    <a:lnTo>
                      <a:pt x="8" y="141"/>
                    </a:lnTo>
                    <a:lnTo>
                      <a:pt x="10" y="137"/>
                    </a:lnTo>
                    <a:lnTo>
                      <a:pt x="10" y="133"/>
                    </a:lnTo>
                    <a:lnTo>
                      <a:pt x="10" y="129"/>
                    </a:lnTo>
                    <a:lnTo>
                      <a:pt x="12" y="125"/>
                    </a:lnTo>
                    <a:lnTo>
                      <a:pt x="12" y="121"/>
                    </a:lnTo>
                    <a:lnTo>
                      <a:pt x="14" y="117"/>
                    </a:lnTo>
                    <a:lnTo>
                      <a:pt x="14" y="111"/>
                    </a:lnTo>
                    <a:lnTo>
                      <a:pt x="16" y="107"/>
                    </a:lnTo>
                    <a:lnTo>
                      <a:pt x="16" y="102"/>
                    </a:lnTo>
                    <a:lnTo>
                      <a:pt x="18" y="98"/>
                    </a:lnTo>
                    <a:lnTo>
                      <a:pt x="18" y="92"/>
                    </a:lnTo>
                    <a:lnTo>
                      <a:pt x="19" y="88"/>
                    </a:lnTo>
                    <a:lnTo>
                      <a:pt x="19" y="82"/>
                    </a:lnTo>
                    <a:lnTo>
                      <a:pt x="21" y="78"/>
                    </a:lnTo>
                    <a:lnTo>
                      <a:pt x="21" y="74"/>
                    </a:lnTo>
                    <a:lnTo>
                      <a:pt x="21" y="72"/>
                    </a:lnTo>
                    <a:lnTo>
                      <a:pt x="23" y="68"/>
                    </a:lnTo>
                    <a:lnTo>
                      <a:pt x="23" y="66"/>
                    </a:lnTo>
                    <a:lnTo>
                      <a:pt x="23" y="65"/>
                    </a:lnTo>
                    <a:lnTo>
                      <a:pt x="23" y="61"/>
                    </a:lnTo>
                    <a:lnTo>
                      <a:pt x="23" y="59"/>
                    </a:lnTo>
                    <a:lnTo>
                      <a:pt x="25" y="55"/>
                    </a:lnTo>
                    <a:lnTo>
                      <a:pt x="25" y="51"/>
                    </a:lnTo>
                    <a:lnTo>
                      <a:pt x="27" y="47"/>
                    </a:lnTo>
                    <a:lnTo>
                      <a:pt x="27" y="45"/>
                    </a:lnTo>
                    <a:lnTo>
                      <a:pt x="27" y="41"/>
                    </a:lnTo>
                    <a:lnTo>
                      <a:pt x="29" y="37"/>
                    </a:lnTo>
                    <a:lnTo>
                      <a:pt x="29" y="33"/>
                    </a:lnTo>
                    <a:lnTo>
                      <a:pt x="31" y="29"/>
                    </a:lnTo>
                    <a:lnTo>
                      <a:pt x="31" y="26"/>
                    </a:lnTo>
                    <a:lnTo>
                      <a:pt x="31" y="22"/>
                    </a:lnTo>
                    <a:lnTo>
                      <a:pt x="33" y="18"/>
                    </a:lnTo>
                    <a:lnTo>
                      <a:pt x="33" y="14"/>
                    </a:lnTo>
                    <a:lnTo>
                      <a:pt x="33" y="10"/>
                    </a:lnTo>
                    <a:lnTo>
                      <a:pt x="35" y="6"/>
                    </a:lnTo>
                    <a:lnTo>
                      <a:pt x="35" y="4"/>
                    </a:lnTo>
                    <a:lnTo>
                      <a:pt x="37" y="2"/>
                    </a:lnTo>
                    <a:lnTo>
                      <a:pt x="41" y="0"/>
                    </a:lnTo>
                    <a:lnTo>
                      <a:pt x="42" y="0"/>
                    </a:lnTo>
                    <a:lnTo>
                      <a:pt x="44" y="2"/>
                    </a:lnTo>
                    <a:lnTo>
                      <a:pt x="46" y="4"/>
                    </a:lnTo>
                    <a:lnTo>
                      <a:pt x="48" y="8"/>
                    </a:lnTo>
                    <a:lnTo>
                      <a:pt x="50" y="12"/>
                    </a:lnTo>
                    <a:lnTo>
                      <a:pt x="52" y="14"/>
                    </a:lnTo>
                    <a:lnTo>
                      <a:pt x="52" y="18"/>
                    </a:lnTo>
                    <a:lnTo>
                      <a:pt x="52" y="22"/>
                    </a:lnTo>
                    <a:lnTo>
                      <a:pt x="56" y="33"/>
                    </a:lnTo>
                    <a:lnTo>
                      <a:pt x="60" y="47"/>
                    </a:lnTo>
                    <a:lnTo>
                      <a:pt x="64" y="61"/>
                    </a:lnTo>
                    <a:lnTo>
                      <a:pt x="65" y="72"/>
                    </a:lnTo>
                    <a:lnTo>
                      <a:pt x="67" y="86"/>
                    </a:lnTo>
                    <a:lnTo>
                      <a:pt x="71" y="100"/>
                    </a:lnTo>
                    <a:lnTo>
                      <a:pt x="73" y="111"/>
                    </a:lnTo>
                    <a:lnTo>
                      <a:pt x="77" y="125"/>
                    </a:lnTo>
                    <a:lnTo>
                      <a:pt x="79" y="137"/>
                    </a:lnTo>
                    <a:lnTo>
                      <a:pt x="81" y="146"/>
                    </a:lnTo>
                    <a:lnTo>
                      <a:pt x="83" y="158"/>
                    </a:lnTo>
                    <a:lnTo>
                      <a:pt x="87" y="170"/>
                    </a:lnTo>
                    <a:lnTo>
                      <a:pt x="89" y="180"/>
                    </a:lnTo>
                    <a:lnTo>
                      <a:pt x="90" y="191"/>
                    </a:lnTo>
                    <a:lnTo>
                      <a:pt x="92" y="203"/>
                    </a:lnTo>
                    <a:lnTo>
                      <a:pt x="92" y="213"/>
                    </a:lnTo>
                    <a:lnTo>
                      <a:pt x="94" y="221"/>
                    </a:lnTo>
                    <a:lnTo>
                      <a:pt x="94" y="228"/>
                    </a:lnTo>
                    <a:lnTo>
                      <a:pt x="94" y="236"/>
                    </a:lnTo>
                    <a:lnTo>
                      <a:pt x="94" y="244"/>
                    </a:lnTo>
                    <a:lnTo>
                      <a:pt x="94" y="252"/>
                    </a:lnTo>
                    <a:lnTo>
                      <a:pt x="92" y="260"/>
                    </a:lnTo>
                    <a:lnTo>
                      <a:pt x="90" y="267"/>
                    </a:lnTo>
                    <a:lnTo>
                      <a:pt x="89" y="273"/>
                    </a:lnTo>
                    <a:lnTo>
                      <a:pt x="87" y="277"/>
                    </a:lnTo>
                    <a:lnTo>
                      <a:pt x="85" y="281"/>
                    </a:lnTo>
                    <a:lnTo>
                      <a:pt x="83" y="283"/>
                    </a:lnTo>
                    <a:lnTo>
                      <a:pt x="79" y="287"/>
                    </a:lnTo>
                    <a:lnTo>
                      <a:pt x="75" y="289"/>
                    </a:lnTo>
                    <a:lnTo>
                      <a:pt x="71" y="291"/>
                    </a:lnTo>
                    <a:lnTo>
                      <a:pt x="67" y="293"/>
                    </a:lnTo>
                    <a:lnTo>
                      <a:pt x="64" y="293"/>
                    </a:lnTo>
                    <a:lnTo>
                      <a:pt x="58" y="293"/>
                    </a:lnTo>
                    <a:lnTo>
                      <a:pt x="52" y="293"/>
                    </a:lnTo>
                    <a:lnTo>
                      <a:pt x="46" y="293"/>
                    </a:lnTo>
                    <a:lnTo>
                      <a:pt x="41" y="291"/>
                    </a:lnTo>
                    <a:lnTo>
                      <a:pt x="37" y="289"/>
                    </a:lnTo>
                    <a:lnTo>
                      <a:pt x="31" y="287"/>
                    </a:lnTo>
                    <a:lnTo>
                      <a:pt x="25" y="285"/>
                    </a:lnTo>
                    <a:lnTo>
                      <a:pt x="21" y="281"/>
                    </a:lnTo>
                    <a:lnTo>
                      <a:pt x="19" y="279"/>
                    </a:lnTo>
                    <a:lnTo>
                      <a:pt x="18" y="277"/>
                    </a:lnTo>
                    <a:lnTo>
                      <a:pt x="16" y="275"/>
                    </a:lnTo>
                    <a:lnTo>
                      <a:pt x="16" y="273"/>
                    </a:lnTo>
                    <a:lnTo>
                      <a:pt x="14" y="271"/>
                    </a:lnTo>
                    <a:lnTo>
                      <a:pt x="14" y="267"/>
                    </a:lnTo>
                    <a:lnTo>
                      <a:pt x="14" y="265"/>
                    </a:lnTo>
                    <a:lnTo>
                      <a:pt x="12" y="264"/>
                    </a:lnTo>
                    <a:close/>
                  </a:path>
                </a:pathLst>
              </a:custGeom>
              <a:solidFill>
                <a:srgbClr val="DEE0E8"/>
              </a:solidFill>
              <a:ln w="9525">
                <a:noFill/>
                <a:round/>
                <a:headEnd/>
                <a:tailEnd/>
              </a:ln>
            </p:spPr>
            <p:txBody>
              <a:bodyPr/>
              <a:lstStyle/>
              <a:p>
                <a:endParaRPr lang="en-US"/>
              </a:p>
            </p:txBody>
          </p:sp>
          <p:sp>
            <p:nvSpPr>
              <p:cNvPr id="40994" name="Freeform 34"/>
              <p:cNvSpPr>
                <a:spLocks/>
              </p:cNvSpPr>
              <p:nvPr/>
            </p:nvSpPr>
            <p:spPr bwMode="auto">
              <a:xfrm>
                <a:off x="2197" y="1374"/>
                <a:ext cx="83" cy="128"/>
              </a:xfrm>
              <a:custGeom>
                <a:avLst/>
                <a:gdLst/>
                <a:ahLst/>
                <a:cxnLst>
                  <a:cxn ang="0">
                    <a:pos x="10" y="226"/>
                  </a:cxn>
                  <a:cxn ang="0">
                    <a:pos x="6" y="220"/>
                  </a:cxn>
                  <a:cxn ang="0">
                    <a:pos x="4" y="214"/>
                  </a:cxn>
                  <a:cxn ang="0">
                    <a:pos x="2" y="208"/>
                  </a:cxn>
                  <a:cxn ang="0">
                    <a:pos x="2" y="200"/>
                  </a:cxn>
                  <a:cxn ang="0">
                    <a:pos x="0" y="193"/>
                  </a:cxn>
                  <a:cxn ang="0">
                    <a:pos x="0" y="183"/>
                  </a:cxn>
                  <a:cxn ang="0">
                    <a:pos x="0" y="175"/>
                  </a:cxn>
                  <a:cxn ang="0">
                    <a:pos x="0" y="165"/>
                  </a:cxn>
                  <a:cxn ang="0">
                    <a:pos x="2" y="156"/>
                  </a:cxn>
                  <a:cxn ang="0">
                    <a:pos x="2" y="146"/>
                  </a:cxn>
                  <a:cxn ang="0">
                    <a:pos x="4" y="136"/>
                  </a:cxn>
                  <a:cxn ang="0">
                    <a:pos x="6" y="126"/>
                  </a:cxn>
                  <a:cxn ang="0">
                    <a:pos x="8" y="120"/>
                  </a:cxn>
                  <a:cxn ang="0">
                    <a:pos x="10" y="113"/>
                  </a:cxn>
                  <a:cxn ang="0">
                    <a:pos x="10" y="105"/>
                  </a:cxn>
                  <a:cxn ang="0">
                    <a:pos x="12" y="97"/>
                  </a:cxn>
                  <a:cxn ang="0">
                    <a:pos x="14" y="89"/>
                  </a:cxn>
                  <a:cxn ang="0">
                    <a:pos x="15" y="81"/>
                  </a:cxn>
                  <a:cxn ang="0">
                    <a:pos x="17" y="72"/>
                  </a:cxn>
                  <a:cxn ang="0">
                    <a:pos x="17" y="66"/>
                  </a:cxn>
                  <a:cxn ang="0">
                    <a:pos x="19" y="60"/>
                  </a:cxn>
                  <a:cxn ang="0">
                    <a:pos x="19" y="56"/>
                  </a:cxn>
                  <a:cxn ang="0">
                    <a:pos x="21" y="50"/>
                  </a:cxn>
                  <a:cxn ang="0">
                    <a:pos x="21" y="44"/>
                  </a:cxn>
                  <a:cxn ang="0">
                    <a:pos x="23" y="39"/>
                  </a:cxn>
                  <a:cxn ang="0">
                    <a:pos x="25" y="33"/>
                  </a:cxn>
                  <a:cxn ang="0">
                    <a:pos x="25" y="25"/>
                  </a:cxn>
                  <a:cxn ang="0">
                    <a:pos x="27" y="19"/>
                  </a:cxn>
                  <a:cxn ang="0">
                    <a:pos x="29" y="13"/>
                  </a:cxn>
                  <a:cxn ang="0">
                    <a:pos x="29" y="5"/>
                  </a:cxn>
                  <a:cxn ang="0">
                    <a:pos x="33" y="1"/>
                  </a:cxn>
                  <a:cxn ang="0">
                    <a:pos x="37" y="1"/>
                  </a:cxn>
                  <a:cxn ang="0">
                    <a:pos x="40" y="3"/>
                  </a:cxn>
                  <a:cxn ang="0">
                    <a:pos x="42" y="9"/>
                  </a:cxn>
                  <a:cxn ang="0">
                    <a:pos x="44" y="15"/>
                  </a:cxn>
                  <a:cxn ang="0">
                    <a:pos x="48" y="31"/>
                  </a:cxn>
                  <a:cxn ang="0">
                    <a:pos x="54" y="52"/>
                  </a:cxn>
                  <a:cxn ang="0">
                    <a:pos x="60" y="76"/>
                  </a:cxn>
                  <a:cxn ang="0">
                    <a:pos x="63" y="97"/>
                  </a:cxn>
                  <a:cxn ang="0">
                    <a:pos x="67" y="119"/>
                  </a:cxn>
                  <a:cxn ang="0">
                    <a:pos x="73" y="138"/>
                  </a:cxn>
                  <a:cxn ang="0">
                    <a:pos x="77" y="158"/>
                  </a:cxn>
                  <a:cxn ang="0">
                    <a:pos x="79" y="177"/>
                  </a:cxn>
                  <a:cxn ang="0">
                    <a:pos x="81" y="193"/>
                  </a:cxn>
                  <a:cxn ang="0">
                    <a:pos x="83" y="206"/>
                  </a:cxn>
                  <a:cxn ang="0">
                    <a:pos x="81" y="220"/>
                  </a:cxn>
                  <a:cxn ang="0">
                    <a:pos x="79" y="232"/>
                  </a:cxn>
                  <a:cxn ang="0">
                    <a:pos x="75" y="241"/>
                  </a:cxn>
                  <a:cxn ang="0">
                    <a:pos x="71" y="247"/>
                  </a:cxn>
                  <a:cxn ang="0">
                    <a:pos x="65" y="253"/>
                  </a:cxn>
                  <a:cxn ang="0">
                    <a:pos x="58" y="255"/>
                  </a:cxn>
                  <a:cxn ang="0">
                    <a:pos x="50" y="255"/>
                  </a:cxn>
                  <a:cxn ang="0">
                    <a:pos x="40" y="255"/>
                  </a:cxn>
                  <a:cxn ang="0">
                    <a:pos x="31" y="251"/>
                  </a:cxn>
                  <a:cxn ang="0">
                    <a:pos x="21" y="247"/>
                  </a:cxn>
                  <a:cxn ang="0">
                    <a:pos x="15" y="243"/>
                  </a:cxn>
                  <a:cxn ang="0">
                    <a:pos x="14" y="241"/>
                  </a:cxn>
                  <a:cxn ang="0">
                    <a:pos x="12" y="236"/>
                  </a:cxn>
                  <a:cxn ang="0">
                    <a:pos x="12" y="232"/>
                  </a:cxn>
                </a:cxnLst>
                <a:rect l="0" t="0" r="r" b="b"/>
                <a:pathLst>
                  <a:path w="83" h="255">
                    <a:moveTo>
                      <a:pt x="10" y="230"/>
                    </a:moveTo>
                    <a:lnTo>
                      <a:pt x="10" y="226"/>
                    </a:lnTo>
                    <a:lnTo>
                      <a:pt x="8" y="224"/>
                    </a:lnTo>
                    <a:lnTo>
                      <a:pt x="6" y="220"/>
                    </a:lnTo>
                    <a:lnTo>
                      <a:pt x="6" y="218"/>
                    </a:lnTo>
                    <a:lnTo>
                      <a:pt x="4" y="214"/>
                    </a:lnTo>
                    <a:lnTo>
                      <a:pt x="4" y="210"/>
                    </a:lnTo>
                    <a:lnTo>
                      <a:pt x="2" y="208"/>
                    </a:lnTo>
                    <a:lnTo>
                      <a:pt x="2" y="204"/>
                    </a:lnTo>
                    <a:lnTo>
                      <a:pt x="2" y="200"/>
                    </a:lnTo>
                    <a:lnTo>
                      <a:pt x="0" y="197"/>
                    </a:lnTo>
                    <a:lnTo>
                      <a:pt x="0" y="193"/>
                    </a:lnTo>
                    <a:lnTo>
                      <a:pt x="0" y="187"/>
                    </a:lnTo>
                    <a:lnTo>
                      <a:pt x="0" y="183"/>
                    </a:lnTo>
                    <a:lnTo>
                      <a:pt x="0" y="179"/>
                    </a:lnTo>
                    <a:lnTo>
                      <a:pt x="0" y="175"/>
                    </a:lnTo>
                    <a:lnTo>
                      <a:pt x="0" y="171"/>
                    </a:lnTo>
                    <a:lnTo>
                      <a:pt x="0" y="165"/>
                    </a:lnTo>
                    <a:lnTo>
                      <a:pt x="0" y="159"/>
                    </a:lnTo>
                    <a:lnTo>
                      <a:pt x="2" y="156"/>
                    </a:lnTo>
                    <a:lnTo>
                      <a:pt x="2" y="150"/>
                    </a:lnTo>
                    <a:lnTo>
                      <a:pt x="2" y="146"/>
                    </a:lnTo>
                    <a:lnTo>
                      <a:pt x="4" y="140"/>
                    </a:lnTo>
                    <a:lnTo>
                      <a:pt x="4" y="136"/>
                    </a:lnTo>
                    <a:lnTo>
                      <a:pt x="6" y="130"/>
                    </a:lnTo>
                    <a:lnTo>
                      <a:pt x="6" y="126"/>
                    </a:lnTo>
                    <a:lnTo>
                      <a:pt x="6" y="122"/>
                    </a:lnTo>
                    <a:lnTo>
                      <a:pt x="8" y="120"/>
                    </a:lnTo>
                    <a:lnTo>
                      <a:pt x="8" y="117"/>
                    </a:lnTo>
                    <a:lnTo>
                      <a:pt x="10" y="113"/>
                    </a:lnTo>
                    <a:lnTo>
                      <a:pt x="10" y="109"/>
                    </a:lnTo>
                    <a:lnTo>
                      <a:pt x="10" y="105"/>
                    </a:lnTo>
                    <a:lnTo>
                      <a:pt x="12" y="101"/>
                    </a:lnTo>
                    <a:lnTo>
                      <a:pt x="12" y="97"/>
                    </a:lnTo>
                    <a:lnTo>
                      <a:pt x="14" y="93"/>
                    </a:lnTo>
                    <a:lnTo>
                      <a:pt x="14" y="89"/>
                    </a:lnTo>
                    <a:lnTo>
                      <a:pt x="14" y="85"/>
                    </a:lnTo>
                    <a:lnTo>
                      <a:pt x="15" y="81"/>
                    </a:lnTo>
                    <a:lnTo>
                      <a:pt x="15" y="76"/>
                    </a:lnTo>
                    <a:lnTo>
                      <a:pt x="17" y="72"/>
                    </a:lnTo>
                    <a:lnTo>
                      <a:pt x="17" y="68"/>
                    </a:lnTo>
                    <a:lnTo>
                      <a:pt x="17" y="66"/>
                    </a:lnTo>
                    <a:lnTo>
                      <a:pt x="19" y="62"/>
                    </a:lnTo>
                    <a:lnTo>
                      <a:pt x="19" y="60"/>
                    </a:lnTo>
                    <a:lnTo>
                      <a:pt x="19" y="58"/>
                    </a:lnTo>
                    <a:lnTo>
                      <a:pt x="19" y="56"/>
                    </a:lnTo>
                    <a:lnTo>
                      <a:pt x="21" y="52"/>
                    </a:lnTo>
                    <a:lnTo>
                      <a:pt x="21" y="50"/>
                    </a:lnTo>
                    <a:lnTo>
                      <a:pt x="21" y="48"/>
                    </a:lnTo>
                    <a:lnTo>
                      <a:pt x="21" y="44"/>
                    </a:lnTo>
                    <a:lnTo>
                      <a:pt x="23" y="42"/>
                    </a:lnTo>
                    <a:lnTo>
                      <a:pt x="23" y="39"/>
                    </a:lnTo>
                    <a:lnTo>
                      <a:pt x="23" y="35"/>
                    </a:lnTo>
                    <a:lnTo>
                      <a:pt x="25" y="33"/>
                    </a:lnTo>
                    <a:lnTo>
                      <a:pt x="25" y="29"/>
                    </a:lnTo>
                    <a:lnTo>
                      <a:pt x="25" y="25"/>
                    </a:lnTo>
                    <a:lnTo>
                      <a:pt x="27" y="23"/>
                    </a:lnTo>
                    <a:lnTo>
                      <a:pt x="27" y="19"/>
                    </a:lnTo>
                    <a:lnTo>
                      <a:pt x="27" y="15"/>
                    </a:lnTo>
                    <a:lnTo>
                      <a:pt x="29" y="13"/>
                    </a:lnTo>
                    <a:lnTo>
                      <a:pt x="29" y="9"/>
                    </a:lnTo>
                    <a:lnTo>
                      <a:pt x="29" y="5"/>
                    </a:lnTo>
                    <a:lnTo>
                      <a:pt x="31" y="3"/>
                    </a:lnTo>
                    <a:lnTo>
                      <a:pt x="33" y="1"/>
                    </a:lnTo>
                    <a:lnTo>
                      <a:pt x="35" y="0"/>
                    </a:lnTo>
                    <a:lnTo>
                      <a:pt x="37" y="1"/>
                    </a:lnTo>
                    <a:lnTo>
                      <a:pt x="38" y="1"/>
                    </a:lnTo>
                    <a:lnTo>
                      <a:pt x="40" y="3"/>
                    </a:lnTo>
                    <a:lnTo>
                      <a:pt x="42" y="7"/>
                    </a:lnTo>
                    <a:lnTo>
                      <a:pt x="42" y="9"/>
                    </a:lnTo>
                    <a:lnTo>
                      <a:pt x="44" y="13"/>
                    </a:lnTo>
                    <a:lnTo>
                      <a:pt x="44" y="15"/>
                    </a:lnTo>
                    <a:lnTo>
                      <a:pt x="46" y="19"/>
                    </a:lnTo>
                    <a:lnTo>
                      <a:pt x="48" y="31"/>
                    </a:lnTo>
                    <a:lnTo>
                      <a:pt x="52" y="40"/>
                    </a:lnTo>
                    <a:lnTo>
                      <a:pt x="54" y="52"/>
                    </a:lnTo>
                    <a:lnTo>
                      <a:pt x="58" y="64"/>
                    </a:lnTo>
                    <a:lnTo>
                      <a:pt x="60" y="76"/>
                    </a:lnTo>
                    <a:lnTo>
                      <a:pt x="61" y="85"/>
                    </a:lnTo>
                    <a:lnTo>
                      <a:pt x="63" y="97"/>
                    </a:lnTo>
                    <a:lnTo>
                      <a:pt x="65" y="109"/>
                    </a:lnTo>
                    <a:lnTo>
                      <a:pt x="67" y="119"/>
                    </a:lnTo>
                    <a:lnTo>
                      <a:pt x="71" y="128"/>
                    </a:lnTo>
                    <a:lnTo>
                      <a:pt x="73" y="138"/>
                    </a:lnTo>
                    <a:lnTo>
                      <a:pt x="75" y="148"/>
                    </a:lnTo>
                    <a:lnTo>
                      <a:pt x="77" y="158"/>
                    </a:lnTo>
                    <a:lnTo>
                      <a:pt x="79" y="167"/>
                    </a:lnTo>
                    <a:lnTo>
                      <a:pt x="79" y="177"/>
                    </a:lnTo>
                    <a:lnTo>
                      <a:pt x="81" y="187"/>
                    </a:lnTo>
                    <a:lnTo>
                      <a:pt x="81" y="193"/>
                    </a:lnTo>
                    <a:lnTo>
                      <a:pt x="81" y="200"/>
                    </a:lnTo>
                    <a:lnTo>
                      <a:pt x="83" y="206"/>
                    </a:lnTo>
                    <a:lnTo>
                      <a:pt x="83" y="212"/>
                    </a:lnTo>
                    <a:lnTo>
                      <a:pt x="81" y="220"/>
                    </a:lnTo>
                    <a:lnTo>
                      <a:pt x="81" y="226"/>
                    </a:lnTo>
                    <a:lnTo>
                      <a:pt x="79" y="232"/>
                    </a:lnTo>
                    <a:lnTo>
                      <a:pt x="77" y="239"/>
                    </a:lnTo>
                    <a:lnTo>
                      <a:pt x="75" y="241"/>
                    </a:lnTo>
                    <a:lnTo>
                      <a:pt x="73" y="245"/>
                    </a:lnTo>
                    <a:lnTo>
                      <a:pt x="71" y="247"/>
                    </a:lnTo>
                    <a:lnTo>
                      <a:pt x="69" y="249"/>
                    </a:lnTo>
                    <a:lnTo>
                      <a:pt x="65" y="253"/>
                    </a:lnTo>
                    <a:lnTo>
                      <a:pt x="61" y="253"/>
                    </a:lnTo>
                    <a:lnTo>
                      <a:pt x="58" y="255"/>
                    </a:lnTo>
                    <a:lnTo>
                      <a:pt x="56" y="255"/>
                    </a:lnTo>
                    <a:lnTo>
                      <a:pt x="50" y="255"/>
                    </a:lnTo>
                    <a:lnTo>
                      <a:pt x="46" y="255"/>
                    </a:lnTo>
                    <a:lnTo>
                      <a:pt x="40" y="255"/>
                    </a:lnTo>
                    <a:lnTo>
                      <a:pt x="37" y="253"/>
                    </a:lnTo>
                    <a:lnTo>
                      <a:pt x="31" y="251"/>
                    </a:lnTo>
                    <a:lnTo>
                      <a:pt x="27" y="249"/>
                    </a:lnTo>
                    <a:lnTo>
                      <a:pt x="21" y="247"/>
                    </a:lnTo>
                    <a:lnTo>
                      <a:pt x="17" y="245"/>
                    </a:lnTo>
                    <a:lnTo>
                      <a:pt x="15" y="243"/>
                    </a:lnTo>
                    <a:lnTo>
                      <a:pt x="15" y="243"/>
                    </a:lnTo>
                    <a:lnTo>
                      <a:pt x="14" y="241"/>
                    </a:lnTo>
                    <a:lnTo>
                      <a:pt x="14" y="239"/>
                    </a:lnTo>
                    <a:lnTo>
                      <a:pt x="12" y="236"/>
                    </a:lnTo>
                    <a:lnTo>
                      <a:pt x="12" y="234"/>
                    </a:lnTo>
                    <a:lnTo>
                      <a:pt x="12" y="232"/>
                    </a:lnTo>
                    <a:lnTo>
                      <a:pt x="10" y="230"/>
                    </a:lnTo>
                    <a:close/>
                  </a:path>
                </a:pathLst>
              </a:custGeom>
              <a:solidFill>
                <a:srgbClr val="EBEBF0"/>
              </a:solidFill>
              <a:ln w="9525">
                <a:noFill/>
                <a:round/>
                <a:headEnd/>
                <a:tailEnd/>
              </a:ln>
            </p:spPr>
            <p:txBody>
              <a:bodyPr/>
              <a:lstStyle/>
              <a:p>
                <a:endParaRPr lang="en-US"/>
              </a:p>
            </p:txBody>
          </p:sp>
          <p:sp>
            <p:nvSpPr>
              <p:cNvPr id="40995" name="Freeform 35"/>
              <p:cNvSpPr>
                <a:spLocks/>
              </p:cNvSpPr>
              <p:nvPr/>
            </p:nvSpPr>
            <p:spPr bwMode="auto">
              <a:xfrm>
                <a:off x="2201" y="1387"/>
                <a:ext cx="69" cy="110"/>
              </a:xfrm>
              <a:custGeom>
                <a:avLst/>
                <a:gdLst/>
                <a:ahLst/>
                <a:cxnLst>
                  <a:cxn ang="0">
                    <a:pos x="8" y="193"/>
                  </a:cxn>
                  <a:cxn ang="0">
                    <a:pos x="6" y="187"/>
                  </a:cxn>
                  <a:cxn ang="0">
                    <a:pos x="4" y="181"/>
                  </a:cxn>
                  <a:cxn ang="0">
                    <a:pos x="2" y="175"/>
                  </a:cxn>
                  <a:cxn ang="0">
                    <a:pos x="0" y="170"/>
                  </a:cxn>
                  <a:cxn ang="0">
                    <a:pos x="0" y="162"/>
                  </a:cxn>
                  <a:cxn ang="0">
                    <a:pos x="0" y="156"/>
                  </a:cxn>
                  <a:cxn ang="0">
                    <a:pos x="0" y="148"/>
                  </a:cxn>
                  <a:cxn ang="0">
                    <a:pos x="0" y="140"/>
                  </a:cxn>
                  <a:cxn ang="0">
                    <a:pos x="0" y="131"/>
                  </a:cxn>
                  <a:cxn ang="0">
                    <a:pos x="2" y="123"/>
                  </a:cxn>
                  <a:cxn ang="0">
                    <a:pos x="4" y="115"/>
                  </a:cxn>
                  <a:cxn ang="0">
                    <a:pos x="4" y="107"/>
                  </a:cxn>
                  <a:cxn ang="0">
                    <a:pos x="6" y="101"/>
                  </a:cxn>
                  <a:cxn ang="0">
                    <a:pos x="8" y="95"/>
                  </a:cxn>
                  <a:cxn ang="0">
                    <a:pos x="8" y="90"/>
                  </a:cxn>
                  <a:cxn ang="0">
                    <a:pos x="10" y="82"/>
                  </a:cxn>
                  <a:cxn ang="0">
                    <a:pos x="11" y="76"/>
                  </a:cxn>
                  <a:cxn ang="0">
                    <a:pos x="13" y="68"/>
                  </a:cxn>
                  <a:cxn ang="0">
                    <a:pos x="13" y="60"/>
                  </a:cxn>
                  <a:cxn ang="0">
                    <a:pos x="15" y="54"/>
                  </a:cxn>
                  <a:cxn ang="0">
                    <a:pos x="15" y="51"/>
                  </a:cxn>
                  <a:cxn ang="0">
                    <a:pos x="17" y="47"/>
                  </a:cxn>
                  <a:cxn ang="0">
                    <a:pos x="17" y="43"/>
                  </a:cxn>
                  <a:cxn ang="0">
                    <a:pos x="17" y="37"/>
                  </a:cxn>
                  <a:cxn ang="0">
                    <a:pos x="19" y="31"/>
                  </a:cxn>
                  <a:cxn ang="0">
                    <a:pos x="21" y="25"/>
                  </a:cxn>
                  <a:cxn ang="0">
                    <a:pos x="21" y="21"/>
                  </a:cxn>
                  <a:cxn ang="0">
                    <a:pos x="23" y="15"/>
                  </a:cxn>
                  <a:cxn ang="0">
                    <a:pos x="23" y="10"/>
                  </a:cxn>
                  <a:cxn ang="0">
                    <a:pos x="25" y="4"/>
                  </a:cxn>
                  <a:cxn ang="0">
                    <a:pos x="27" y="0"/>
                  </a:cxn>
                  <a:cxn ang="0">
                    <a:pos x="31" y="0"/>
                  </a:cxn>
                  <a:cxn ang="0">
                    <a:pos x="34" y="2"/>
                  </a:cxn>
                  <a:cxn ang="0">
                    <a:pos x="36" y="8"/>
                  </a:cxn>
                  <a:cxn ang="0">
                    <a:pos x="38" y="12"/>
                  </a:cxn>
                  <a:cxn ang="0">
                    <a:pos x="42" y="25"/>
                  </a:cxn>
                  <a:cxn ang="0">
                    <a:pos x="46" y="43"/>
                  </a:cxn>
                  <a:cxn ang="0">
                    <a:pos x="50" y="62"/>
                  </a:cxn>
                  <a:cxn ang="0">
                    <a:pos x="54" y="82"/>
                  </a:cxn>
                  <a:cxn ang="0">
                    <a:pos x="57" y="99"/>
                  </a:cxn>
                  <a:cxn ang="0">
                    <a:pos x="61" y="117"/>
                  </a:cxn>
                  <a:cxn ang="0">
                    <a:pos x="65" y="132"/>
                  </a:cxn>
                  <a:cxn ang="0">
                    <a:pos x="67" y="150"/>
                  </a:cxn>
                  <a:cxn ang="0">
                    <a:pos x="69" y="164"/>
                  </a:cxn>
                  <a:cxn ang="0">
                    <a:pos x="69" y="175"/>
                  </a:cxn>
                  <a:cxn ang="0">
                    <a:pos x="69" y="187"/>
                  </a:cxn>
                  <a:cxn ang="0">
                    <a:pos x="67" y="197"/>
                  </a:cxn>
                  <a:cxn ang="0">
                    <a:pos x="63" y="205"/>
                  </a:cxn>
                  <a:cxn ang="0">
                    <a:pos x="59" y="211"/>
                  </a:cxn>
                  <a:cxn ang="0">
                    <a:pos x="56" y="214"/>
                  </a:cxn>
                  <a:cxn ang="0">
                    <a:pos x="50" y="216"/>
                  </a:cxn>
                  <a:cxn ang="0">
                    <a:pos x="42" y="218"/>
                  </a:cxn>
                  <a:cxn ang="0">
                    <a:pos x="34" y="216"/>
                  </a:cxn>
                  <a:cxn ang="0">
                    <a:pos x="27" y="214"/>
                  </a:cxn>
                  <a:cxn ang="0">
                    <a:pos x="19" y="211"/>
                  </a:cxn>
                  <a:cxn ang="0">
                    <a:pos x="13" y="207"/>
                  </a:cxn>
                  <a:cxn ang="0">
                    <a:pos x="11" y="205"/>
                  </a:cxn>
                  <a:cxn ang="0">
                    <a:pos x="10" y="201"/>
                  </a:cxn>
                  <a:cxn ang="0">
                    <a:pos x="10" y="197"/>
                  </a:cxn>
                </a:cxnLst>
                <a:rect l="0" t="0" r="r" b="b"/>
                <a:pathLst>
                  <a:path w="69" h="218">
                    <a:moveTo>
                      <a:pt x="8" y="195"/>
                    </a:moveTo>
                    <a:lnTo>
                      <a:pt x="8" y="193"/>
                    </a:lnTo>
                    <a:lnTo>
                      <a:pt x="6" y="189"/>
                    </a:lnTo>
                    <a:lnTo>
                      <a:pt x="6" y="187"/>
                    </a:lnTo>
                    <a:lnTo>
                      <a:pt x="4" y="185"/>
                    </a:lnTo>
                    <a:lnTo>
                      <a:pt x="4" y="181"/>
                    </a:lnTo>
                    <a:lnTo>
                      <a:pt x="2" y="179"/>
                    </a:lnTo>
                    <a:lnTo>
                      <a:pt x="2" y="175"/>
                    </a:lnTo>
                    <a:lnTo>
                      <a:pt x="2" y="173"/>
                    </a:lnTo>
                    <a:lnTo>
                      <a:pt x="0" y="170"/>
                    </a:lnTo>
                    <a:lnTo>
                      <a:pt x="0" y="166"/>
                    </a:lnTo>
                    <a:lnTo>
                      <a:pt x="0" y="162"/>
                    </a:lnTo>
                    <a:lnTo>
                      <a:pt x="0" y="160"/>
                    </a:lnTo>
                    <a:lnTo>
                      <a:pt x="0" y="156"/>
                    </a:lnTo>
                    <a:lnTo>
                      <a:pt x="0" y="152"/>
                    </a:lnTo>
                    <a:lnTo>
                      <a:pt x="0" y="148"/>
                    </a:lnTo>
                    <a:lnTo>
                      <a:pt x="0" y="144"/>
                    </a:lnTo>
                    <a:lnTo>
                      <a:pt x="0" y="140"/>
                    </a:lnTo>
                    <a:lnTo>
                      <a:pt x="0" y="136"/>
                    </a:lnTo>
                    <a:lnTo>
                      <a:pt x="0" y="131"/>
                    </a:lnTo>
                    <a:lnTo>
                      <a:pt x="2" y="127"/>
                    </a:lnTo>
                    <a:lnTo>
                      <a:pt x="2" y="123"/>
                    </a:lnTo>
                    <a:lnTo>
                      <a:pt x="2" y="119"/>
                    </a:lnTo>
                    <a:lnTo>
                      <a:pt x="4" y="115"/>
                    </a:lnTo>
                    <a:lnTo>
                      <a:pt x="4" y="111"/>
                    </a:lnTo>
                    <a:lnTo>
                      <a:pt x="4" y="107"/>
                    </a:lnTo>
                    <a:lnTo>
                      <a:pt x="6" y="103"/>
                    </a:lnTo>
                    <a:lnTo>
                      <a:pt x="6" y="101"/>
                    </a:lnTo>
                    <a:lnTo>
                      <a:pt x="6" y="97"/>
                    </a:lnTo>
                    <a:lnTo>
                      <a:pt x="8" y="95"/>
                    </a:lnTo>
                    <a:lnTo>
                      <a:pt x="8" y="92"/>
                    </a:lnTo>
                    <a:lnTo>
                      <a:pt x="8" y="90"/>
                    </a:lnTo>
                    <a:lnTo>
                      <a:pt x="10" y="86"/>
                    </a:lnTo>
                    <a:lnTo>
                      <a:pt x="10" y="82"/>
                    </a:lnTo>
                    <a:lnTo>
                      <a:pt x="10" y="78"/>
                    </a:lnTo>
                    <a:lnTo>
                      <a:pt x="11" y="76"/>
                    </a:lnTo>
                    <a:lnTo>
                      <a:pt x="11" y="72"/>
                    </a:lnTo>
                    <a:lnTo>
                      <a:pt x="13" y="68"/>
                    </a:lnTo>
                    <a:lnTo>
                      <a:pt x="13" y="64"/>
                    </a:lnTo>
                    <a:lnTo>
                      <a:pt x="13" y="60"/>
                    </a:lnTo>
                    <a:lnTo>
                      <a:pt x="15" y="56"/>
                    </a:lnTo>
                    <a:lnTo>
                      <a:pt x="15" y="54"/>
                    </a:lnTo>
                    <a:lnTo>
                      <a:pt x="15" y="52"/>
                    </a:lnTo>
                    <a:lnTo>
                      <a:pt x="15" y="51"/>
                    </a:lnTo>
                    <a:lnTo>
                      <a:pt x="15" y="49"/>
                    </a:lnTo>
                    <a:lnTo>
                      <a:pt x="17" y="47"/>
                    </a:lnTo>
                    <a:lnTo>
                      <a:pt x="17" y="45"/>
                    </a:lnTo>
                    <a:lnTo>
                      <a:pt x="17" y="43"/>
                    </a:lnTo>
                    <a:lnTo>
                      <a:pt x="17" y="41"/>
                    </a:lnTo>
                    <a:lnTo>
                      <a:pt x="17" y="37"/>
                    </a:lnTo>
                    <a:lnTo>
                      <a:pt x="19" y="35"/>
                    </a:lnTo>
                    <a:lnTo>
                      <a:pt x="19" y="31"/>
                    </a:lnTo>
                    <a:lnTo>
                      <a:pt x="19" y="29"/>
                    </a:lnTo>
                    <a:lnTo>
                      <a:pt x="21" y="25"/>
                    </a:lnTo>
                    <a:lnTo>
                      <a:pt x="21" y="23"/>
                    </a:lnTo>
                    <a:lnTo>
                      <a:pt x="21" y="21"/>
                    </a:lnTo>
                    <a:lnTo>
                      <a:pt x="23" y="17"/>
                    </a:lnTo>
                    <a:lnTo>
                      <a:pt x="23" y="15"/>
                    </a:lnTo>
                    <a:lnTo>
                      <a:pt x="23" y="12"/>
                    </a:lnTo>
                    <a:lnTo>
                      <a:pt x="23" y="10"/>
                    </a:lnTo>
                    <a:lnTo>
                      <a:pt x="25" y="6"/>
                    </a:lnTo>
                    <a:lnTo>
                      <a:pt x="25" y="4"/>
                    </a:lnTo>
                    <a:lnTo>
                      <a:pt x="25" y="2"/>
                    </a:lnTo>
                    <a:lnTo>
                      <a:pt x="27" y="0"/>
                    </a:lnTo>
                    <a:lnTo>
                      <a:pt x="29" y="0"/>
                    </a:lnTo>
                    <a:lnTo>
                      <a:pt x="31" y="0"/>
                    </a:lnTo>
                    <a:lnTo>
                      <a:pt x="33" y="0"/>
                    </a:lnTo>
                    <a:lnTo>
                      <a:pt x="34" y="2"/>
                    </a:lnTo>
                    <a:lnTo>
                      <a:pt x="36" y="4"/>
                    </a:lnTo>
                    <a:lnTo>
                      <a:pt x="36" y="8"/>
                    </a:lnTo>
                    <a:lnTo>
                      <a:pt x="36" y="10"/>
                    </a:lnTo>
                    <a:lnTo>
                      <a:pt x="38" y="12"/>
                    </a:lnTo>
                    <a:lnTo>
                      <a:pt x="38" y="15"/>
                    </a:lnTo>
                    <a:lnTo>
                      <a:pt x="42" y="25"/>
                    </a:lnTo>
                    <a:lnTo>
                      <a:pt x="44" y="33"/>
                    </a:lnTo>
                    <a:lnTo>
                      <a:pt x="46" y="43"/>
                    </a:lnTo>
                    <a:lnTo>
                      <a:pt x="48" y="52"/>
                    </a:lnTo>
                    <a:lnTo>
                      <a:pt x="50" y="62"/>
                    </a:lnTo>
                    <a:lnTo>
                      <a:pt x="52" y="72"/>
                    </a:lnTo>
                    <a:lnTo>
                      <a:pt x="54" y="82"/>
                    </a:lnTo>
                    <a:lnTo>
                      <a:pt x="56" y="92"/>
                    </a:lnTo>
                    <a:lnTo>
                      <a:pt x="57" y="99"/>
                    </a:lnTo>
                    <a:lnTo>
                      <a:pt x="59" y="109"/>
                    </a:lnTo>
                    <a:lnTo>
                      <a:pt x="61" y="117"/>
                    </a:lnTo>
                    <a:lnTo>
                      <a:pt x="63" y="125"/>
                    </a:lnTo>
                    <a:lnTo>
                      <a:pt x="65" y="132"/>
                    </a:lnTo>
                    <a:lnTo>
                      <a:pt x="67" y="140"/>
                    </a:lnTo>
                    <a:lnTo>
                      <a:pt x="67" y="150"/>
                    </a:lnTo>
                    <a:lnTo>
                      <a:pt x="69" y="158"/>
                    </a:lnTo>
                    <a:lnTo>
                      <a:pt x="69" y="164"/>
                    </a:lnTo>
                    <a:lnTo>
                      <a:pt x="69" y="170"/>
                    </a:lnTo>
                    <a:lnTo>
                      <a:pt x="69" y="175"/>
                    </a:lnTo>
                    <a:lnTo>
                      <a:pt x="69" y="181"/>
                    </a:lnTo>
                    <a:lnTo>
                      <a:pt x="69" y="187"/>
                    </a:lnTo>
                    <a:lnTo>
                      <a:pt x="69" y="191"/>
                    </a:lnTo>
                    <a:lnTo>
                      <a:pt x="67" y="197"/>
                    </a:lnTo>
                    <a:lnTo>
                      <a:pt x="65" y="203"/>
                    </a:lnTo>
                    <a:lnTo>
                      <a:pt x="63" y="205"/>
                    </a:lnTo>
                    <a:lnTo>
                      <a:pt x="63" y="209"/>
                    </a:lnTo>
                    <a:lnTo>
                      <a:pt x="59" y="211"/>
                    </a:lnTo>
                    <a:lnTo>
                      <a:pt x="57" y="212"/>
                    </a:lnTo>
                    <a:lnTo>
                      <a:pt x="56" y="214"/>
                    </a:lnTo>
                    <a:lnTo>
                      <a:pt x="52" y="216"/>
                    </a:lnTo>
                    <a:lnTo>
                      <a:pt x="50" y="216"/>
                    </a:lnTo>
                    <a:lnTo>
                      <a:pt x="46" y="216"/>
                    </a:lnTo>
                    <a:lnTo>
                      <a:pt x="42" y="218"/>
                    </a:lnTo>
                    <a:lnTo>
                      <a:pt x="38" y="216"/>
                    </a:lnTo>
                    <a:lnTo>
                      <a:pt x="34" y="216"/>
                    </a:lnTo>
                    <a:lnTo>
                      <a:pt x="31" y="216"/>
                    </a:lnTo>
                    <a:lnTo>
                      <a:pt x="27" y="214"/>
                    </a:lnTo>
                    <a:lnTo>
                      <a:pt x="23" y="212"/>
                    </a:lnTo>
                    <a:lnTo>
                      <a:pt x="19" y="211"/>
                    </a:lnTo>
                    <a:lnTo>
                      <a:pt x="15" y="209"/>
                    </a:lnTo>
                    <a:lnTo>
                      <a:pt x="13" y="207"/>
                    </a:lnTo>
                    <a:lnTo>
                      <a:pt x="11" y="207"/>
                    </a:lnTo>
                    <a:lnTo>
                      <a:pt x="11" y="205"/>
                    </a:lnTo>
                    <a:lnTo>
                      <a:pt x="10" y="203"/>
                    </a:lnTo>
                    <a:lnTo>
                      <a:pt x="10" y="201"/>
                    </a:lnTo>
                    <a:lnTo>
                      <a:pt x="10" y="199"/>
                    </a:lnTo>
                    <a:lnTo>
                      <a:pt x="10" y="197"/>
                    </a:lnTo>
                    <a:lnTo>
                      <a:pt x="8" y="195"/>
                    </a:lnTo>
                    <a:close/>
                  </a:path>
                </a:pathLst>
              </a:custGeom>
              <a:solidFill>
                <a:srgbClr val="F4F4F7"/>
              </a:solidFill>
              <a:ln w="9525">
                <a:noFill/>
                <a:round/>
                <a:headEnd/>
                <a:tailEnd/>
              </a:ln>
            </p:spPr>
            <p:txBody>
              <a:bodyPr/>
              <a:lstStyle/>
              <a:p>
                <a:endParaRPr lang="en-US"/>
              </a:p>
            </p:txBody>
          </p:sp>
          <p:sp>
            <p:nvSpPr>
              <p:cNvPr id="40996" name="Freeform 36"/>
              <p:cNvSpPr>
                <a:spLocks/>
              </p:cNvSpPr>
              <p:nvPr/>
            </p:nvSpPr>
            <p:spPr bwMode="auto">
              <a:xfrm>
                <a:off x="2205" y="1400"/>
                <a:ext cx="57" cy="91"/>
              </a:xfrm>
              <a:custGeom>
                <a:avLst/>
                <a:gdLst/>
                <a:ahLst/>
                <a:cxnLst>
                  <a:cxn ang="0">
                    <a:pos x="6" y="160"/>
                  </a:cxn>
                  <a:cxn ang="0">
                    <a:pos x="4" y="156"/>
                  </a:cxn>
                  <a:cxn ang="0">
                    <a:pos x="2" y="150"/>
                  </a:cxn>
                  <a:cxn ang="0">
                    <a:pos x="2" y="146"/>
                  </a:cxn>
                  <a:cxn ang="0">
                    <a:pos x="0" y="141"/>
                  </a:cxn>
                  <a:cxn ang="0">
                    <a:pos x="0" y="135"/>
                  </a:cxn>
                  <a:cxn ang="0">
                    <a:pos x="0" y="129"/>
                  </a:cxn>
                  <a:cxn ang="0">
                    <a:pos x="0" y="123"/>
                  </a:cxn>
                  <a:cxn ang="0">
                    <a:pos x="0" y="117"/>
                  </a:cxn>
                  <a:cxn ang="0">
                    <a:pos x="0" y="109"/>
                  </a:cxn>
                  <a:cxn ang="0">
                    <a:pos x="2" y="104"/>
                  </a:cxn>
                  <a:cxn ang="0">
                    <a:pos x="2" y="96"/>
                  </a:cxn>
                  <a:cxn ang="0">
                    <a:pos x="4" y="90"/>
                  </a:cxn>
                  <a:cxn ang="0">
                    <a:pos x="4" y="84"/>
                  </a:cxn>
                  <a:cxn ang="0">
                    <a:pos x="6" y="80"/>
                  </a:cxn>
                  <a:cxn ang="0">
                    <a:pos x="6" y="74"/>
                  </a:cxn>
                  <a:cxn ang="0">
                    <a:pos x="7" y="68"/>
                  </a:cxn>
                  <a:cxn ang="0">
                    <a:pos x="9" y="63"/>
                  </a:cxn>
                  <a:cxn ang="0">
                    <a:pos x="9" y="57"/>
                  </a:cxn>
                  <a:cxn ang="0">
                    <a:pos x="11" y="51"/>
                  </a:cxn>
                  <a:cxn ang="0">
                    <a:pos x="11" y="45"/>
                  </a:cxn>
                  <a:cxn ang="0">
                    <a:pos x="13" y="43"/>
                  </a:cxn>
                  <a:cxn ang="0">
                    <a:pos x="13" y="39"/>
                  </a:cxn>
                  <a:cxn ang="0">
                    <a:pos x="13" y="35"/>
                  </a:cxn>
                  <a:cxn ang="0">
                    <a:pos x="15" y="31"/>
                  </a:cxn>
                  <a:cxn ang="0">
                    <a:pos x="15" y="27"/>
                  </a:cxn>
                  <a:cxn ang="0">
                    <a:pos x="17" y="22"/>
                  </a:cxn>
                  <a:cxn ang="0">
                    <a:pos x="17" y="18"/>
                  </a:cxn>
                  <a:cxn ang="0">
                    <a:pos x="19" y="14"/>
                  </a:cxn>
                  <a:cxn ang="0">
                    <a:pos x="19" y="8"/>
                  </a:cxn>
                  <a:cxn ang="0">
                    <a:pos x="19" y="4"/>
                  </a:cxn>
                  <a:cxn ang="0">
                    <a:pos x="23" y="0"/>
                  </a:cxn>
                  <a:cxn ang="0">
                    <a:pos x="25" y="0"/>
                  </a:cxn>
                  <a:cxn ang="0">
                    <a:pos x="29" y="2"/>
                  </a:cxn>
                  <a:cxn ang="0">
                    <a:pos x="30" y="6"/>
                  </a:cxn>
                  <a:cxn ang="0">
                    <a:pos x="30" y="12"/>
                  </a:cxn>
                  <a:cxn ang="0">
                    <a:pos x="34" y="22"/>
                  </a:cxn>
                  <a:cxn ang="0">
                    <a:pos x="38" y="37"/>
                  </a:cxn>
                  <a:cxn ang="0">
                    <a:pos x="40" y="53"/>
                  </a:cxn>
                  <a:cxn ang="0">
                    <a:pos x="44" y="68"/>
                  </a:cxn>
                  <a:cxn ang="0">
                    <a:pos x="48" y="84"/>
                  </a:cxn>
                  <a:cxn ang="0">
                    <a:pos x="50" y="98"/>
                  </a:cxn>
                  <a:cxn ang="0">
                    <a:pos x="53" y="111"/>
                  </a:cxn>
                  <a:cxn ang="0">
                    <a:pos x="55" y="125"/>
                  </a:cxn>
                  <a:cxn ang="0">
                    <a:pos x="57" y="137"/>
                  </a:cxn>
                  <a:cxn ang="0">
                    <a:pos x="57" y="146"/>
                  </a:cxn>
                  <a:cxn ang="0">
                    <a:pos x="57" y="154"/>
                  </a:cxn>
                  <a:cxn ang="0">
                    <a:pos x="55" y="164"/>
                  </a:cxn>
                  <a:cxn ang="0">
                    <a:pos x="53" y="172"/>
                  </a:cxn>
                  <a:cxn ang="0">
                    <a:pos x="50" y="176"/>
                  </a:cxn>
                  <a:cxn ang="0">
                    <a:pos x="46" y="178"/>
                  </a:cxn>
                  <a:cxn ang="0">
                    <a:pos x="40" y="180"/>
                  </a:cxn>
                  <a:cxn ang="0">
                    <a:pos x="34" y="182"/>
                  </a:cxn>
                  <a:cxn ang="0">
                    <a:pos x="29" y="180"/>
                  </a:cxn>
                  <a:cxn ang="0">
                    <a:pos x="21" y="178"/>
                  </a:cxn>
                  <a:cxn ang="0">
                    <a:pos x="15" y="176"/>
                  </a:cxn>
                  <a:cxn ang="0">
                    <a:pos x="11" y="172"/>
                  </a:cxn>
                  <a:cxn ang="0">
                    <a:pos x="9" y="170"/>
                  </a:cxn>
                  <a:cxn ang="0">
                    <a:pos x="7" y="168"/>
                  </a:cxn>
                  <a:cxn ang="0">
                    <a:pos x="7" y="164"/>
                  </a:cxn>
                </a:cxnLst>
                <a:rect l="0" t="0" r="r" b="b"/>
                <a:pathLst>
                  <a:path w="57" h="182">
                    <a:moveTo>
                      <a:pt x="6" y="162"/>
                    </a:moveTo>
                    <a:lnTo>
                      <a:pt x="6" y="160"/>
                    </a:lnTo>
                    <a:lnTo>
                      <a:pt x="4" y="158"/>
                    </a:lnTo>
                    <a:lnTo>
                      <a:pt x="4" y="156"/>
                    </a:lnTo>
                    <a:lnTo>
                      <a:pt x="4" y="154"/>
                    </a:lnTo>
                    <a:lnTo>
                      <a:pt x="2" y="150"/>
                    </a:lnTo>
                    <a:lnTo>
                      <a:pt x="2" y="148"/>
                    </a:lnTo>
                    <a:lnTo>
                      <a:pt x="2" y="146"/>
                    </a:lnTo>
                    <a:lnTo>
                      <a:pt x="0" y="145"/>
                    </a:lnTo>
                    <a:lnTo>
                      <a:pt x="0" y="141"/>
                    </a:lnTo>
                    <a:lnTo>
                      <a:pt x="0" y="139"/>
                    </a:lnTo>
                    <a:lnTo>
                      <a:pt x="0" y="135"/>
                    </a:lnTo>
                    <a:lnTo>
                      <a:pt x="0" y="133"/>
                    </a:lnTo>
                    <a:lnTo>
                      <a:pt x="0" y="129"/>
                    </a:lnTo>
                    <a:lnTo>
                      <a:pt x="0" y="127"/>
                    </a:lnTo>
                    <a:lnTo>
                      <a:pt x="0" y="123"/>
                    </a:lnTo>
                    <a:lnTo>
                      <a:pt x="0" y="121"/>
                    </a:lnTo>
                    <a:lnTo>
                      <a:pt x="0" y="117"/>
                    </a:lnTo>
                    <a:lnTo>
                      <a:pt x="0" y="113"/>
                    </a:lnTo>
                    <a:lnTo>
                      <a:pt x="0" y="109"/>
                    </a:lnTo>
                    <a:lnTo>
                      <a:pt x="0" y="106"/>
                    </a:lnTo>
                    <a:lnTo>
                      <a:pt x="2" y="104"/>
                    </a:lnTo>
                    <a:lnTo>
                      <a:pt x="2" y="100"/>
                    </a:lnTo>
                    <a:lnTo>
                      <a:pt x="2" y="96"/>
                    </a:lnTo>
                    <a:lnTo>
                      <a:pt x="4" y="92"/>
                    </a:lnTo>
                    <a:lnTo>
                      <a:pt x="4" y="90"/>
                    </a:lnTo>
                    <a:lnTo>
                      <a:pt x="4" y="88"/>
                    </a:lnTo>
                    <a:lnTo>
                      <a:pt x="4" y="84"/>
                    </a:lnTo>
                    <a:lnTo>
                      <a:pt x="6" y="82"/>
                    </a:lnTo>
                    <a:lnTo>
                      <a:pt x="6" y="80"/>
                    </a:lnTo>
                    <a:lnTo>
                      <a:pt x="6" y="76"/>
                    </a:lnTo>
                    <a:lnTo>
                      <a:pt x="6" y="74"/>
                    </a:lnTo>
                    <a:lnTo>
                      <a:pt x="7" y="72"/>
                    </a:lnTo>
                    <a:lnTo>
                      <a:pt x="7" y="68"/>
                    </a:lnTo>
                    <a:lnTo>
                      <a:pt x="7" y="67"/>
                    </a:lnTo>
                    <a:lnTo>
                      <a:pt x="9" y="63"/>
                    </a:lnTo>
                    <a:lnTo>
                      <a:pt x="9" y="61"/>
                    </a:lnTo>
                    <a:lnTo>
                      <a:pt x="9" y="57"/>
                    </a:lnTo>
                    <a:lnTo>
                      <a:pt x="11" y="53"/>
                    </a:lnTo>
                    <a:lnTo>
                      <a:pt x="11" y="51"/>
                    </a:lnTo>
                    <a:lnTo>
                      <a:pt x="11" y="47"/>
                    </a:lnTo>
                    <a:lnTo>
                      <a:pt x="11" y="45"/>
                    </a:lnTo>
                    <a:lnTo>
                      <a:pt x="13" y="45"/>
                    </a:lnTo>
                    <a:lnTo>
                      <a:pt x="13" y="43"/>
                    </a:lnTo>
                    <a:lnTo>
                      <a:pt x="13" y="41"/>
                    </a:lnTo>
                    <a:lnTo>
                      <a:pt x="13" y="39"/>
                    </a:lnTo>
                    <a:lnTo>
                      <a:pt x="13" y="37"/>
                    </a:lnTo>
                    <a:lnTo>
                      <a:pt x="13" y="35"/>
                    </a:lnTo>
                    <a:lnTo>
                      <a:pt x="13" y="33"/>
                    </a:lnTo>
                    <a:lnTo>
                      <a:pt x="15" y="31"/>
                    </a:lnTo>
                    <a:lnTo>
                      <a:pt x="15" y="29"/>
                    </a:lnTo>
                    <a:lnTo>
                      <a:pt x="15" y="27"/>
                    </a:lnTo>
                    <a:lnTo>
                      <a:pt x="15" y="26"/>
                    </a:lnTo>
                    <a:lnTo>
                      <a:pt x="17" y="22"/>
                    </a:lnTo>
                    <a:lnTo>
                      <a:pt x="17" y="20"/>
                    </a:lnTo>
                    <a:lnTo>
                      <a:pt x="17" y="18"/>
                    </a:lnTo>
                    <a:lnTo>
                      <a:pt x="17" y="16"/>
                    </a:lnTo>
                    <a:lnTo>
                      <a:pt x="19" y="14"/>
                    </a:lnTo>
                    <a:lnTo>
                      <a:pt x="19" y="12"/>
                    </a:lnTo>
                    <a:lnTo>
                      <a:pt x="19" y="8"/>
                    </a:lnTo>
                    <a:lnTo>
                      <a:pt x="19" y="6"/>
                    </a:lnTo>
                    <a:lnTo>
                      <a:pt x="19" y="4"/>
                    </a:lnTo>
                    <a:lnTo>
                      <a:pt x="21" y="2"/>
                    </a:lnTo>
                    <a:lnTo>
                      <a:pt x="23" y="0"/>
                    </a:lnTo>
                    <a:lnTo>
                      <a:pt x="23" y="0"/>
                    </a:lnTo>
                    <a:lnTo>
                      <a:pt x="25" y="0"/>
                    </a:lnTo>
                    <a:lnTo>
                      <a:pt x="27" y="0"/>
                    </a:lnTo>
                    <a:lnTo>
                      <a:pt x="29" y="2"/>
                    </a:lnTo>
                    <a:lnTo>
                      <a:pt x="29" y="4"/>
                    </a:lnTo>
                    <a:lnTo>
                      <a:pt x="30" y="6"/>
                    </a:lnTo>
                    <a:lnTo>
                      <a:pt x="30" y="8"/>
                    </a:lnTo>
                    <a:lnTo>
                      <a:pt x="30" y="12"/>
                    </a:lnTo>
                    <a:lnTo>
                      <a:pt x="32" y="14"/>
                    </a:lnTo>
                    <a:lnTo>
                      <a:pt x="34" y="22"/>
                    </a:lnTo>
                    <a:lnTo>
                      <a:pt x="36" y="29"/>
                    </a:lnTo>
                    <a:lnTo>
                      <a:pt x="38" y="37"/>
                    </a:lnTo>
                    <a:lnTo>
                      <a:pt x="40" y="45"/>
                    </a:lnTo>
                    <a:lnTo>
                      <a:pt x="40" y="53"/>
                    </a:lnTo>
                    <a:lnTo>
                      <a:pt x="42" y="61"/>
                    </a:lnTo>
                    <a:lnTo>
                      <a:pt x="44" y="68"/>
                    </a:lnTo>
                    <a:lnTo>
                      <a:pt x="46" y="76"/>
                    </a:lnTo>
                    <a:lnTo>
                      <a:pt x="48" y="84"/>
                    </a:lnTo>
                    <a:lnTo>
                      <a:pt x="50" y="90"/>
                    </a:lnTo>
                    <a:lnTo>
                      <a:pt x="50" y="98"/>
                    </a:lnTo>
                    <a:lnTo>
                      <a:pt x="52" y="104"/>
                    </a:lnTo>
                    <a:lnTo>
                      <a:pt x="53" y="111"/>
                    </a:lnTo>
                    <a:lnTo>
                      <a:pt x="53" y="117"/>
                    </a:lnTo>
                    <a:lnTo>
                      <a:pt x="55" y="125"/>
                    </a:lnTo>
                    <a:lnTo>
                      <a:pt x="55" y="131"/>
                    </a:lnTo>
                    <a:lnTo>
                      <a:pt x="57" y="137"/>
                    </a:lnTo>
                    <a:lnTo>
                      <a:pt x="57" y="141"/>
                    </a:lnTo>
                    <a:lnTo>
                      <a:pt x="57" y="146"/>
                    </a:lnTo>
                    <a:lnTo>
                      <a:pt x="57" y="150"/>
                    </a:lnTo>
                    <a:lnTo>
                      <a:pt x="57" y="154"/>
                    </a:lnTo>
                    <a:lnTo>
                      <a:pt x="55" y="160"/>
                    </a:lnTo>
                    <a:lnTo>
                      <a:pt x="55" y="164"/>
                    </a:lnTo>
                    <a:lnTo>
                      <a:pt x="53" y="168"/>
                    </a:lnTo>
                    <a:lnTo>
                      <a:pt x="53" y="172"/>
                    </a:lnTo>
                    <a:lnTo>
                      <a:pt x="52" y="174"/>
                    </a:lnTo>
                    <a:lnTo>
                      <a:pt x="50" y="176"/>
                    </a:lnTo>
                    <a:lnTo>
                      <a:pt x="48" y="178"/>
                    </a:lnTo>
                    <a:lnTo>
                      <a:pt x="46" y="178"/>
                    </a:lnTo>
                    <a:lnTo>
                      <a:pt x="42" y="180"/>
                    </a:lnTo>
                    <a:lnTo>
                      <a:pt x="40" y="180"/>
                    </a:lnTo>
                    <a:lnTo>
                      <a:pt x="38" y="182"/>
                    </a:lnTo>
                    <a:lnTo>
                      <a:pt x="34" y="182"/>
                    </a:lnTo>
                    <a:lnTo>
                      <a:pt x="30" y="182"/>
                    </a:lnTo>
                    <a:lnTo>
                      <a:pt x="29" y="180"/>
                    </a:lnTo>
                    <a:lnTo>
                      <a:pt x="25" y="180"/>
                    </a:lnTo>
                    <a:lnTo>
                      <a:pt x="21" y="178"/>
                    </a:lnTo>
                    <a:lnTo>
                      <a:pt x="17" y="178"/>
                    </a:lnTo>
                    <a:lnTo>
                      <a:pt x="15" y="176"/>
                    </a:lnTo>
                    <a:lnTo>
                      <a:pt x="11" y="174"/>
                    </a:lnTo>
                    <a:lnTo>
                      <a:pt x="11" y="172"/>
                    </a:lnTo>
                    <a:lnTo>
                      <a:pt x="9" y="172"/>
                    </a:lnTo>
                    <a:lnTo>
                      <a:pt x="9" y="170"/>
                    </a:lnTo>
                    <a:lnTo>
                      <a:pt x="7" y="168"/>
                    </a:lnTo>
                    <a:lnTo>
                      <a:pt x="7" y="168"/>
                    </a:lnTo>
                    <a:lnTo>
                      <a:pt x="7" y="166"/>
                    </a:lnTo>
                    <a:lnTo>
                      <a:pt x="7" y="164"/>
                    </a:lnTo>
                    <a:lnTo>
                      <a:pt x="6" y="162"/>
                    </a:lnTo>
                    <a:close/>
                  </a:path>
                </a:pathLst>
              </a:custGeom>
              <a:solidFill>
                <a:srgbClr val="FFFFFF"/>
              </a:solidFill>
              <a:ln w="9525">
                <a:noFill/>
                <a:round/>
                <a:headEnd/>
                <a:tailEnd/>
              </a:ln>
            </p:spPr>
            <p:txBody>
              <a:bodyPr/>
              <a:lstStyle/>
              <a:p>
                <a:endParaRPr lang="en-US"/>
              </a:p>
            </p:txBody>
          </p:sp>
        </p:grpSp>
        <p:grpSp>
          <p:nvGrpSpPr>
            <p:cNvPr id="5" name="Group 37"/>
            <p:cNvGrpSpPr>
              <a:grpSpLocks/>
            </p:cNvGrpSpPr>
            <p:nvPr/>
          </p:nvGrpSpPr>
          <p:grpSpPr bwMode="auto">
            <a:xfrm rot="2659114">
              <a:off x="5280" y="2592"/>
              <a:ext cx="97" cy="146"/>
              <a:chOff x="2145" y="1187"/>
              <a:chExt cx="223" cy="371"/>
            </a:xfrm>
          </p:grpSpPr>
          <p:sp>
            <p:nvSpPr>
              <p:cNvPr id="40998" name="Freeform 38"/>
              <p:cNvSpPr>
                <a:spLocks/>
              </p:cNvSpPr>
              <p:nvPr/>
            </p:nvSpPr>
            <p:spPr bwMode="auto">
              <a:xfrm>
                <a:off x="2145" y="1187"/>
                <a:ext cx="223" cy="371"/>
              </a:xfrm>
              <a:custGeom>
                <a:avLst/>
                <a:gdLst/>
                <a:ahLst/>
                <a:cxnLst>
                  <a:cxn ang="0">
                    <a:pos x="121" y="64"/>
                  </a:cxn>
                  <a:cxn ang="0">
                    <a:pos x="135" y="142"/>
                  </a:cxn>
                  <a:cxn ang="0">
                    <a:pos x="148" y="220"/>
                  </a:cxn>
                  <a:cxn ang="0">
                    <a:pos x="163" y="300"/>
                  </a:cxn>
                  <a:cxn ang="0">
                    <a:pos x="179" y="374"/>
                  </a:cxn>
                  <a:cxn ang="0">
                    <a:pos x="194" y="445"/>
                  </a:cxn>
                  <a:cxn ang="0">
                    <a:pos x="209" y="515"/>
                  </a:cxn>
                  <a:cxn ang="0">
                    <a:pos x="219" y="585"/>
                  </a:cxn>
                  <a:cxn ang="0">
                    <a:pos x="219" y="636"/>
                  </a:cxn>
                  <a:cxn ang="0">
                    <a:pos x="213" y="669"/>
                  </a:cxn>
                  <a:cxn ang="0">
                    <a:pos x="204" y="698"/>
                  </a:cxn>
                  <a:cxn ang="0">
                    <a:pos x="190" y="718"/>
                  </a:cxn>
                  <a:cxn ang="0">
                    <a:pos x="179" y="728"/>
                  </a:cxn>
                  <a:cxn ang="0">
                    <a:pos x="160" y="737"/>
                  </a:cxn>
                  <a:cxn ang="0">
                    <a:pos x="135" y="741"/>
                  </a:cxn>
                  <a:cxn ang="0">
                    <a:pos x="110" y="737"/>
                  </a:cxn>
                  <a:cxn ang="0">
                    <a:pos x="85" y="730"/>
                  </a:cxn>
                  <a:cxn ang="0">
                    <a:pos x="54" y="710"/>
                  </a:cxn>
                  <a:cxn ang="0">
                    <a:pos x="25" y="673"/>
                  </a:cxn>
                  <a:cxn ang="0">
                    <a:pos x="10" y="634"/>
                  </a:cxn>
                  <a:cxn ang="0">
                    <a:pos x="2" y="593"/>
                  </a:cxn>
                  <a:cxn ang="0">
                    <a:pos x="4" y="527"/>
                  </a:cxn>
                  <a:cxn ang="0">
                    <a:pos x="18" y="437"/>
                  </a:cxn>
                  <a:cxn ang="0">
                    <a:pos x="27" y="378"/>
                  </a:cxn>
                  <a:cxn ang="0">
                    <a:pos x="31" y="347"/>
                  </a:cxn>
                  <a:cxn ang="0">
                    <a:pos x="35" y="316"/>
                  </a:cxn>
                  <a:cxn ang="0">
                    <a:pos x="41" y="287"/>
                  </a:cxn>
                  <a:cxn ang="0">
                    <a:pos x="44" y="269"/>
                  </a:cxn>
                  <a:cxn ang="0">
                    <a:pos x="46" y="261"/>
                  </a:cxn>
                  <a:cxn ang="0">
                    <a:pos x="50" y="252"/>
                  </a:cxn>
                  <a:cxn ang="0">
                    <a:pos x="54" y="244"/>
                  </a:cxn>
                  <a:cxn ang="0">
                    <a:pos x="58" y="214"/>
                  </a:cxn>
                  <a:cxn ang="0">
                    <a:pos x="67" y="164"/>
                  </a:cxn>
                  <a:cxn ang="0">
                    <a:pos x="73" y="111"/>
                  </a:cxn>
                  <a:cxn ang="0">
                    <a:pos x="79" y="60"/>
                  </a:cxn>
                  <a:cxn ang="0">
                    <a:pos x="85" y="29"/>
                  </a:cxn>
                  <a:cxn ang="0">
                    <a:pos x="89" y="17"/>
                  </a:cxn>
                  <a:cxn ang="0">
                    <a:pos x="90" y="8"/>
                  </a:cxn>
                  <a:cxn ang="0">
                    <a:pos x="96" y="0"/>
                  </a:cxn>
                  <a:cxn ang="0">
                    <a:pos x="115" y="23"/>
                  </a:cxn>
                </a:cxnLst>
                <a:rect l="0" t="0" r="r" b="b"/>
                <a:pathLst>
                  <a:path w="223" h="741">
                    <a:moveTo>
                      <a:pt x="115" y="23"/>
                    </a:moveTo>
                    <a:lnTo>
                      <a:pt x="121" y="64"/>
                    </a:lnTo>
                    <a:lnTo>
                      <a:pt x="127" y="103"/>
                    </a:lnTo>
                    <a:lnTo>
                      <a:pt x="135" y="142"/>
                    </a:lnTo>
                    <a:lnTo>
                      <a:pt x="142" y="181"/>
                    </a:lnTo>
                    <a:lnTo>
                      <a:pt x="148" y="220"/>
                    </a:lnTo>
                    <a:lnTo>
                      <a:pt x="156" y="259"/>
                    </a:lnTo>
                    <a:lnTo>
                      <a:pt x="163" y="300"/>
                    </a:lnTo>
                    <a:lnTo>
                      <a:pt x="171" y="339"/>
                    </a:lnTo>
                    <a:lnTo>
                      <a:pt x="179" y="374"/>
                    </a:lnTo>
                    <a:lnTo>
                      <a:pt x="186" y="410"/>
                    </a:lnTo>
                    <a:lnTo>
                      <a:pt x="194" y="445"/>
                    </a:lnTo>
                    <a:lnTo>
                      <a:pt x="202" y="480"/>
                    </a:lnTo>
                    <a:lnTo>
                      <a:pt x="209" y="515"/>
                    </a:lnTo>
                    <a:lnTo>
                      <a:pt x="215" y="550"/>
                    </a:lnTo>
                    <a:lnTo>
                      <a:pt x="219" y="585"/>
                    </a:lnTo>
                    <a:lnTo>
                      <a:pt x="223" y="620"/>
                    </a:lnTo>
                    <a:lnTo>
                      <a:pt x="219" y="636"/>
                    </a:lnTo>
                    <a:lnTo>
                      <a:pt x="217" y="651"/>
                    </a:lnTo>
                    <a:lnTo>
                      <a:pt x="213" y="669"/>
                    </a:lnTo>
                    <a:lnTo>
                      <a:pt x="209" y="685"/>
                    </a:lnTo>
                    <a:lnTo>
                      <a:pt x="204" y="698"/>
                    </a:lnTo>
                    <a:lnTo>
                      <a:pt x="194" y="712"/>
                    </a:lnTo>
                    <a:lnTo>
                      <a:pt x="190" y="718"/>
                    </a:lnTo>
                    <a:lnTo>
                      <a:pt x="184" y="722"/>
                    </a:lnTo>
                    <a:lnTo>
                      <a:pt x="179" y="728"/>
                    </a:lnTo>
                    <a:lnTo>
                      <a:pt x="171" y="731"/>
                    </a:lnTo>
                    <a:lnTo>
                      <a:pt x="160" y="737"/>
                    </a:lnTo>
                    <a:lnTo>
                      <a:pt x="148" y="741"/>
                    </a:lnTo>
                    <a:lnTo>
                      <a:pt x="135" y="741"/>
                    </a:lnTo>
                    <a:lnTo>
                      <a:pt x="123" y="741"/>
                    </a:lnTo>
                    <a:lnTo>
                      <a:pt x="110" y="737"/>
                    </a:lnTo>
                    <a:lnTo>
                      <a:pt x="96" y="733"/>
                    </a:lnTo>
                    <a:lnTo>
                      <a:pt x="85" y="730"/>
                    </a:lnTo>
                    <a:lnTo>
                      <a:pt x="73" y="726"/>
                    </a:lnTo>
                    <a:lnTo>
                      <a:pt x="54" y="710"/>
                    </a:lnTo>
                    <a:lnTo>
                      <a:pt x="39" y="692"/>
                    </a:lnTo>
                    <a:lnTo>
                      <a:pt x="25" y="673"/>
                    </a:lnTo>
                    <a:lnTo>
                      <a:pt x="16" y="653"/>
                    </a:lnTo>
                    <a:lnTo>
                      <a:pt x="10" y="634"/>
                    </a:lnTo>
                    <a:lnTo>
                      <a:pt x="4" y="614"/>
                    </a:lnTo>
                    <a:lnTo>
                      <a:pt x="2" y="593"/>
                    </a:lnTo>
                    <a:lnTo>
                      <a:pt x="0" y="570"/>
                    </a:lnTo>
                    <a:lnTo>
                      <a:pt x="4" y="527"/>
                    </a:lnTo>
                    <a:lnTo>
                      <a:pt x="10" y="482"/>
                    </a:lnTo>
                    <a:lnTo>
                      <a:pt x="18" y="437"/>
                    </a:lnTo>
                    <a:lnTo>
                      <a:pt x="23" y="394"/>
                    </a:lnTo>
                    <a:lnTo>
                      <a:pt x="27" y="378"/>
                    </a:lnTo>
                    <a:lnTo>
                      <a:pt x="29" y="363"/>
                    </a:lnTo>
                    <a:lnTo>
                      <a:pt x="31" y="347"/>
                    </a:lnTo>
                    <a:lnTo>
                      <a:pt x="33" y="332"/>
                    </a:lnTo>
                    <a:lnTo>
                      <a:pt x="35" y="316"/>
                    </a:lnTo>
                    <a:lnTo>
                      <a:pt x="37" y="302"/>
                    </a:lnTo>
                    <a:lnTo>
                      <a:pt x="41" y="287"/>
                    </a:lnTo>
                    <a:lnTo>
                      <a:pt x="46" y="273"/>
                    </a:lnTo>
                    <a:lnTo>
                      <a:pt x="44" y="269"/>
                    </a:lnTo>
                    <a:lnTo>
                      <a:pt x="44" y="265"/>
                    </a:lnTo>
                    <a:lnTo>
                      <a:pt x="46" y="261"/>
                    </a:lnTo>
                    <a:lnTo>
                      <a:pt x="48" y="255"/>
                    </a:lnTo>
                    <a:lnTo>
                      <a:pt x="50" y="252"/>
                    </a:lnTo>
                    <a:lnTo>
                      <a:pt x="52" y="248"/>
                    </a:lnTo>
                    <a:lnTo>
                      <a:pt x="54" y="244"/>
                    </a:lnTo>
                    <a:lnTo>
                      <a:pt x="54" y="240"/>
                    </a:lnTo>
                    <a:lnTo>
                      <a:pt x="58" y="214"/>
                    </a:lnTo>
                    <a:lnTo>
                      <a:pt x="64" y="189"/>
                    </a:lnTo>
                    <a:lnTo>
                      <a:pt x="67" y="164"/>
                    </a:lnTo>
                    <a:lnTo>
                      <a:pt x="69" y="136"/>
                    </a:lnTo>
                    <a:lnTo>
                      <a:pt x="73" y="111"/>
                    </a:lnTo>
                    <a:lnTo>
                      <a:pt x="77" y="86"/>
                    </a:lnTo>
                    <a:lnTo>
                      <a:pt x="79" y="60"/>
                    </a:lnTo>
                    <a:lnTo>
                      <a:pt x="81" y="33"/>
                    </a:lnTo>
                    <a:lnTo>
                      <a:pt x="85" y="29"/>
                    </a:lnTo>
                    <a:lnTo>
                      <a:pt x="87" y="23"/>
                    </a:lnTo>
                    <a:lnTo>
                      <a:pt x="89" y="17"/>
                    </a:lnTo>
                    <a:lnTo>
                      <a:pt x="89" y="12"/>
                    </a:lnTo>
                    <a:lnTo>
                      <a:pt x="90" y="8"/>
                    </a:lnTo>
                    <a:lnTo>
                      <a:pt x="92" y="4"/>
                    </a:lnTo>
                    <a:lnTo>
                      <a:pt x="96" y="0"/>
                    </a:lnTo>
                    <a:lnTo>
                      <a:pt x="104" y="0"/>
                    </a:lnTo>
                    <a:lnTo>
                      <a:pt x="115" y="23"/>
                    </a:lnTo>
                    <a:close/>
                  </a:path>
                </a:pathLst>
              </a:custGeom>
              <a:solidFill>
                <a:srgbClr val="000000"/>
              </a:solidFill>
              <a:ln w="9525">
                <a:noFill/>
                <a:round/>
                <a:headEnd/>
                <a:tailEnd/>
              </a:ln>
            </p:spPr>
            <p:txBody>
              <a:bodyPr/>
              <a:lstStyle/>
              <a:p>
                <a:endParaRPr lang="en-US"/>
              </a:p>
            </p:txBody>
          </p:sp>
          <p:sp>
            <p:nvSpPr>
              <p:cNvPr id="40999" name="Freeform 39"/>
              <p:cNvSpPr>
                <a:spLocks/>
              </p:cNvSpPr>
              <p:nvPr/>
            </p:nvSpPr>
            <p:spPr bwMode="auto">
              <a:xfrm>
                <a:off x="2166" y="1226"/>
                <a:ext cx="181" cy="322"/>
              </a:xfrm>
              <a:custGeom>
                <a:avLst/>
                <a:gdLst/>
                <a:ahLst/>
                <a:cxnLst>
                  <a:cxn ang="0">
                    <a:pos x="169" y="417"/>
                  </a:cxn>
                  <a:cxn ang="0">
                    <a:pos x="171" y="443"/>
                  </a:cxn>
                  <a:cxn ang="0">
                    <a:pos x="175" y="468"/>
                  </a:cxn>
                  <a:cxn ang="0">
                    <a:pos x="179" y="495"/>
                  </a:cxn>
                  <a:cxn ang="0">
                    <a:pos x="181" y="523"/>
                  </a:cxn>
                  <a:cxn ang="0">
                    <a:pos x="181" y="548"/>
                  </a:cxn>
                  <a:cxn ang="0">
                    <a:pos x="177" y="573"/>
                  </a:cxn>
                  <a:cxn ang="0">
                    <a:pos x="175" y="585"/>
                  </a:cxn>
                  <a:cxn ang="0">
                    <a:pos x="171" y="599"/>
                  </a:cxn>
                  <a:cxn ang="0">
                    <a:pos x="167" y="611"/>
                  </a:cxn>
                  <a:cxn ang="0">
                    <a:pos x="160" y="622"/>
                  </a:cxn>
                  <a:cxn ang="0">
                    <a:pos x="154" y="626"/>
                  </a:cxn>
                  <a:cxn ang="0">
                    <a:pos x="148" y="630"/>
                  </a:cxn>
                  <a:cxn ang="0">
                    <a:pos x="142" y="634"/>
                  </a:cxn>
                  <a:cxn ang="0">
                    <a:pos x="135" y="636"/>
                  </a:cxn>
                  <a:cxn ang="0">
                    <a:pos x="129" y="638"/>
                  </a:cxn>
                  <a:cxn ang="0">
                    <a:pos x="121" y="640"/>
                  </a:cxn>
                  <a:cxn ang="0">
                    <a:pos x="116" y="642"/>
                  </a:cxn>
                  <a:cxn ang="0">
                    <a:pos x="108" y="644"/>
                  </a:cxn>
                  <a:cxn ang="0">
                    <a:pos x="92" y="640"/>
                  </a:cxn>
                  <a:cxn ang="0">
                    <a:pos x="77" y="634"/>
                  </a:cxn>
                  <a:cxn ang="0">
                    <a:pos x="64" y="628"/>
                  </a:cxn>
                  <a:cxn ang="0">
                    <a:pos x="48" y="620"/>
                  </a:cxn>
                  <a:cxn ang="0">
                    <a:pos x="35" y="611"/>
                  </a:cxn>
                  <a:cxn ang="0">
                    <a:pos x="25" y="599"/>
                  </a:cxn>
                  <a:cxn ang="0">
                    <a:pos x="20" y="591"/>
                  </a:cxn>
                  <a:cxn ang="0">
                    <a:pos x="16" y="585"/>
                  </a:cxn>
                  <a:cxn ang="0">
                    <a:pos x="14" y="577"/>
                  </a:cxn>
                  <a:cxn ang="0">
                    <a:pos x="12" y="568"/>
                  </a:cxn>
                  <a:cxn ang="0">
                    <a:pos x="6" y="544"/>
                  </a:cxn>
                  <a:cxn ang="0">
                    <a:pos x="2" y="519"/>
                  </a:cxn>
                  <a:cxn ang="0">
                    <a:pos x="0" y="493"/>
                  </a:cxn>
                  <a:cxn ang="0">
                    <a:pos x="0" y="468"/>
                  </a:cxn>
                  <a:cxn ang="0">
                    <a:pos x="4" y="419"/>
                  </a:cxn>
                  <a:cxn ang="0">
                    <a:pos x="12" y="369"/>
                  </a:cxn>
                  <a:cxn ang="0">
                    <a:pos x="21" y="318"/>
                  </a:cxn>
                  <a:cxn ang="0">
                    <a:pos x="31" y="267"/>
                  </a:cxn>
                  <a:cxn ang="0">
                    <a:pos x="41" y="216"/>
                  </a:cxn>
                  <a:cxn ang="0">
                    <a:pos x="46" y="168"/>
                  </a:cxn>
                  <a:cxn ang="0">
                    <a:pos x="52" y="146"/>
                  </a:cxn>
                  <a:cxn ang="0">
                    <a:pos x="56" y="127"/>
                  </a:cxn>
                  <a:cxn ang="0">
                    <a:pos x="60" y="105"/>
                  </a:cxn>
                  <a:cxn ang="0">
                    <a:pos x="64" y="84"/>
                  </a:cxn>
                  <a:cxn ang="0">
                    <a:pos x="68" y="64"/>
                  </a:cxn>
                  <a:cxn ang="0">
                    <a:pos x="71" y="43"/>
                  </a:cxn>
                  <a:cxn ang="0">
                    <a:pos x="75" y="21"/>
                  </a:cxn>
                  <a:cxn ang="0">
                    <a:pos x="77" y="0"/>
                  </a:cxn>
                  <a:cxn ang="0">
                    <a:pos x="91" y="51"/>
                  </a:cxn>
                  <a:cxn ang="0">
                    <a:pos x="102" y="103"/>
                  </a:cxn>
                  <a:cxn ang="0">
                    <a:pos x="114" y="156"/>
                  </a:cxn>
                  <a:cxn ang="0">
                    <a:pos x="123" y="209"/>
                  </a:cxn>
                  <a:cxn ang="0">
                    <a:pos x="133" y="261"/>
                  </a:cxn>
                  <a:cxn ang="0">
                    <a:pos x="142" y="314"/>
                  </a:cxn>
                  <a:cxn ang="0">
                    <a:pos x="154" y="367"/>
                  </a:cxn>
                  <a:cxn ang="0">
                    <a:pos x="169" y="417"/>
                  </a:cxn>
                </a:cxnLst>
                <a:rect l="0" t="0" r="r" b="b"/>
                <a:pathLst>
                  <a:path w="181" h="644">
                    <a:moveTo>
                      <a:pt x="169" y="417"/>
                    </a:moveTo>
                    <a:lnTo>
                      <a:pt x="171" y="443"/>
                    </a:lnTo>
                    <a:lnTo>
                      <a:pt x="175" y="468"/>
                    </a:lnTo>
                    <a:lnTo>
                      <a:pt x="179" y="495"/>
                    </a:lnTo>
                    <a:lnTo>
                      <a:pt x="181" y="523"/>
                    </a:lnTo>
                    <a:lnTo>
                      <a:pt x="181" y="548"/>
                    </a:lnTo>
                    <a:lnTo>
                      <a:pt x="177" y="573"/>
                    </a:lnTo>
                    <a:lnTo>
                      <a:pt x="175" y="585"/>
                    </a:lnTo>
                    <a:lnTo>
                      <a:pt x="171" y="599"/>
                    </a:lnTo>
                    <a:lnTo>
                      <a:pt x="167" y="611"/>
                    </a:lnTo>
                    <a:lnTo>
                      <a:pt x="160" y="622"/>
                    </a:lnTo>
                    <a:lnTo>
                      <a:pt x="154" y="626"/>
                    </a:lnTo>
                    <a:lnTo>
                      <a:pt x="148" y="630"/>
                    </a:lnTo>
                    <a:lnTo>
                      <a:pt x="142" y="634"/>
                    </a:lnTo>
                    <a:lnTo>
                      <a:pt x="135" y="636"/>
                    </a:lnTo>
                    <a:lnTo>
                      <a:pt x="129" y="638"/>
                    </a:lnTo>
                    <a:lnTo>
                      <a:pt x="121" y="640"/>
                    </a:lnTo>
                    <a:lnTo>
                      <a:pt x="116" y="642"/>
                    </a:lnTo>
                    <a:lnTo>
                      <a:pt x="108" y="644"/>
                    </a:lnTo>
                    <a:lnTo>
                      <a:pt x="92" y="640"/>
                    </a:lnTo>
                    <a:lnTo>
                      <a:pt x="77" y="634"/>
                    </a:lnTo>
                    <a:lnTo>
                      <a:pt x="64" y="628"/>
                    </a:lnTo>
                    <a:lnTo>
                      <a:pt x="48" y="620"/>
                    </a:lnTo>
                    <a:lnTo>
                      <a:pt x="35" y="611"/>
                    </a:lnTo>
                    <a:lnTo>
                      <a:pt x="25" y="599"/>
                    </a:lnTo>
                    <a:lnTo>
                      <a:pt x="20" y="591"/>
                    </a:lnTo>
                    <a:lnTo>
                      <a:pt x="16" y="585"/>
                    </a:lnTo>
                    <a:lnTo>
                      <a:pt x="14" y="577"/>
                    </a:lnTo>
                    <a:lnTo>
                      <a:pt x="12" y="568"/>
                    </a:lnTo>
                    <a:lnTo>
                      <a:pt x="6" y="544"/>
                    </a:lnTo>
                    <a:lnTo>
                      <a:pt x="2" y="519"/>
                    </a:lnTo>
                    <a:lnTo>
                      <a:pt x="0" y="493"/>
                    </a:lnTo>
                    <a:lnTo>
                      <a:pt x="0" y="468"/>
                    </a:lnTo>
                    <a:lnTo>
                      <a:pt x="4" y="419"/>
                    </a:lnTo>
                    <a:lnTo>
                      <a:pt x="12" y="369"/>
                    </a:lnTo>
                    <a:lnTo>
                      <a:pt x="21" y="318"/>
                    </a:lnTo>
                    <a:lnTo>
                      <a:pt x="31" y="267"/>
                    </a:lnTo>
                    <a:lnTo>
                      <a:pt x="41" y="216"/>
                    </a:lnTo>
                    <a:lnTo>
                      <a:pt x="46" y="168"/>
                    </a:lnTo>
                    <a:lnTo>
                      <a:pt x="52" y="146"/>
                    </a:lnTo>
                    <a:lnTo>
                      <a:pt x="56" y="127"/>
                    </a:lnTo>
                    <a:lnTo>
                      <a:pt x="60" y="105"/>
                    </a:lnTo>
                    <a:lnTo>
                      <a:pt x="64" y="84"/>
                    </a:lnTo>
                    <a:lnTo>
                      <a:pt x="68" y="64"/>
                    </a:lnTo>
                    <a:lnTo>
                      <a:pt x="71" y="43"/>
                    </a:lnTo>
                    <a:lnTo>
                      <a:pt x="75" y="21"/>
                    </a:lnTo>
                    <a:lnTo>
                      <a:pt x="77" y="0"/>
                    </a:lnTo>
                    <a:lnTo>
                      <a:pt x="91" y="51"/>
                    </a:lnTo>
                    <a:lnTo>
                      <a:pt x="102" y="103"/>
                    </a:lnTo>
                    <a:lnTo>
                      <a:pt x="114" y="156"/>
                    </a:lnTo>
                    <a:lnTo>
                      <a:pt x="123" y="209"/>
                    </a:lnTo>
                    <a:lnTo>
                      <a:pt x="133" y="261"/>
                    </a:lnTo>
                    <a:lnTo>
                      <a:pt x="142" y="314"/>
                    </a:lnTo>
                    <a:lnTo>
                      <a:pt x="154" y="367"/>
                    </a:lnTo>
                    <a:lnTo>
                      <a:pt x="169" y="417"/>
                    </a:lnTo>
                    <a:close/>
                  </a:path>
                </a:pathLst>
              </a:custGeom>
              <a:solidFill>
                <a:srgbClr val="A1A5BB"/>
              </a:solidFill>
              <a:ln w="9525">
                <a:noFill/>
                <a:round/>
                <a:headEnd/>
                <a:tailEnd/>
              </a:ln>
            </p:spPr>
            <p:txBody>
              <a:bodyPr/>
              <a:lstStyle/>
              <a:p>
                <a:endParaRPr lang="en-US"/>
              </a:p>
            </p:txBody>
          </p:sp>
          <p:sp>
            <p:nvSpPr>
              <p:cNvPr id="41000" name="Freeform 40"/>
              <p:cNvSpPr>
                <a:spLocks/>
              </p:cNvSpPr>
              <p:nvPr/>
            </p:nvSpPr>
            <p:spPr bwMode="auto">
              <a:xfrm>
                <a:off x="2172" y="1284"/>
                <a:ext cx="165" cy="259"/>
              </a:xfrm>
              <a:custGeom>
                <a:avLst/>
                <a:gdLst/>
                <a:ahLst/>
                <a:cxnLst>
                  <a:cxn ang="0">
                    <a:pos x="17" y="457"/>
                  </a:cxn>
                  <a:cxn ang="0">
                    <a:pos x="14" y="445"/>
                  </a:cxn>
                  <a:cxn ang="0">
                    <a:pos x="10" y="431"/>
                  </a:cxn>
                  <a:cxn ang="0">
                    <a:pos x="6" y="419"/>
                  </a:cxn>
                  <a:cxn ang="0">
                    <a:pos x="4" y="404"/>
                  </a:cxn>
                  <a:cxn ang="0">
                    <a:pos x="2" y="386"/>
                  </a:cxn>
                  <a:cxn ang="0">
                    <a:pos x="0" y="369"/>
                  </a:cxn>
                  <a:cxn ang="0">
                    <a:pos x="0" y="351"/>
                  </a:cxn>
                  <a:cxn ang="0">
                    <a:pos x="0" y="334"/>
                  </a:cxn>
                  <a:cxn ang="0">
                    <a:pos x="4" y="312"/>
                  </a:cxn>
                  <a:cxn ang="0">
                    <a:pos x="6" y="293"/>
                  </a:cxn>
                  <a:cxn ang="0">
                    <a:pos x="10" y="273"/>
                  </a:cxn>
                  <a:cxn ang="0">
                    <a:pos x="14" y="256"/>
                  </a:cxn>
                  <a:cxn ang="0">
                    <a:pos x="15" y="240"/>
                  </a:cxn>
                  <a:cxn ang="0">
                    <a:pos x="17" y="226"/>
                  </a:cxn>
                  <a:cxn ang="0">
                    <a:pos x="21" y="213"/>
                  </a:cxn>
                  <a:cxn ang="0">
                    <a:pos x="25" y="197"/>
                  </a:cxn>
                  <a:cxn ang="0">
                    <a:pos x="27" y="180"/>
                  </a:cxn>
                  <a:cxn ang="0">
                    <a:pos x="31" y="162"/>
                  </a:cxn>
                  <a:cxn ang="0">
                    <a:pos x="35" y="144"/>
                  </a:cxn>
                  <a:cxn ang="0">
                    <a:pos x="37" y="131"/>
                  </a:cxn>
                  <a:cxn ang="0">
                    <a:pos x="39" y="121"/>
                  </a:cxn>
                  <a:cxn ang="0">
                    <a:pos x="40" y="111"/>
                  </a:cxn>
                  <a:cxn ang="0">
                    <a:pos x="42" y="101"/>
                  </a:cxn>
                  <a:cxn ang="0">
                    <a:pos x="44" y="90"/>
                  </a:cxn>
                  <a:cxn ang="0">
                    <a:pos x="46" y="76"/>
                  </a:cxn>
                  <a:cxn ang="0">
                    <a:pos x="50" y="62"/>
                  </a:cxn>
                  <a:cxn ang="0">
                    <a:pos x="52" y="51"/>
                  </a:cxn>
                  <a:cxn ang="0">
                    <a:pos x="56" y="37"/>
                  </a:cxn>
                  <a:cxn ang="0">
                    <a:pos x="58" y="23"/>
                  </a:cxn>
                  <a:cxn ang="0">
                    <a:pos x="60" y="10"/>
                  </a:cxn>
                  <a:cxn ang="0">
                    <a:pos x="65" y="2"/>
                  </a:cxn>
                  <a:cxn ang="0">
                    <a:pos x="75" y="0"/>
                  </a:cxn>
                  <a:cxn ang="0">
                    <a:pos x="83" y="6"/>
                  </a:cxn>
                  <a:cxn ang="0">
                    <a:pos x="88" y="18"/>
                  </a:cxn>
                  <a:cxn ang="0">
                    <a:pos x="92" y="31"/>
                  </a:cxn>
                  <a:cxn ang="0">
                    <a:pos x="100" y="59"/>
                  </a:cxn>
                  <a:cxn ang="0">
                    <a:pos x="110" y="103"/>
                  </a:cxn>
                  <a:cxn ang="0">
                    <a:pos x="119" y="150"/>
                  </a:cxn>
                  <a:cxn ang="0">
                    <a:pos x="129" y="195"/>
                  </a:cxn>
                  <a:cxn ang="0">
                    <a:pos x="138" y="238"/>
                  </a:cxn>
                  <a:cxn ang="0">
                    <a:pos x="146" y="277"/>
                  </a:cxn>
                  <a:cxn ang="0">
                    <a:pos x="156" y="316"/>
                  </a:cxn>
                  <a:cxn ang="0">
                    <a:pos x="161" y="355"/>
                  </a:cxn>
                  <a:cxn ang="0">
                    <a:pos x="165" y="388"/>
                  </a:cxn>
                  <a:cxn ang="0">
                    <a:pos x="165" y="416"/>
                  </a:cxn>
                  <a:cxn ang="0">
                    <a:pos x="165" y="443"/>
                  </a:cxn>
                  <a:cxn ang="0">
                    <a:pos x="161" y="468"/>
                  </a:cxn>
                  <a:cxn ang="0">
                    <a:pos x="154" y="488"/>
                  </a:cxn>
                  <a:cxn ang="0">
                    <a:pos x="144" y="499"/>
                  </a:cxn>
                  <a:cxn ang="0">
                    <a:pos x="133" y="509"/>
                  </a:cxn>
                  <a:cxn ang="0">
                    <a:pos x="119" y="515"/>
                  </a:cxn>
                  <a:cxn ang="0">
                    <a:pos x="102" y="517"/>
                  </a:cxn>
                  <a:cxn ang="0">
                    <a:pos x="83" y="515"/>
                  </a:cxn>
                  <a:cxn ang="0">
                    <a:pos x="63" y="509"/>
                  </a:cxn>
                  <a:cxn ang="0">
                    <a:pos x="44" y="499"/>
                  </a:cxn>
                  <a:cxn ang="0">
                    <a:pos x="33" y="492"/>
                  </a:cxn>
                  <a:cxn ang="0">
                    <a:pos x="29" y="486"/>
                  </a:cxn>
                  <a:cxn ang="0">
                    <a:pos x="25" y="476"/>
                  </a:cxn>
                  <a:cxn ang="0">
                    <a:pos x="21" y="468"/>
                  </a:cxn>
                </a:cxnLst>
                <a:rect l="0" t="0" r="r" b="b"/>
                <a:pathLst>
                  <a:path w="165" h="517">
                    <a:moveTo>
                      <a:pt x="21" y="462"/>
                    </a:moveTo>
                    <a:lnTo>
                      <a:pt x="17" y="457"/>
                    </a:lnTo>
                    <a:lnTo>
                      <a:pt x="15" y="451"/>
                    </a:lnTo>
                    <a:lnTo>
                      <a:pt x="14" y="445"/>
                    </a:lnTo>
                    <a:lnTo>
                      <a:pt x="12" y="437"/>
                    </a:lnTo>
                    <a:lnTo>
                      <a:pt x="10" y="431"/>
                    </a:lnTo>
                    <a:lnTo>
                      <a:pt x="8" y="425"/>
                    </a:lnTo>
                    <a:lnTo>
                      <a:pt x="6" y="419"/>
                    </a:lnTo>
                    <a:lnTo>
                      <a:pt x="4" y="412"/>
                    </a:lnTo>
                    <a:lnTo>
                      <a:pt x="4" y="404"/>
                    </a:lnTo>
                    <a:lnTo>
                      <a:pt x="2" y="396"/>
                    </a:lnTo>
                    <a:lnTo>
                      <a:pt x="2" y="386"/>
                    </a:lnTo>
                    <a:lnTo>
                      <a:pt x="0" y="378"/>
                    </a:lnTo>
                    <a:lnTo>
                      <a:pt x="0" y="369"/>
                    </a:lnTo>
                    <a:lnTo>
                      <a:pt x="0" y="361"/>
                    </a:lnTo>
                    <a:lnTo>
                      <a:pt x="0" y="351"/>
                    </a:lnTo>
                    <a:lnTo>
                      <a:pt x="0" y="343"/>
                    </a:lnTo>
                    <a:lnTo>
                      <a:pt x="0" y="334"/>
                    </a:lnTo>
                    <a:lnTo>
                      <a:pt x="2" y="322"/>
                    </a:lnTo>
                    <a:lnTo>
                      <a:pt x="4" y="312"/>
                    </a:lnTo>
                    <a:lnTo>
                      <a:pt x="4" y="302"/>
                    </a:lnTo>
                    <a:lnTo>
                      <a:pt x="6" y="293"/>
                    </a:lnTo>
                    <a:lnTo>
                      <a:pt x="8" y="283"/>
                    </a:lnTo>
                    <a:lnTo>
                      <a:pt x="10" y="273"/>
                    </a:lnTo>
                    <a:lnTo>
                      <a:pt x="12" y="261"/>
                    </a:lnTo>
                    <a:lnTo>
                      <a:pt x="14" y="256"/>
                    </a:lnTo>
                    <a:lnTo>
                      <a:pt x="14" y="248"/>
                    </a:lnTo>
                    <a:lnTo>
                      <a:pt x="15" y="240"/>
                    </a:lnTo>
                    <a:lnTo>
                      <a:pt x="17" y="234"/>
                    </a:lnTo>
                    <a:lnTo>
                      <a:pt x="17" y="226"/>
                    </a:lnTo>
                    <a:lnTo>
                      <a:pt x="19" y="219"/>
                    </a:lnTo>
                    <a:lnTo>
                      <a:pt x="21" y="213"/>
                    </a:lnTo>
                    <a:lnTo>
                      <a:pt x="23" y="205"/>
                    </a:lnTo>
                    <a:lnTo>
                      <a:pt x="25" y="197"/>
                    </a:lnTo>
                    <a:lnTo>
                      <a:pt x="27" y="187"/>
                    </a:lnTo>
                    <a:lnTo>
                      <a:pt x="27" y="180"/>
                    </a:lnTo>
                    <a:lnTo>
                      <a:pt x="29" y="170"/>
                    </a:lnTo>
                    <a:lnTo>
                      <a:pt x="31" y="162"/>
                    </a:lnTo>
                    <a:lnTo>
                      <a:pt x="33" y="152"/>
                    </a:lnTo>
                    <a:lnTo>
                      <a:pt x="35" y="144"/>
                    </a:lnTo>
                    <a:lnTo>
                      <a:pt x="37" y="135"/>
                    </a:lnTo>
                    <a:lnTo>
                      <a:pt x="37" y="131"/>
                    </a:lnTo>
                    <a:lnTo>
                      <a:pt x="39" y="125"/>
                    </a:lnTo>
                    <a:lnTo>
                      <a:pt x="39" y="121"/>
                    </a:lnTo>
                    <a:lnTo>
                      <a:pt x="40" y="115"/>
                    </a:lnTo>
                    <a:lnTo>
                      <a:pt x="40" y="111"/>
                    </a:lnTo>
                    <a:lnTo>
                      <a:pt x="40" y="105"/>
                    </a:lnTo>
                    <a:lnTo>
                      <a:pt x="42" y="101"/>
                    </a:lnTo>
                    <a:lnTo>
                      <a:pt x="42" y="96"/>
                    </a:lnTo>
                    <a:lnTo>
                      <a:pt x="44" y="90"/>
                    </a:lnTo>
                    <a:lnTo>
                      <a:pt x="46" y="84"/>
                    </a:lnTo>
                    <a:lnTo>
                      <a:pt x="46" y="76"/>
                    </a:lnTo>
                    <a:lnTo>
                      <a:pt x="48" y="70"/>
                    </a:lnTo>
                    <a:lnTo>
                      <a:pt x="50" y="62"/>
                    </a:lnTo>
                    <a:lnTo>
                      <a:pt x="52" y="57"/>
                    </a:lnTo>
                    <a:lnTo>
                      <a:pt x="52" y="51"/>
                    </a:lnTo>
                    <a:lnTo>
                      <a:pt x="54" y="43"/>
                    </a:lnTo>
                    <a:lnTo>
                      <a:pt x="56" y="37"/>
                    </a:lnTo>
                    <a:lnTo>
                      <a:pt x="56" y="31"/>
                    </a:lnTo>
                    <a:lnTo>
                      <a:pt x="58" y="23"/>
                    </a:lnTo>
                    <a:lnTo>
                      <a:pt x="58" y="18"/>
                    </a:lnTo>
                    <a:lnTo>
                      <a:pt x="60" y="10"/>
                    </a:lnTo>
                    <a:lnTo>
                      <a:pt x="62" y="6"/>
                    </a:lnTo>
                    <a:lnTo>
                      <a:pt x="65" y="2"/>
                    </a:lnTo>
                    <a:lnTo>
                      <a:pt x="71" y="0"/>
                    </a:lnTo>
                    <a:lnTo>
                      <a:pt x="75" y="0"/>
                    </a:lnTo>
                    <a:lnTo>
                      <a:pt x="79" y="2"/>
                    </a:lnTo>
                    <a:lnTo>
                      <a:pt x="83" y="6"/>
                    </a:lnTo>
                    <a:lnTo>
                      <a:pt x="85" y="12"/>
                    </a:lnTo>
                    <a:lnTo>
                      <a:pt x="88" y="18"/>
                    </a:lnTo>
                    <a:lnTo>
                      <a:pt x="90" y="25"/>
                    </a:lnTo>
                    <a:lnTo>
                      <a:pt x="92" y="31"/>
                    </a:lnTo>
                    <a:lnTo>
                      <a:pt x="92" y="37"/>
                    </a:lnTo>
                    <a:lnTo>
                      <a:pt x="100" y="59"/>
                    </a:lnTo>
                    <a:lnTo>
                      <a:pt x="106" y="82"/>
                    </a:lnTo>
                    <a:lnTo>
                      <a:pt x="110" y="103"/>
                    </a:lnTo>
                    <a:lnTo>
                      <a:pt x="115" y="127"/>
                    </a:lnTo>
                    <a:lnTo>
                      <a:pt x="119" y="150"/>
                    </a:lnTo>
                    <a:lnTo>
                      <a:pt x="125" y="174"/>
                    </a:lnTo>
                    <a:lnTo>
                      <a:pt x="129" y="195"/>
                    </a:lnTo>
                    <a:lnTo>
                      <a:pt x="134" y="219"/>
                    </a:lnTo>
                    <a:lnTo>
                      <a:pt x="138" y="238"/>
                    </a:lnTo>
                    <a:lnTo>
                      <a:pt x="142" y="258"/>
                    </a:lnTo>
                    <a:lnTo>
                      <a:pt x="146" y="277"/>
                    </a:lnTo>
                    <a:lnTo>
                      <a:pt x="152" y="297"/>
                    </a:lnTo>
                    <a:lnTo>
                      <a:pt x="156" y="316"/>
                    </a:lnTo>
                    <a:lnTo>
                      <a:pt x="157" y="336"/>
                    </a:lnTo>
                    <a:lnTo>
                      <a:pt x="161" y="355"/>
                    </a:lnTo>
                    <a:lnTo>
                      <a:pt x="163" y="375"/>
                    </a:lnTo>
                    <a:lnTo>
                      <a:pt x="165" y="388"/>
                    </a:lnTo>
                    <a:lnTo>
                      <a:pt x="165" y="402"/>
                    </a:lnTo>
                    <a:lnTo>
                      <a:pt x="165" y="416"/>
                    </a:lnTo>
                    <a:lnTo>
                      <a:pt x="165" y="429"/>
                    </a:lnTo>
                    <a:lnTo>
                      <a:pt x="165" y="443"/>
                    </a:lnTo>
                    <a:lnTo>
                      <a:pt x="163" y="457"/>
                    </a:lnTo>
                    <a:lnTo>
                      <a:pt x="161" y="468"/>
                    </a:lnTo>
                    <a:lnTo>
                      <a:pt x="157" y="482"/>
                    </a:lnTo>
                    <a:lnTo>
                      <a:pt x="154" y="488"/>
                    </a:lnTo>
                    <a:lnTo>
                      <a:pt x="150" y="494"/>
                    </a:lnTo>
                    <a:lnTo>
                      <a:pt x="144" y="499"/>
                    </a:lnTo>
                    <a:lnTo>
                      <a:pt x="138" y="505"/>
                    </a:lnTo>
                    <a:lnTo>
                      <a:pt x="133" y="509"/>
                    </a:lnTo>
                    <a:lnTo>
                      <a:pt x="125" y="513"/>
                    </a:lnTo>
                    <a:lnTo>
                      <a:pt x="119" y="515"/>
                    </a:lnTo>
                    <a:lnTo>
                      <a:pt x="111" y="515"/>
                    </a:lnTo>
                    <a:lnTo>
                      <a:pt x="102" y="517"/>
                    </a:lnTo>
                    <a:lnTo>
                      <a:pt x="92" y="515"/>
                    </a:lnTo>
                    <a:lnTo>
                      <a:pt x="83" y="515"/>
                    </a:lnTo>
                    <a:lnTo>
                      <a:pt x="73" y="511"/>
                    </a:lnTo>
                    <a:lnTo>
                      <a:pt x="63" y="509"/>
                    </a:lnTo>
                    <a:lnTo>
                      <a:pt x="54" y="505"/>
                    </a:lnTo>
                    <a:lnTo>
                      <a:pt x="44" y="499"/>
                    </a:lnTo>
                    <a:lnTo>
                      <a:pt x="37" y="496"/>
                    </a:lnTo>
                    <a:lnTo>
                      <a:pt x="33" y="492"/>
                    </a:lnTo>
                    <a:lnTo>
                      <a:pt x="31" y="490"/>
                    </a:lnTo>
                    <a:lnTo>
                      <a:pt x="29" y="486"/>
                    </a:lnTo>
                    <a:lnTo>
                      <a:pt x="27" y="482"/>
                    </a:lnTo>
                    <a:lnTo>
                      <a:pt x="25" y="476"/>
                    </a:lnTo>
                    <a:lnTo>
                      <a:pt x="23" y="472"/>
                    </a:lnTo>
                    <a:lnTo>
                      <a:pt x="21" y="468"/>
                    </a:lnTo>
                    <a:lnTo>
                      <a:pt x="21" y="462"/>
                    </a:lnTo>
                    <a:close/>
                  </a:path>
                </a:pathLst>
              </a:custGeom>
              <a:solidFill>
                <a:srgbClr val="A1A5BB"/>
              </a:solidFill>
              <a:ln w="9525">
                <a:noFill/>
                <a:round/>
                <a:headEnd/>
                <a:tailEnd/>
              </a:ln>
            </p:spPr>
            <p:txBody>
              <a:bodyPr/>
              <a:lstStyle/>
              <a:p>
                <a:endParaRPr lang="en-US"/>
              </a:p>
            </p:txBody>
          </p:sp>
          <p:sp>
            <p:nvSpPr>
              <p:cNvPr id="41001" name="Freeform 41"/>
              <p:cNvSpPr>
                <a:spLocks/>
              </p:cNvSpPr>
              <p:nvPr/>
            </p:nvSpPr>
            <p:spPr bwMode="auto">
              <a:xfrm>
                <a:off x="2176" y="1297"/>
                <a:ext cx="153" cy="240"/>
              </a:xfrm>
              <a:custGeom>
                <a:avLst/>
                <a:gdLst/>
                <a:ahLst/>
                <a:cxnLst>
                  <a:cxn ang="0">
                    <a:pos x="17" y="424"/>
                  </a:cxn>
                  <a:cxn ang="0">
                    <a:pos x="11" y="412"/>
                  </a:cxn>
                  <a:cxn ang="0">
                    <a:pos x="8" y="400"/>
                  </a:cxn>
                  <a:cxn ang="0">
                    <a:pos x="6" y="389"/>
                  </a:cxn>
                  <a:cxn ang="0">
                    <a:pos x="2" y="375"/>
                  </a:cxn>
                  <a:cxn ang="0">
                    <a:pos x="0" y="359"/>
                  </a:cxn>
                  <a:cxn ang="0">
                    <a:pos x="0" y="344"/>
                  </a:cxn>
                  <a:cxn ang="0">
                    <a:pos x="0" y="326"/>
                  </a:cxn>
                  <a:cxn ang="0">
                    <a:pos x="0" y="311"/>
                  </a:cxn>
                  <a:cxn ang="0">
                    <a:pos x="2" y="291"/>
                  </a:cxn>
                  <a:cxn ang="0">
                    <a:pos x="6" y="272"/>
                  </a:cxn>
                  <a:cxn ang="0">
                    <a:pos x="8" y="254"/>
                  </a:cxn>
                  <a:cxn ang="0">
                    <a:pos x="11" y="238"/>
                  </a:cxn>
                  <a:cxn ang="0">
                    <a:pos x="13" y="225"/>
                  </a:cxn>
                  <a:cxn ang="0">
                    <a:pos x="17" y="211"/>
                  </a:cxn>
                  <a:cxn ang="0">
                    <a:pos x="19" y="197"/>
                  </a:cxn>
                  <a:cxn ang="0">
                    <a:pos x="23" y="182"/>
                  </a:cxn>
                  <a:cxn ang="0">
                    <a:pos x="25" y="166"/>
                  </a:cxn>
                  <a:cxn ang="0">
                    <a:pos x="29" y="151"/>
                  </a:cxn>
                  <a:cxn ang="0">
                    <a:pos x="33" y="135"/>
                  </a:cxn>
                  <a:cxn ang="0">
                    <a:pos x="35" y="121"/>
                  </a:cxn>
                  <a:cxn ang="0">
                    <a:pos x="36" y="114"/>
                  </a:cxn>
                  <a:cxn ang="0">
                    <a:pos x="36" y="104"/>
                  </a:cxn>
                  <a:cxn ang="0">
                    <a:pos x="38" y="94"/>
                  </a:cxn>
                  <a:cxn ang="0">
                    <a:pos x="40" y="84"/>
                  </a:cxn>
                  <a:cxn ang="0">
                    <a:pos x="44" y="73"/>
                  </a:cxn>
                  <a:cxn ang="0">
                    <a:pos x="46" y="59"/>
                  </a:cxn>
                  <a:cxn ang="0">
                    <a:pos x="48" y="47"/>
                  </a:cxn>
                  <a:cxn ang="0">
                    <a:pos x="52" y="35"/>
                  </a:cxn>
                  <a:cxn ang="0">
                    <a:pos x="54" y="22"/>
                  </a:cxn>
                  <a:cxn ang="0">
                    <a:pos x="56" y="10"/>
                  </a:cxn>
                  <a:cxn ang="0">
                    <a:pos x="59" y="2"/>
                  </a:cxn>
                  <a:cxn ang="0">
                    <a:pos x="69" y="0"/>
                  </a:cxn>
                  <a:cxn ang="0">
                    <a:pos x="77" y="6"/>
                  </a:cxn>
                  <a:cxn ang="0">
                    <a:pos x="81" y="18"/>
                  </a:cxn>
                  <a:cxn ang="0">
                    <a:pos x="84" y="30"/>
                  </a:cxn>
                  <a:cxn ang="0">
                    <a:pos x="92" y="55"/>
                  </a:cxn>
                  <a:cxn ang="0">
                    <a:pos x="102" y="98"/>
                  </a:cxn>
                  <a:cxn ang="0">
                    <a:pos x="111" y="141"/>
                  </a:cxn>
                  <a:cxn ang="0">
                    <a:pos x="119" y="182"/>
                  </a:cxn>
                  <a:cxn ang="0">
                    <a:pos x="129" y="221"/>
                  </a:cxn>
                  <a:cxn ang="0">
                    <a:pos x="136" y="258"/>
                  </a:cxn>
                  <a:cxn ang="0">
                    <a:pos x="144" y="295"/>
                  </a:cxn>
                  <a:cxn ang="0">
                    <a:pos x="150" y="330"/>
                  </a:cxn>
                  <a:cxn ang="0">
                    <a:pos x="152" y="361"/>
                  </a:cxn>
                  <a:cxn ang="0">
                    <a:pos x="153" y="387"/>
                  </a:cxn>
                  <a:cxn ang="0">
                    <a:pos x="153" y="412"/>
                  </a:cxn>
                  <a:cxn ang="0">
                    <a:pos x="148" y="435"/>
                  </a:cxn>
                  <a:cxn ang="0">
                    <a:pos x="142" y="453"/>
                  </a:cxn>
                  <a:cxn ang="0">
                    <a:pos x="134" y="465"/>
                  </a:cxn>
                  <a:cxn ang="0">
                    <a:pos x="123" y="472"/>
                  </a:cxn>
                  <a:cxn ang="0">
                    <a:pos x="109" y="478"/>
                  </a:cxn>
                  <a:cxn ang="0">
                    <a:pos x="94" y="480"/>
                  </a:cxn>
                  <a:cxn ang="0">
                    <a:pos x="75" y="478"/>
                  </a:cxn>
                  <a:cxn ang="0">
                    <a:pos x="58" y="472"/>
                  </a:cxn>
                  <a:cxn ang="0">
                    <a:pos x="42" y="465"/>
                  </a:cxn>
                  <a:cxn ang="0">
                    <a:pos x="31" y="457"/>
                  </a:cxn>
                  <a:cxn ang="0">
                    <a:pos x="25" y="451"/>
                  </a:cxn>
                  <a:cxn ang="0">
                    <a:pos x="23" y="443"/>
                  </a:cxn>
                  <a:cxn ang="0">
                    <a:pos x="19" y="433"/>
                  </a:cxn>
                </a:cxnLst>
                <a:rect l="0" t="0" r="r" b="b"/>
                <a:pathLst>
                  <a:path w="153" h="480">
                    <a:moveTo>
                      <a:pt x="19" y="430"/>
                    </a:moveTo>
                    <a:lnTo>
                      <a:pt x="17" y="424"/>
                    </a:lnTo>
                    <a:lnTo>
                      <a:pt x="13" y="418"/>
                    </a:lnTo>
                    <a:lnTo>
                      <a:pt x="11" y="412"/>
                    </a:lnTo>
                    <a:lnTo>
                      <a:pt x="10" y="406"/>
                    </a:lnTo>
                    <a:lnTo>
                      <a:pt x="8" y="400"/>
                    </a:lnTo>
                    <a:lnTo>
                      <a:pt x="6" y="394"/>
                    </a:lnTo>
                    <a:lnTo>
                      <a:pt x="6" y="389"/>
                    </a:lnTo>
                    <a:lnTo>
                      <a:pt x="4" y="383"/>
                    </a:lnTo>
                    <a:lnTo>
                      <a:pt x="2" y="375"/>
                    </a:lnTo>
                    <a:lnTo>
                      <a:pt x="2" y="367"/>
                    </a:lnTo>
                    <a:lnTo>
                      <a:pt x="0" y="359"/>
                    </a:lnTo>
                    <a:lnTo>
                      <a:pt x="0" y="352"/>
                    </a:lnTo>
                    <a:lnTo>
                      <a:pt x="0" y="344"/>
                    </a:lnTo>
                    <a:lnTo>
                      <a:pt x="0" y="336"/>
                    </a:lnTo>
                    <a:lnTo>
                      <a:pt x="0" y="326"/>
                    </a:lnTo>
                    <a:lnTo>
                      <a:pt x="0" y="318"/>
                    </a:lnTo>
                    <a:lnTo>
                      <a:pt x="0" y="311"/>
                    </a:lnTo>
                    <a:lnTo>
                      <a:pt x="2" y="301"/>
                    </a:lnTo>
                    <a:lnTo>
                      <a:pt x="2" y="291"/>
                    </a:lnTo>
                    <a:lnTo>
                      <a:pt x="4" y="281"/>
                    </a:lnTo>
                    <a:lnTo>
                      <a:pt x="6" y="272"/>
                    </a:lnTo>
                    <a:lnTo>
                      <a:pt x="8" y="264"/>
                    </a:lnTo>
                    <a:lnTo>
                      <a:pt x="8" y="254"/>
                    </a:lnTo>
                    <a:lnTo>
                      <a:pt x="10" y="244"/>
                    </a:lnTo>
                    <a:lnTo>
                      <a:pt x="11" y="238"/>
                    </a:lnTo>
                    <a:lnTo>
                      <a:pt x="13" y="231"/>
                    </a:lnTo>
                    <a:lnTo>
                      <a:pt x="13" y="225"/>
                    </a:lnTo>
                    <a:lnTo>
                      <a:pt x="15" y="217"/>
                    </a:lnTo>
                    <a:lnTo>
                      <a:pt x="17" y="211"/>
                    </a:lnTo>
                    <a:lnTo>
                      <a:pt x="17" y="203"/>
                    </a:lnTo>
                    <a:lnTo>
                      <a:pt x="19" y="197"/>
                    </a:lnTo>
                    <a:lnTo>
                      <a:pt x="21" y="192"/>
                    </a:lnTo>
                    <a:lnTo>
                      <a:pt x="23" y="182"/>
                    </a:lnTo>
                    <a:lnTo>
                      <a:pt x="23" y="174"/>
                    </a:lnTo>
                    <a:lnTo>
                      <a:pt x="25" y="166"/>
                    </a:lnTo>
                    <a:lnTo>
                      <a:pt x="27" y="158"/>
                    </a:lnTo>
                    <a:lnTo>
                      <a:pt x="29" y="151"/>
                    </a:lnTo>
                    <a:lnTo>
                      <a:pt x="31" y="143"/>
                    </a:lnTo>
                    <a:lnTo>
                      <a:pt x="33" y="135"/>
                    </a:lnTo>
                    <a:lnTo>
                      <a:pt x="33" y="127"/>
                    </a:lnTo>
                    <a:lnTo>
                      <a:pt x="35" y="121"/>
                    </a:lnTo>
                    <a:lnTo>
                      <a:pt x="35" y="117"/>
                    </a:lnTo>
                    <a:lnTo>
                      <a:pt x="36" y="114"/>
                    </a:lnTo>
                    <a:lnTo>
                      <a:pt x="36" y="108"/>
                    </a:lnTo>
                    <a:lnTo>
                      <a:pt x="36" y="104"/>
                    </a:lnTo>
                    <a:lnTo>
                      <a:pt x="38" y="100"/>
                    </a:lnTo>
                    <a:lnTo>
                      <a:pt x="38" y="94"/>
                    </a:lnTo>
                    <a:lnTo>
                      <a:pt x="40" y="90"/>
                    </a:lnTo>
                    <a:lnTo>
                      <a:pt x="40" y="84"/>
                    </a:lnTo>
                    <a:lnTo>
                      <a:pt x="42" y="78"/>
                    </a:lnTo>
                    <a:lnTo>
                      <a:pt x="44" y="73"/>
                    </a:lnTo>
                    <a:lnTo>
                      <a:pt x="44" y="65"/>
                    </a:lnTo>
                    <a:lnTo>
                      <a:pt x="46" y="59"/>
                    </a:lnTo>
                    <a:lnTo>
                      <a:pt x="48" y="53"/>
                    </a:lnTo>
                    <a:lnTo>
                      <a:pt x="48" y="47"/>
                    </a:lnTo>
                    <a:lnTo>
                      <a:pt x="50" y="41"/>
                    </a:lnTo>
                    <a:lnTo>
                      <a:pt x="52" y="35"/>
                    </a:lnTo>
                    <a:lnTo>
                      <a:pt x="52" y="30"/>
                    </a:lnTo>
                    <a:lnTo>
                      <a:pt x="54" y="22"/>
                    </a:lnTo>
                    <a:lnTo>
                      <a:pt x="54" y="16"/>
                    </a:lnTo>
                    <a:lnTo>
                      <a:pt x="56" y="10"/>
                    </a:lnTo>
                    <a:lnTo>
                      <a:pt x="58" y="6"/>
                    </a:lnTo>
                    <a:lnTo>
                      <a:pt x="59" y="2"/>
                    </a:lnTo>
                    <a:lnTo>
                      <a:pt x="65" y="0"/>
                    </a:lnTo>
                    <a:lnTo>
                      <a:pt x="69" y="0"/>
                    </a:lnTo>
                    <a:lnTo>
                      <a:pt x="73" y="2"/>
                    </a:lnTo>
                    <a:lnTo>
                      <a:pt x="77" y="6"/>
                    </a:lnTo>
                    <a:lnTo>
                      <a:pt x="79" y="12"/>
                    </a:lnTo>
                    <a:lnTo>
                      <a:pt x="81" y="18"/>
                    </a:lnTo>
                    <a:lnTo>
                      <a:pt x="82" y="24"/>
                    </a:lnTo>
                    <a:lnTo>
                      <a:pt x="84" y="30"/>
                    </a:lnTo>
                    <a:lnTo>
                      <a:pt x="86" y="35"/>
                    </a:lnTo>
                    <a:lnTo>
                      <a:pt x="92" y="55"/>
                    </a:lnTo>
                    <a:lnTo>
                      <a:pt x="98" y="76"/>
                    </a:lnTo>
                    <a:lnTo>
                      <a:pt x="102" y="98"/>
                    </a:lnTo>
                    <a:lnTo>
                      <a:pt x="106" y="119"/>
                    </a:lnTo>
                    <a:lnTo>
                      <a:pt x="111" y="141"/>
                    </a:lnTo>
                    <a:lnTo>
                      <a:pt x="115" y="160"/>
                    </a:lnTo>
                    <a:lnTo>
                      <a:pt x="119" y="182"/>
                    </a:lnTo>
                    <a:lnTo>
                      <a:pt x="125" y="203"/>
                    </a:lnTo>
                    <a:lnTo>
                      <a:pt x="129" y="221"/>
                    </a:lnTo>
                    <a:lnTo>
                      <a:pt x="132" y="240"/>
                    </a:lnTo>
                    <a:lnTo>
                      <a:pt x="136" y="258"/>
                    </a:lnTo>
                    <a:lnTo>
                      <a:pt x="140" y="275"/>
                    </a:lnTo>
                    <a:lnTo>
                      <a:pt x="144" y="295"/>
                    </a:lnTo>
                    <a:lnTo>
                      <a:pt x="146" y="313"/>
                    </a:lnTo>
                    <a:lnTo>
                      <a:pt x="150" y="330"/>
                    </a:lnTo>
                    <a:lnTo>
                      <a:pt x="152" y="350"/>
                    </a:lnTo>
                    <a:lnTo>
                      <a:pt x="152" y="361"/>
                    </a:lnTo>
                    <a:lnTo>
                      <a:pt x="153" y="373"/>
                    </a:lnTo>
                    <a:lnTo>
                      <a:pt x="153" y="387"/>
                    </a:lnTo>
                    <a:lnTo>
                      <a:pt x="153" y="398"/>
                    </a:lnTo>
                    <a:lnTo>
                      <a:pt x="153" y="412"/>
                    </a:lnTo>
                    <a:lnTo>
                      <a:pt x="152" y="424"/>
                    </a:lnTo>
                    <a:lnTo>
                      <a:pt x="148" y="435"/>
                    </a:lnTo>
                    <a:lnTo>
                      <a:pt x="144" y="447"/>
                    </a:lnTo>
                    <a:lnTo>
                      <a:pt x="142" y="453"/>
                    </a:lnTo>
                    <a:lnTo>
                      <a:pt x="138" y="459"/>
                    </a:lnTo>
                    <a:lnTo>
                      <a:pt x="134" y="465"/>
                    </a:lnTo>
                    <a:lnTo>
                      <a:pt x="129" y="469"/>
                    </a:lnTo>
                    <a:lnTo>
                      <a:pt x="123" y="472"/>
                    </a:lnTo>
                    <a:lnTo>
                      <a:pt x="115" y="476"/>
                    </a:lnTo>
                    <a:lnTo>
                      <a:pt x="109" y="478"/>
                    </a:lnTo>
                    <a:lnTo>
                      <a:pt x="104" y="480"/>
                    </a:lnTo>
                    <a:lnTo>
                      <a:pt x="94" y="480"/>
                    </a:lnTo>
                    <a:lnTo>
                      <a:pt x="84" y="480"/>
                    </a:lnTo>
                    <a:lnTo>
                      <a:pt x="75" y="478"/>
                    </a:lnTo>
                    <a:lnTo>
                      <a:pt x="67" y="476"/>
                    </a:lnTo>
                    <a:lnTo>
                      <a:pt x="58" y="472"/>
                    </a:lnTo>
                    <a:lnTo>
                      <a:pt x="50" y="469"/>
                    </a:lnTo>
                    <a:lnTo>
                      <a:pt x="42" y="465"/>
                    </a:lnTo>
                    <a:lnTo>
                      <a:pt x="33" y="461"/>
                    </a:lnTo>
                    <a:lnTo>
                      <a:pt x="31" y="457"/>
                    </a:lnTo>
                    <a:lnTo>
                      <a:pt x="27" y="455"/>
                    </a:lnTo>
                    <a:lnTo>
                      <a:pt x="25" y="451"/>
                    </a:lnTo>
                    <a:lnTo>
                      <a:pt x="23" y="447"/>
                    </a:lnTo>
                    <a:lnTo>
                      <a:pt x="23" y="443"/>
                    </a:lnTo>
                    <a:lnTo>
                      <a:pt x="21" y="439"/>
                    </a:lnTo>
                    <a:lnTo>
                      <a:pt x="19" y="433"/>
                    </a:lnTo>
                    <a:lnTo>
                      <a:pt x="19" y="430"/>
                    </a:lnTo>
                    <a:close/>
                  </a:path>
                </a:pathLst>
              </a:custGeom>
              <a:solidFill>
                <a:srgbClr val="ABAEC2"/>
              </a:solidFill>
              <a:ln w="9525">
                <a:noFill/>
                <a:round/>
                <a:headEnd/>
                <a:tailEnd/>
              </a:ln>
            </p:spPr>
            <p:txBody>
              <a:bodyPr/>
              <a:lstStyle/>
              <a:p>
                <a:endParaRPr lang="en-US"/>
              </a:p>
            </p:txBody>
          </p:sp>
          <p:sp>
            <p:nvSpPr>
              <p:cNvPr id="41002" name="Freeform 42"/>
              <p:cNvSpPr>
                <a:spLocks/>
              </p:cNvSpPr>
              <p:nvPr/>
            </p:nvSpPr>
            <p:spPr bwMode="auto">
              <a:xfrm>
                <a:off x="2180" y="1309"/>
                <a:ext cx="142" cy="222"/>
              </a:xfrm>
              <a:custGeom>
                <a:avLst/>
                <a:gdLst/>
                <a:ahLst/>
                <a:cxnLst>
                  <a:cxn ang="0">
                    <a:pos x="15" y="392"/>
                  </a:cxn>
                  <a:cxn ang="0">
                    <a:pos x="11" y="380"/>
                  </a:cxn>
                  <a:cxn ang="0">
                    <a:pos x="7" y="370"/>
                  </a:cxn>
                  <a:cxn ang="0">
                    <a:pos x="4" y="359"/>
                  </a:cxn>
                  <a:cxn ang="0">
                    <a:pos x="2" y="345"/>
                  </a:cxn>
                  <a:cxn ang="0">
                    <a:pos x="0" y="331"/>
                  </a:cxn>
                  <a:cxn ang="0">
                    <a:pos x="0" y="316"/>
                  </a:cxn>
                  <a:cxn ang="0">
                    <a:pos x="0" y="302"/>
                  </a:cxn>
                  <a:cxn ang="0">
                    <a:pos x="0" y="285"/>
                  </a:cxn>
                  <a:cxn ang="0">
                    <a:pos x="2" y="269"/>
                  </a:cxn>
                  <a:cxn ang="0">
                    <a:pos x="4" y="251"/>
                  </a:cxn>
                  <a:cxn ang="0">
                    <a:pos x="7" y="234"/>
                  </a:cxn>
                  <a:cxn ang="0">
                    <a:pos x="9" y="218"/>
                  </a:cxn>
                  <a:cxn ang="0">
                    <a:pos x="11" y="207"/>
                  </a:cxn>
                  <a:cxn ang="0">
                    <a:pos x="15" y="195"/>
                  </a:cxn>
                  <a:cxn ang="0">
                    <a:pos x="17" y="181"/>
                  </a:cxn>
                  <a:cxn ang="0">
                    <a:pos x="21" y="168"/>
                  </a:cxn>
                  <a:cxn ang="0">
                    <a:pos x="23" y="154"/>
                  </a:cxn>
                  <a:cxn ang="0">
                    <a:pos x="27" y="138"/>
                  </a:cxn>
                  <a:cxn ang="0">
                    <a:pos x="29" y="125"/>
                  </a:cxn>
                  <a:cxn ang="0">
                    <a:pos x="31" y="113"/>
                  </a:cxn>
                  <a:cxn ang="0">
                    <a:pos x="32" y="103"/>
                  </a:cxn>
                  <a:cxn ang="0">
                    <a:pos x="34" y="95"/>
                  </a:cxn>
                  <a:cxn ang="0">
                    <a:pos x="34" y="88"/>
                  </a:cxn>
                  <a:cxn ang="0">
                    <a:pos x="36" y="78"/>
                  </a:cxn>
                  <a:cxn ang="0">
                    <a:pos x="40" y="66"/>
                  </a:cxn>
                  <a:cxn ang="0">
                    <a:pos x="42" y="54"/>
                  </a:cxn>
                  <a:cxn ang="0">
                    <a:pos x="44" y="43"/>
                  </a:cxn>
                  <a:cxn ang="0">
                    <a:pos x="46" y="33"/>
                  </a:cxn>
                  <a:cxn ang="0">
                    <a:pos x="48" y="21"/>
                  </a:cxn>
                  <a:cxn ang="0">
                    <a:pos x="50" y="9"/>
                  </a:cxn>
                  <a:cxn ang="0">
                    <a:pos x="55" y="2"/>
                  </a:cxn>
                  <a:cxn ang="0">
                    <a:pos x="63" y="0"/>
                  </a:cxn>
                  <a:cxn ang="0">
                    <a:pos x="69" y="6"/>
                  </a:cxn>
                  <a:cxn ang="0">
                    <a:pos x="75" y="15"/>
                  </a:cxn>
                  <a:cxn ang="0">
                    <a:pos x="77" y="27"/>
                  </a:cxn>
                  <a:cxn ang="0">
                    <a:pos x="84" y="50"/>
                  </a:cxn>
                  <a:cxn ang="0">
                    <a:pos x="94" y="89"/>
                  </a:cxn>
                  <a:cxn ang="0">
                    <a:pos x="102" y="129"/>
                  </a:cxn>
                  <a:cxn ang="0">
                    <a:pos x="109" y="168"/>
                  </a:cxn>
                  <a:cxn ang="0">
                    <a:pos x="117" y="205"/>
                  </a:cxn>
                  <a:cxn ang="0">
                    <a:pos x="125" y="238"/>
                  </a:cxn>
                  <a:cxn ang="0">
                    <a:pos x="132" y="271"/>
                  </a:cxn>
                  <a:cxn ang="0">
                    <a:pos x="138" y="304"/>
                  </a:cxn>
                  <a:cxn ang="0">
                    <a:pos x="140" y="333"/>
                  </a:cxn>
                  <a:cxn ang="0">
                    <a:pos x="142" y="357"/>
                  </a:cxn>
                  <a:cxn ang="0">
                    <a:pos x="140" y="380"/>
                  </a:cxn>
                  <a:cxn ang="0">
                    <a:pos x="136" y="402"/>
                  </a:cxn>
                  <a:cxn ang="0">
                    <a:pos x="130" y="417"/>
                  </a:cxn>
                  <a:cxn ang="0">
                    <a:pos x="123" y="429"/>
                  </a:cxn>
                  <a:cxn ang="0">
                    <a:pos x="113" y="437"/>
                  </a:cxn>
                  <a:cxn ang="0">
                    <a:pos x="100" y="441"/>
                  </a:cxn>
                  <a:cxn ang="0">
                    <a:pos x="86" y="443"/>
                  </a:cxn>
                  <a:cxn ang="0">
                    <a:pos x="69" y="441"/>
                  </a:cxn>
                  <a:cxn ang="0">
                    <a:pos x="54" y="435"/>
                  </a:cxn>
                  <a:cxn ang="0">
                    <a:pos x="38" y="429"/>
                  </a:cxn>
                  <a:cxn ang="0">
                    <a:pos x="27" y="421"/>
                  </a:cxn>
                  <a:cxn ang="0">
                    <a:pos x="23" y="415"/>
                  </a:cxn>
                  <a:cxn ang="0">
                    <a:pos x="21" y="407"/>
                  </a:cxn>
                  <a:cxn ang="0">
                    <a:pos x="17" y="400"/>
                  </a:cxn>
                </a:cxnLst>
                <a:rect l="0" t="0" r="r" b="b"/>
                <a:pathLst>
                  <a:path w="142" h="443">
                    <a:moveTo>
                      <a:pt x="17" y="396"/>
                    </a:moveTo>
                    <a:lnTo>
                      <a:pt x="15" y="392"/>
                    </a:lnTo>
                    <a:lnTo>
                      <a:pt x="13" y="386"/>
                    </a:lnTo>
                    <a:lnTo>
                      <a:pt x="11" y="380"/>
                    </a:lnTo>
                    <a:lnTo>
                      <a:pt x="9" y="376"/>
                    </a:lnTo>
                    <a:lnTo>
                      <a:pt x="7" y="370"/>
                    </a:lnTo>
                    <a:lnTo>
                      <a:pt x="6" y="365"/>
                    </a:lnTo>
                    <a:lnTo>
                      <a:pt x="4" y="359"/>
                    </a:lnTo>
                    <a:lnTo>
                      <a:pt x="4" y="353"/>
                    </a:lnTo>
                    <a:lnTo>
                      <a:pt x="2" y="345"/>
                    </a:lnTo>
                    <a:lnTo>
                      <a:pt x="2" y="339"/>
                    </a:lnTo>
                    <a:lnTo>
                      <a:pt x="0" y="331"/>
                    </a:lnTo>
                    <a:lnTo>
                      <a:pt x="0" y="324"/>
                    </a:lnTo>
                    <a:lnTo>
                      <a:pt x="0" y="316"/>
                    </a:lnTo>
                    <a:lnTo>
                      <a:pt x="0" y="310"/>
                    </a:lnTo>
                    <a:lnTo>
                      <a:pt x="0" y="302"/>
                    </a:lnTo>
                    <a:lnTo>
                      <a:pt x="0" y="294"/>
                    </a:lnTo>
                    <a:lnTo>
                      <a:pt x="0" y="285"/>
                    </a:lnTo>
                    <a:lnTo>
                      <a:pt x="0" y="277"/>
                    </a:lnTo>
                    <a:lnTo>
                      <a:pt x="2" y="269"/>
                    </a:lnTo>
                    <a:lnTo>
                      <a:pt x="4" y="259"/>
                    </a:lnTo>
                    <a:lnTo>
                      <a:pt x="4" y="251"/>
                    </a:lnTo>
                    <a:lnTo>
                      <a:pt x="6" y="242"/>
                    </a:lnTo>
                    <a:lnTo>
                      <a:pt x="7" y="234"/>
                    </a:lnTo>
                    <a:lnTo>
                      <a:pt x="9" y="226"/>
                    </a:lnTo>
                    <a:lnTo>
                      <a:pt x="9" y="218"/>
                    </a:lnTo>
                    <a:lnTo>
                      <a:pt x="11" y="212"/>
                    </a:lnTo>
                    <a:lnTo>
                      <a:pt x="11" y="207"/>
                    </a:lnTo>
                    <a:lnTo>
                      <a:pt x="13" y="201"/>
                    </a:lnTo>
                    <a:lnTo>
                      <a:pt x="15" y="195"/>
                    </a:lnTo>
                    <a:lnTo>
                      <a:pt x="15" y="189"/>
                    </a:lnTo>
                    <a:lnTo>
                      <a:pt x="17" y="181"/>
                    </a:lnTo>
                    <a:lnTo>
                      <a:pt x="19" y="175"/>
                    </a:lnTo>
                    <a:lnTo>
                      <a:pt x="21" y="168"/>
                    </a:lnTo>
                    <a:lnTo>
                      <a:pt x="21" y="162"/>
                    </a:lnTo>
                    <a:lnTo>
                      <a:pt x="23" y="154"/>
                    </a:lnTo>
                    <a:lnTo>
                      <a:pt x="25" y="146"/>
                    </a:lnTo>
                    <a:lnTo>
                      <a:pt x="27" y="138"/>
                    </a:lnTo>
                    <a:lnTo>
                      <a:pt x="27" y="130"/>
                    </a:lnTo>
                    <a:lnTo>
                      <a:pt x="29" y="125"/>
                    </a:lnTo>
                    <a:lnTo>
                      <a:pt x="31" y="117"/>
                    </a:lnTo>
                    <a:lnTo>
                      <a:pt x="31" y="113"/>
                    </a:lnTo>
                    <a:lnTo>
                      <a:pt x="32" y="109"/>
                    </a:lnTo>
                    <a:lnTo>
                      <a:pt x="32" y="103"/>
                    </a:lnTo>
                    <a:lnTo>
                      <a:pt x="32" y="99"/>
                    </a:lnTo>
                    <a:lnTo>
                      <a:pt x="34" y="95"/>
                    </a:lnTo>
                    <a:lnTo>
                      <a:pt x="34" y="91"/>
                    </a:lnTo>
                    <a:lnTo>
                      <a:pt x="34" y="88"/>
                    </a:lnTo>
                    <a:lnTo>
                      <a:pt x="36" y="84"/>
                    </a:lnTo>
                    <a:lnTo>
                      <a:pt x="36" y="78"/>
                    </a:lnTo>
                    <a:lnTo>
                      <a:pt x="38" y="72"/>
                    </a:lnTo>
                    <a:lnTo>
                      <a:pt x="40" y="66"/>
                    </a:lnTo>
                    <a:lnTo>
                      <a:pt x="40" y="60"/>
                    </a:lnTo>
                    <a:lnTo>
                      <a:pt x="42" y="54"/>
                    </a:lnTo>
                    <a:lnTo>
                      <a:pt x="42" y="49"/>
                    </a:lnTo>
                    <a:lnTo>
                      <a:pt x="44" y="43"/>
                    </a:lnTo>
                    <a:lnTo>
                      <a:pt x="46" y="37"/>
                    </a:lnTo>
                    <a:lnTo>
                      <a:pt x="46" y="33"/>
                    </a:lnTo>
                    <a:lnTo>
                      <a:pt x="48" y="27"/>
                    </a:lnTo>
                    <a:lnTo>
                      <a:pt x="48" y="21"/>
                    </a:lnTo>
                    <a:lnTo>
                      <a:pt x="50" y="15"/>
                    </a:lnTo>
                    <a:lnTo>
                      <a:pt x="50" y="9"/>
                    </a:lnTo>
                    <a:lnTo>
                      <a:pt x="52" y="6"/>
                    </a:lnTo>
                    <a:lnTo>
                      <a:pt x="55" y="2"/>
                    </a:lnTo>
                    <a:lnTo>
                      <a:pt x="59" y="0"/>
                    </a:lnTo>
                    <a:lnTo>
                      <a:pt x="63" y="0"/>
                    </a:lnTo>
                    <a:lnTo>
                      <a:pt x="67" y="2"/>
                    </a:lnTo>
                    <a:lnTo>
                      <a:pt x="69" y="6"/>
                    </a:lnTo>
                    <a:lnTo>
                      <a:pt x="73" y="11"/>
                    </a:lnTo>
                    <a:lnTo>
                      <a:pt x="75" y="15"/>
                    </a:lnTo>
                    <a:lnTo>
                      <a:pt x="77" y="21"/>
                    </a:lnTo>
                    <a:lnTo>
                      <a:pt x="77" y="27"/>
                    </a:lnTo>
                    <a:lnTo>
                      <a:pt x="78" y="31"/>
                    </a:lnTo>
                    <a:lnTo>
                      <a:pt x="84" y="50"/>
                    </a:lnTo>
                    <a:lnTo>
                      <a:pt x="88" y="70"/>
                    </a:lnTo>
                    <a:lnTo>
                      <a:pt x="94" y="89"/>
                    </a:lnTo>
                    <a:lnTo>
                      <a:pt x="98" y="109"/>
                    </a:lnTo>
                    <a:lnTo>
                      <a:pt x="102" y="129"/>
                    </a:lnTo>
                    <a:lnTo>
                      <a:pt x="105" y="148"/>
                    </a:lnTo>
                    <a:lnTo>
                      <a:pt x="109" y="168"/>
                    </a:lnTo>
                    <a:lnTo>
                      <a:pt x="113" y="187"/>
                    </a:lnTo>
                    <a:lnTo>
                      <a:pt x="117" y="205"/>
                    </a:lnTo>
                    <a:lnTo>
                      <a:pt x="121" y="220"/>
                    </a:lnTo>
                    <a:lnTo>
                      <a:pt x="125" y="238"/>
                    </a:lnTo>
                    <a:lnTo>
                      <a:pt x="128" y="255"/>
                    </a:lnTo>
                    <a:lnTo>
                      <a:pt x="132" y="271"/>
                    </a:lnTo>
                    <a:lnTo>
                      <a:pt x="134" y="288"/>
                    </a:lnTo>
                    <a:lnTo>
                      <a:pt x="138" y="304"/>
                    </a:lnTo>
                    <a:lnTo>
                      <a:pt x="138" y="322"/>
                    </a:lnTo>
                    <a:lnTo>
                      <a:pt x="140" y="333"/>
                    </a:lnTo>
                    <a:lnTo>
                      <a:pt x="140" y="345"/>
                    </a:lnTo>
                    <a:lnTo>
                      <a:pt x="142" y="357"/>
                    </a:lnTo>
                    <a:lnTo>
                      <a:pt x="142" y="368"/>
                    </a:lnTo>
                    <a:lnTo>
                      <a:pt x="140" y="380"/>
                    </a:lnTo>
                    <a:lnTo>
                      <a:pt x="138" y="390"/>
                    </a:lnTo>
                    <a:lnTo>
                      <a:pt x="136" y="402"/>
                    </a:lnTo>
                    <a:lnTo>
                      <a:pt x="132" y="413"/>
                    </a:lnTo>
                    <a:lnTo>
                      <a:pt x="130" y="417"/>
                    </a:lnTo>
                    <a:lnTo>
                      <a:pt x="126" y="423"/>
                    </a:lnTo>
                    <a:lnTo>
                      <a:pt x="123" y="429"/>
                    </a:lnTo>
                    <a:lnTo>
                      <a:pt x="117" y="433"/>
                    </a:lnTo>
                    <a:lnTo>
                      <a:pt x="113" y="437"/>
                    </a:lnTo>
                    <a:lnTo>
                      <a:pt x="105" y="439"/>
                    </a:lnTo>
                    <a:lnTo>
                      <a:pt x="100" y="441"/>
                    </a:lnTo>
                    <a:lnTo>
                      <a:pt x="94" y="443"/>
                    </a:lnTo>
                    <a:lnTo>
                      <a:pt x="86" y="443"/>
                    </a:lnTo>
                    <a:lnTo>
                      <a:pt x="78" y="443"/>
                    </a:lnTo>
                    <a:lnTo>
                      <a:pt x="69" y="441"/>
                    </a:lnTo>
                    <a:lnTo>
                      <a:pt x="61" y="439"/>
                    </a:lnTo>
                    <a:lnTo>
                      <a:pt x="54" y="435"/>
                    </a:lnTo>
                    <a:lnTo>
                      <a:pt x="46" y="433"/>
                    </a:lnTo>
                    <a:lnTo>
                      <a:pt x="38" y="429"/>
                    </a:lnTo>
                    <a:lnTo>
                      <a:pt x="31" y="425"/>
                    </a:lnTo>
                    <a:lnTo>
                      <a:pt x="27" y="421"/>
                    </a:lnTo>
                    <a:lnTo>
                      <a:pt x="25" y="419"/>
                    </a:lnTo>
                    <a:lnTo>
                      <a:pt x="23" y="415"/>
                    </a:lnTo>
                    <a:lnTo>
                      <a:pt x="21" y="411"/>
                    </a:lnTo>
                    <a:lnTo>
                      <a:pt x="21" y="407"/>
                    </a:lnTo>
                    <a:lnTo>
                      <a:pt x="19" y="404"/>
                    </a:lnTo>
                    <a:lnTo>
                      <a:pt x="17" y="400"/>
                    </a:lnTo>
                    <a:lnTo>
                      <a:pt x="17" y="396"/>
                    </a:lnTo>
                    <a:close/>
                  </a:path>
                </a:pathLst>
              </a:custGeom>
              <a:solidFill>
                <a:srgbClr val="B8BACC"/>
              </a:solidFill>
              <a:ln w="9525">
                <a:noFill/>
                <a:round/>
                <a:headEnd/>
                <a:tailEnd/>
              </a:ln>
            </p:spPr>
            <p:txBody>
              <a:bodyPr/>
              <a:lstStyle/>
              <a:p>
                <a:endParaRPr lang="en-US"/>
              </a:p>
            </p:txBody>
          </p:sp>
          <p:sp>
            <p:nvSpPr>
              <p:cNvPr id="41003" name="Freeform 43"/>
              <p:cNvSpPr>
                <a:spLocks/>
              </p:cNvSpPr>
              <p:nvPr/>
            </p:nvSpPr>
            <p:spPr bwMode="auto">
              <a:xfrm>
                <a:off x="2182" y="1322"/>
                <a:ext cx="130" cy="203"/>
              </a:xfrm>
              <a:custGeom>
                <a:avLst/>
                <a:gdLst/>
                <a:ahLst/>
                <a:cxnLst>
                  <a:cxn ang="0">
                    <a:pos x="15" y="359"/>
                  </a:cxn>
                  <a:cxn ang="0">
                    <a:pos x="11" y="349"/>
                  </a:cxn>
                  <a:cxn ang="0">
                    <a:pos x="7" y="340"/>
                  </a:cxn>
                  <a:cxn ang="0">
                    <a:pos x="5" y="330"/>
                  </a:cxn>
                  <a:cxn ang="0">
                    <a:pos x="4" y="318"/>
                  </a:cxn>
                  <a:cxn ang="0">
                    <a:pos x="2" y="304"/>
                  </a:cxn>
                  <a:cxn ang="0">
                    <a:pos x="0" y="291"/>
                  </a:cxn>
                  <a:cxn ang="0">
                    <a:pos x="0" y="277"/>
                  </a:cxn>
                  <a:cxn ang="0">
                    <a:pos x="2" y="262"/>
                  </a:cxn>
                  <a:cxn ang="0">
                    <a:pos x="4" y="246"/>
                  </a:cxn>
                  <a:cxn ang="0">
                    <a:pos x="5" y="230"/>
                  </a:cxn>
                  <a:cxn ang="0">
                    <a:pos x="7" y="215"/>
                  </a:cxn>
                  <a:cxn ang="0">
                    <a:pos x="11" y="201"/>
                  </a:cxn>
                  <a:cxn ang="0">
                    <a:pos x="13" y="189"/>
                  </a:cxn>
                  <a:cxn ang="0">
                    <a:pos x="15" y="180"/>
                  </a:cxn>
                  <a:cxn ang="0">
                    <a:pos x="17" y="168"/>
                  </a:cxn>
                  <a:cxn ang="0">
                    <a:pos x="19" y="154"/>
                  </a:cxn>
                  <a:cxn ang="0">
                    <a:pos x="23" y="141"/>
                  </a:cxn>
                  <a:cxn ang="0">
                    <a:pos x="25" y="129"/>
                  </a:cxn>
                  <a:cxn ang="0">
                    <a:pos x="29" y="115"/>
                  </a:cxn>
                  <a:cxn ang="0">
                    <a:pos x="30" y="104"/>
                  </a:cxn>
                  <a:cxn ang="0">
                    <a:pos x="30" y="96"/>
                  </a:cxn>
                  <a:cxn ang="0">
                    <a:pos x="32" y="88"/>
                  </a:cxn>
                  <a:cxn ang="0">
                    <a:pos x="34" y="80"/>
                  </a:cxn>
                  <a:cxn ang="0">
                    <a:pos x="36" y="72"/>
                  </a:cxn>
                  <a:cxn ang="0">
                    <a:pos x="38" y="61"/>
                  </a:cxn>
                  <a:cxn ang="0">
                    <a:pos x="40" y="51"/>
                  </a:cxn>
                  <a:cxn ang="0">
                    <a:pos x="42" y="41"/>
                  </a:cxn>
                  <a:cxn ang="0">
                    <a:pos x="44" y="31"/>
                  </a:cxn>
                  <a:cxn ang="0">
                    <a:pos x="46" y="20"/>
                  </a:cxn>
                  <a:cxn ang="0">
                    <a:pos x="48" y="10"/>
                  </a:cxn>
                  <a:cxn ang="0">
                    <a:pos x="52" y="2"/>
                  </a:cxn>
                  <a:cxn ang="0">
                    <a:pos x="59" y="2"/>
                  </a:cxn>
                  <a:cxn ang="0">
                    <a:pos x="65" y="6"/>
                  </a:cxn>
                  <a:cxn ang="0">
                    <a:pos x="69" y="16"/>
                  </a:cxn>
                  <a:cxn ang="0">
                    <a:pos x="73" y="25"/>
                  </a:cxn>
                  <a:cxn ang="0">
                    <a:pos x="78" y="47"/>
                  </a:cxn>
                  <a:cxn ang="0">
                    <a:pos x="86" y="84"/>
                  </a:cxn>
                  <a:cxn ang="0">
                    <a:pos x="94" y="119"/>
                  </a:cxn>
                  <a:cxn ang="0">
                    <a:pos x="101" y="154"/>
                  </a:cxn>
                  <a:cxn ang="0">
                    <a:pos x="109" y="187"/>
                  </a:cxn>
                  <a:cxn ang="0">
                    <a:pos x="115" y="219"/>
                  </a:cxn>
                  <a:cxn ang="0">
                    <a:pos x="123" y="250"/>
                  </a:cxn>
                  <a:cxn ang="0">
                    <a:pos x="126" y="279"/>
                  </a:cxn>
                  <a:cxn ang="0">
                    <a:pos x="130" y="306"/>
                  </a:cxn>
                  <a:cxn ang="0">
                    <a:pos x="130" y="328"/>
                  </a:cxn>
                  <a:cxn ang="0">
                    <a:pos x="130" y="347"/>
                  </a:cxn>
                  <a:cxn ang="0">
                    <a:pos x="126" y="369"/>
                  </a:cxn>
                  <a:cxn ang="0">
                    <a:pos x="121" y="384"/>
                  </a:cxn>
                  <a:cxn ang="0">
                    <a:pos x="113" y="392"/>
                  </a:cxn>
                  <a:cxn ang="0">
                    <a:pos x="103" y="400"/>
                  </a:cxn>
                  <a:cxn ang="0">
                    <a:pos x="94" y="404"/>
                  </a:cxn>
                  <a:cxn ang="0">
                    <a:pos x="80" y="406"/>
                  </a:cxn>
                  <a:cxn ang="0">
                    <a:pos x="65" y="404"/>
                  </a:cxn>
                  <a:cxn ang="0">
                    <a:pos x="50" y="400"/>
                  </a:cxn>
                  <a:cxn ang="0">
                    <a:pos x="36" y="392"/>
                  </a:cxn>
                  <a:cxn ang="0">
                    <a:pos x="27" y="386"/>
                  </a:cxn>
                  <a:cxn ang="0">
                    <a:pos x="23" y="382"/>
                  </a:cxn>
                  <a:cxn ang="0">
                    <a:pos x="21" y="375"/>
                  </a:cxn>
                  <a:cxn ang="0">
                    <a:pos x="17" y="367"/>
                  </a:cxn>
                </a:cxnLst>
                <a:rect l="0" t="0" r="r" b="b"/>
                <a:pathLst>
                  <a:path w="130" h="406">
                    <a:moveTo>
                      <a:pt x="17" y="365"/>
                    </a:moveTo>
                    <a:lnTo>
                      <a:pt x="15" y="359"/>
                    </a:lnTo>
                    <a:lnTo>
                      <a:pt x="13" y="355"/>
                    </a:lnTo>
                    <a:lnTo>
                      <a:pt x="11" y="349"/>
                    </a:lnTo>
                    <a:lnTo>
                      <a:pt x="9" y="345"/>
                    </a:lnTo>
                    <a:lnTo>
                      <a:pt x="7" y="340"/>
                    </a:lnTo>
                    <a:lnTo>
                      <a:pt x="7" y="334"/>
                    </a:lnTo>
                    <a:lnTo>
                      <a:pt x="5" y="330"/>
                    </a:lnTo>
                    <a:lnTo>
                      <a:pt x="4" y="324"/>
                    </a:lnTo>
                    <a:lnTo>
                      <a:pt x="4" y="318"/>
                    </a:lnTo>
                    <a:lnTo>
                      <a:pt x="2" y="310"/>
                    </a:lnTo>
                    <a:lnTo>
                      <a:pt x="2" y="304"/>
                    </a:lnTo>
                    <a:lnTo>
                      <a:pt x="2" y="297"/>
                    </a:lnTo>
                    <a:lnTo>
                      <a:pt x="0" y="291"/>
                    </a:lnTo>
                    <a:lnTo>
                      <a:pt x="0" y="283"/>
                    </a:lnTo>
                    <a:lnTo>
                      <a:pt x="0" y="277"/>
                    </a:lnTo>
                    <a:lnTo>
                      <a:pt x="2" y="269"/>
                    </a:lnTo>
                    <a:lnTo>
                      <a:pt x="2" y="262"/>
                    </a:lnTo>
                    <a:lnTo>
                      <a:pt x="2" y="254"/>
                    </a:lnTo>
                    <a:lnTo>
                      <a:pt x="4" y="246"/>
                    </a:lnTo>
                    <a:lnTo>
                      <a:pt x="4" y="238"/>
                    </a:lnTo>
                    <a:lnTo>
                      <a:pt x="5" y="230"/>
                    </a:lnTo>
                    <a:lnTo>
                      <a:pt x="7" y="223"/>
                    </a:lnTo>
                    <a:lnTo>
                      <a:pt x="7" y="215"/>
                    </a:lnTo>
                    <a:lnTo>
                      <a:pt x="9" y="207"/>
                    </a:lnTo>
                    <a:lnTo>
                      <a:pt x="11" y="201"/>
                    </a:lnTo>
                    <a:lnTo>
                      <a:pt x="11" y="195"/>
                    </a:lnTo>
                    <a:lnTo>
                      <a:pt x="13" y="189"/>
                    </a:lnTo>
                    <a:lnTo>
                      <a:pt x="13" y="183"/>
                    </a:lnTo>
                    <a:lnTo>
                      <a:pt x="15" y="180"/>
                    </a:lnTo>
                    <a:lnTo>
                      <a:pt x="17" y="174"/>
                    </a:lnTo>
                    <a:lnTo>
                      <a:pt x="17" y="168"/>
                    </a:lnTo>
                    <a:lnTo>
                      <a:pt x="19" y="162"/>
                    </a:lnTo>
                    <a:lnTo>
                      <a:pt x="19" y="154"/>
                    </a:lnTo>
                    <a:lnTo>
                      <a:pt x="21" y="148"/>
                    </a:lnTo>
                    <a:lnTo>
                      <a:pt x="23" y="141"/>
                    </a:lnTo>
                    <a:lnTo>
                      <a:pt x="25" y="135"/>
                    </a:lnTo>
                    <a:lnTo>
                      <a:pt x="25" y="129"/>
                    </a:lnTo>
                    <a:lnTo>
                      <a:pt x="27" y="121"/>
                    </a:lnTo>
                    <a:lnTo>
                      <a:pt x="29" y="115"/>
                    </a:lnTo>
                    <a:lnTo>
                      <a:pt x="29" y="107"/>
                    </a:lnTo>
                    <a:lnTo>
                      <a:pt x="30" y="104"/>
                    </a:lnTo>
                    <a:lnTo>
                      <a:pt x="30" y="100"/>
                    </a:lnTo>
                    <a:lnTo>
                      <a:pt x="30" y="96"/>
                    </a:lnTo>
                    <a:lnTo>
                      <a:pt x="32" y="92"/>
                    </a:lnTo>
                    <a:lnTo>
                      <a:pt x="32" y="88"/>
                    </a:lnTo>
                    <a:lnTo>
                      <a:pt x="32" y="84"/>
                    </a:lnTo>
                    <a:lnTo>
                      <a:pt x="34" y="80"/>
                    </a:lnTo>
                    <a:lnTo>
                      <a:pt x="34" y="76"/>
                    </a:lnTo>
                    <a:lnTo>
                      <a:pt x="36" y="72"/>
                    </a:lnTo>
                    <a:lnTo>
                      <a:pt x="36" y="66"/>
                    </a:lnTo>
                    <a:lnTo>
                      <a:pt x="38" y="61"/>
                    </a:lnTo>
                    <a:lnTo>
                      <a:pt x="38" y="57"/>
                    </a:lnTo>
                    <a:lnTo>
                      <a:pt x="40" y="51"/>
                    </a:lnTo>
                    <a:lnTo>
                      <a:pt x="40" y="45"/>
                    </a:lnTo>
                    <a:lnTo>
                      <a:pt x="42" y="41"/>
                    </a:lnTo>
                    <a:lnTo>
                      <a:pt x="44" y="35"/>
                    </a:lnTo>
                    <a:lnTo>
                      <a:pt x="44" y="31"/>
                    </a:lnTo>
                    <a:lnTo>
                      <a:pt x="46" y="25"/>
                    </a:lnTo>
                    <a:lnTo>
                      <a:pt x="46" y="20"/>
                    </a:lnTo>
                    <a:lnTo>
                      <a:pt x="46" y="14"/>
                    </a:lnTo>
                    <a:lnTo>
                      <a:pt x="48" y="10"/>
                    </a:lnTo>
                    <a:lnTo>
                      <a:pt x="50" y="6"/>
                    </a:lnTo>
                    <a:lnTo>
                      <a:pt x="52" y="2"/>
                    </a:lnTo>
                    <a:lnTo>
                      <a:pt x="55" y="0"/>
                    </a:lnTo>
                    <a:lnTo>
                      <a:pt x="59" y="2"/>
                    </a:lnTo>
                    <a:lnTo>
                      <a:pt x="63" y="4"/>
                    </a:lnTo>
                    <a:lnTo>
                      <a:pt x="65" y="6"/>
                    </a:lnTo>
                    <a:lnTo>
                      <a:pt x="67" y="10"/>
                    </a:lnTo>
                    <a:lnTo>
                      <a:pt x="69" y="16"/>
                    </a:lnTo>
                    <a:lnTo>
                      <a:pt x="71" y="20"/>
                    </a:lnTo>
                    <a:lnTo>
                      <a:pt x="73" y="25"/>
                    </a:lnTo>
                    <a:lnTo>
                      <a:pt x="73" y="29"/>
                    </a:lnTo>
                    <a:lnTo>
                      <a:pt x="78" y="47"/>
                    </a:lnTo>
                    <a:lnTo>
                      <a:pt x="82" y="64"/>
                    </a:lnTo>
                    <a:lnTo>
                      <a:pt x="86" y="84"/>
                    </a:lnTo>
                    <a:lnTo>
                      <a:pt x="92" y="102"/>
                    </a:lnTo>
                    <a:lnTo>
                      <a:pt x="94" y="119"/>
                    </a:lnTo>
                    <a:lnTo>
                      <a:pt x="98" y="137"/>
                    </a:lnTo>
                    <a:lnTo>
                      <a:pt x="101" y="154"/>
                    </a:lnTo>
                    <a:lnTo>
                      <a:pt x="105" y="172"/>
                    </a:lnTo>
                    <a:lnTo>
                      <a:pt x="109" y="187"/>
                    </a:lnTo>
                    <a:lnTo>
                      <a:pt x="113" y="203"/>
                    </a:lnTo>
                    <a:lnTo>
                      <a:pt x="115" y="219"/>
                    </a:lnTo>
                    <a:lnTo>
                      <a:pt x="119" y="234"/>
                    </a:lnTo>
                    <a:lnTo>
                      <a:pt x="123" y="250"/>
                    </a:lnTo>
                    <a:lnTo>
                      <a:pt x="124" y="265"/>
                    </a:lnTo>
                    <a:lnTo>
                      <a:pt x="126" y="279"/>
                    </a:lnTo>
                    <a:lnTo>
                      <a:pt x="128" y="295"/>
                    </a:lnTo>
                    <a:lnTo>
                      <a:pt x="130" y="306"/>
                    </a:lnTo>
                    <a:lnTo>
                      <a:pt x="130" y="316"/>
                    </a:lnTo>
                    <a:lnTo>
                      <a:pt x="130" y="328"/>
                    </a:lnTo>
                    <a:lnTo>
                      <a:pt x="130" y="338"/>
                    </a:lnTo>
                    <a:lnTo>
                      <a:pt x="130" y="347"/>
                    </a:lnTo>
                    <a:lnTo>
                      <a:pt x="128" y="359"/>
                    </a:lnTo>
                    <a:lnTo>
                      <a:pt x="126" y="369"/>
                    </a:lnTo>
                    <a:lnTo>
                      <a:pt x="123" y="379"/>
                    </a:lnTo>
                    <a:lnTo>
                      <a:pt x="121" y="384"/>
                    </a:lnTo>
                    <a:lnTo>
                      <a:pt x="117" y="388"/>
                    </a:lnTo>
                    <a:lnTo>
                      <a:pt x="113" y="392"/>
                    </a:lnTo>
                    <a:lnTo>
                      <a:pt x="109" y="396"/>
                    </a:lnTo>
                    <a:lnTo>
                      <a:pt x="103" y="400"/>
                    </a:lnTo>
                    <a:lnTo>
                      <a:pt x="100" y="402"/>
                    </a:lnTo>
                    <a:lnTo>
                      <a:pt x="94" y="404"/>
                    </a:lnTo>
                    <a:lnTo>
                      <a:pt x="88" y="406"/>
                    </a:lnTo>
                    <a:lnTo>
                      <a:pt x="80" y="406"/>
                    </a:lnTo>
                    <a:lnTo>
                      <a:pt x="73" y="406"/>
                    </a:lnTo>
                    <a:lnTo>
                      <a:pt x="65" y="404"/>
                    </a:lnTo>
                    <a:lnTo>
                      <a:pt x="57" y="402"/>
                    </a:lnTo>
                    <a:lnTo>
                      <a:pt x="50" y="400"/>
                    </a:lnTo>
                    <a:lnTo>
                      <a:pt x="42" y="396"/>
                    </a:lnTo>
                    <a:lnTo>
                      <a:pt x="36" y="392"/>
                    </a:lnTo>
                    <a:lnTo>
                      <a:pt x="29" y="390"/>
                    </a:lnTo>
                    <a:lnTo>
                      <a:pt x="27" y="386"/>
                    </a:lnTo>
                    <a:lnTo>
                      <a:pt x="25" y="384"/>
                    </a:lnTo>
                    <a:lnTo>
                      <a:pt x="23" y="382"/>
                    </a:lnTo>
                    <a:lnTo>
                      <a:pt x="21" y="379"/>
                    </a:lnTo>
                    <a:lnTo>
                      <a:pt x="21" y="375"/>
                    </a:lnTo>
                    <a:lnTo>
                      <a:pt x="19" y="371"/>
                    </a:lnTo>
                    <a:lnTo>
                      <a:pt x="17" y="367"/>
                    </a:lnTo>
                    <a:lnTo>
                      <a:pt x="17" y="365"/>
                    </a:lnTo>
                    <a:close/>
                  </a:path>
                </a:pathLst>
              </a:custGeom>
              <a:solidFill>
                <a:srgbClr val="BFC2D1"/>
              </a:solidFill>
              <a:ln w="9525">
                <a:noFill/>
                <a:round/>
                <a:headEnd/>
                <a:tailEnd/>
              </a:ln>
            </p:spPr>
            <p:txBody>
              <a:bodyPr/>
              <a:lstStyle/>
              <a:p>
                <a:endParaRPr lang="en-US"/>
              </a:p>
            </p:txBody>
          </p:sp>
          <p:sp>
            <p:nvSpPr>
              <p:cNvPr id="41004" name="Freeform 44"/>
              <p:cNvSpPr>
                <a:spLocks/>
              </p:cNvSpPr>
              <p:nvPr/>
            </p:nvSpPr>
            <p:spPr bwMode="auto">
              <a:xfrm>
                <a:off x="2186" y="1336"/>
                <a:ext cx="119" cy="183"/>
              </a:xfrm>
              <a:custGeom>
                <a:avLst/>
                <a:gdLst/>
                <a:ahLst/>
                <a:cxnLst>
                  <a:cxn ang="0">
                    <a:pos x="13" y="324"/>
                  </a:cxn>
                  <a:cxn ang="0">
                    <a:pos x="9" y="316"/>
                  </a:cxn>
                  <a:cxn ang="0">
                    <a:pos x="7" y="307"/>
                  </a:cxn>
                  <a:cxn ang="0">
                    <a:pos x="5" y="299"/>
                  </a:cxn>
                  <a:cxn ang="0">
                    <a:pos x="3" y="287"/>
                  </a:cxn>
                  <a:cxn ang="0">
                    <a:pos x="1" y="275"/>
                  </a:cxn>
                  <a:cxn ang="0">
                    <a:pos x="0" y="262"/>
                  </a:cxn>
                  <a:cxn ang="0">
                    <a:pos x="0" y="250"/>
                  </a:cxn>
                  <a:cxn ang="0">
                    <a:pos x="1" y="236"/>
                  </a:cxn>
                  <a:cxn ang="0">
                    <a:pos x="1" y="223"/>
                  </a:cxn>
                  <a:cxn ang="0">
                    <a:pos x="5" y="209"/>
                  </a:cxn>
                  <a:cxn ang="0">
                    <a:pos x="7" y="194"/>
                  </a:cxn>
                  <a:cxn ang="0">
                    <a:pos x="9" y="182"/>
                  </a:cxn>
                  <a:cxn ang="0">
                    <a:pos x="11" y="172"/>
                  </a:cxn>
                  <a:cxn ang="0">
                    <a:pos x="13" y="160"/>
                  </a:cxn>
                  <a:cxn ang="0">
                    <a:pos x="15" y="151"/>
                  </a:cxn>
                  <a:cxn ang="0">
                    <a:pos x="17" y="139"/>
                  </a:cxn>
                  <a:cxn ang="0">
                    <a:pos x="21" y="127"/>
                  </a:cxn>
                  <a:cxn ang="0">
                    <a:pos x="23" y="116"/>
                  </a:cxn>
                  <a:cxn ang="0">
                    <a:pos x="25" y="102"/>
                  </a:cxn>
                  <a:cxn ang="0">
                    <a:pos x="26" y="94"/>
                  </a:cxn>
                  <a:cxn ang="0">
                    <a:pos x="28" y="86"/>
                  </a:cxn>
                  <a:cxn ang="0">
                    <a:pos x="28" y="78"/>
                  </a:cxn>
                  <a:cxn ang="0">
                    <a:pos x="30" y="73"/>
                  </a:cxn>
                  <a:cxn ang="0">
                    <a:pos x="32" y="65"/>
                  </a:cxn>
                  <a:cxn ang="0">
                    <a:pos x="34" y="55"/>
                  </a:cxn>
                  <a:cxn ang="0">
                    <a:pos x="36" y="45"/>
                  </a:cxn>
                  <a:cxn ang="0">
                    <a:pos x="38" y="36"/>
                  </a:cxn>
                  <a:cxn ang="0">
                    <a:pos x="40" y="26"/>
                  </a:cxn>
                  <a:cxn ang="0">
                    <a:pos x="42" y="18"/>
                  </a:cxn>
                  <a:cxn ang="0">
                    <a:pos x="42" y="8"/>
                  </a:cxn>
                  <a:cxn ang="0">
                    <a:pos x="48" y="0"/>
                  </a:cxn>
                  <a:cxn ang="0">
                    <a:pos x="53" y="0"/>
                  </a:cxn>
                  <a:cxn ang="0">
                    <a:pos x="59" y="4"/>
                  </a:cxn>
                  <a:cxn ang="0">
                    <a:pos x="63" y="12"/>
                  </a:cxn>
                  <a:cxn ang="0">
                    <a:pos x="65" y="22"/>
                  </a:cxn>
                  <a:cxn ang="0">
                    <a:pos x="71" y="41"/>
                  </a:cxn>
                  <a:cxn ang="0">
                    <a:pos x="78" y="75"/>
                  </a:cxn>
                  <a:cxn ang="0">
                    <a:pos x="86" y="108"/>
                  </a:cxn>
                  <a:cxn ang="0">
                    <a:pos x="92" y="139"/>
                  </a:cxn>
                  <a:cxn ang="0">
                    <a:pos x="97" y="170"/>
                  </a:cxn>
                  <a:cxn ang="0">
                    <a:pos x="105" y="197"/>
                  </a:cxn>
                  <a:cxn ang="0">
                    <a:pos x="111" y="225"/>
                  </a:cxn>
                  <a:cxn ang="0">
                    <a:pos x="115" y="252"/>
                  </a:cxn>
                  <a:cxn ang="0">
                    <a:pos x="117" y="277"/>
                  </a:cxn>
                  <a:cxn ang="0">
                    <a:pos x="119" y="295"/>
                  </a:cxn>
                  <a:cxn ang="0">
                    <a:pos x="117" y="315"/>
                  </a:cxn>
                  <a:cxn ang="0">
                    <a:pos x="115" y="334"/>
                  </a:cxn>
                  <a:cxn ang="0">
                    <a:pos x="109" y="348"/>
                  </a:cxn>
                  <a:cxn ang="0">
                    <a:pos x="103" y="355"/>
                  </a:cxn>
                  <a:cxn ang="0">
                    <a:pos x="94" y="361"/>
                  </a:cxn>
                  <a:cxn ang="0">
                    <a:pos x="84" y="365"/>
                  </a:cxn>
                  <a:cxn ang="0">
                    <a:pos x="72" y="367"/>
                  </a:cxn>
                  <a:cxn ang="0">
                    <a:pos x="59" y="365"/>
                  </a:cxn>
                  <a:cxn ang="0">
                    <a:pos x="46" y="361"/>
                  </a:cxn>
                  <a:cxn ang="0">
                    <a:pos x="32" y="355"/>
                  </a:cxn>
                  <a:cxn ang="0">
                    <a:pos x="25" y="350"/>
                  </a:cxn>
                  <a:cxn ang="0">
                    <a:pos x="21" y="346"/>
                  </a:cxn>
                  <a:cxn ang="0">
                    <a:pos x="17" y="340"/>
                  </a:cxn>
                  <a:cxn ang="0">
                    <a:pos x="15" y="332"/>
                  </a:cxn>
                </a:cxnLst>
                <a:rect l="0" t="0" r="r" b="b"/>
                <a:pathLst>
                  <a:path w="119" h="367">
                    <a:moveTo>
                      <a:pt x="15" y="330"/>
                    </a:moveTo>
                    <a:lnTo>
                      <a:pt x="13" y="324"/>
                    </a:lnTo>
                    <a:lnTo>
                      <a:pt x="11" y="320"/>
                    </a:lnTo>
                    <a:lnTo>
                      <a:pt x="9" y="316"/>
                    </a:lnTo>
                    <a:lnTo>
                      <a:pt x="9" y="313"/>
                    </a:lnTo>
                    <a:lnTo>
                      <a:pt x="7" y="307"/>
                    </a:lnTo>
                    <a:lnTo>
                      <a:pt x="5" y="303"/>
                    </a:lnTo>
                    <a:lnTo>
                      <a:pt x="5" y="299"/>
                    </a:lnTo>
                    <a:lnTo>
                      <a:pt x="3" y="293"/>
                    </a:lnTo>
                    <a:lnTo>
                      <a:pt x="3" y="287"/>
                    </a:lnTo>
                    <a:lnTo>
                      <a:pt x="1" y="281"/>
                    </a:lnTo>
                    <a:lnTo>
                      <a:pt x="1" y="275"/>
                    </a:lnTo>
                    <a:lnTo>
                      <a:pt x="1" y="270"/>
                    </a:lnTo>
                    <a:lnTo>
                      <a:pt x="0" y="262"/>
                    </a:lnTo>
                    <a:lnTo>
                      <a:pt x="0" y="256"/>
                    </a:lnTo>
                    <a:lnTo>
                      <a:pt x="0" y="250"/>
                    </a:lnTo>
                    <a:lnTo>
                      <a:pt x="0" y="244"/>
                    </a:lnTo>
                    <a:lnTo>
                      <a:pt x="1" y="236"/>
                    </a:lnTo>
                    <a:lnTo>
                      <a:pt x="1" y="231"/>
                    </a:lnTo>
                    <a:lnTo>
                      <a:pt x="1" y="223"/>
                    </a:lnTo>
                    <a:lnTo>
                      <a:pt x="3" y="215"/>
                    </a:lnTo>
                    <a:lnTo>
                      <a:pt x="5" y="209"/>
                    </a:lnTo>
                    <a:lnTo>
                      <a:pt x="5" y="201"/>
                    </a:lnTo>
                    <a:lnTo>
                      <a:pt x="7" y="194"/>
                    </a:lnTo>
                    <a:lnTo>
                      <a:pt x="9" y="188"/>
                    </a:lnTo>
                    <a:lnTo>
                      <a:pt x="9" y="182"/>
                    </a:lnTo>
                    <a:lnTo>
                      <a:pt x="11" y="176"/>
                    </a:lnTo>
                    <a:lnTo>
                      <a:pt x="11" y="172"/>
                    </a:lnTo>
                    <a:lnTo>
                      <a:pt x="13" y="166"/>
                    </a:lnTo>
                    <a:lnTo>
                      <a:pt x="13" y="160"/>
                    </a:lnTo>
                    <a:lnTo>
                      <a:pt x="15" y="156"/>
                    </a:lnTo>
                    <a:lnTo>
                      <a:pt x="15" y="151"/>
                    </a:lnTo>
                    <a:lnTo>
                      <a:pt x="17" y="147"/>
                    </a:lnTo>
                    <a:lnTo>
                      <a:pt x="17" y="139"/>
                    </a:lnTo>
                    <a:lnTo>
                      <a:pt x="19" y="133"/>
                    </a:lnTo>
                    <a:lnTo>
                      <a:pt x="21" y="127"/>
                    </a:lnTo>
                    <a:lnTo>
                      <a:pt x="21" y="121"/>
                    </a:lnTo>
                    <a:lnTo>
                      <a:pt x="23" y="116"/>
                    </a:lnTo>
                    <a:lnTo>
                      <a:pt x="25" y="110"/>
                    </a:lnTo>
                    <a:lnTo>
                      <a:pt x="25" y="102"/>
                    </a:lnTo>
                    <a:lnTo>
                      <a:pt x="26" y="96"/>
                    </a:lnTo>
                    <a:lnTo>
                      <a:pt x="26" y="94"/>
                    </a:lnTo>
                    <a:lnTo>
                      <a:pt x="26" y="90"/>
                    </a:lnTo>
                    <a:lnTo>
                      <a:pt x="28" y="86"/>
                    </a:lnTo>
                    <a:lnTo>
                      <a:pt x="28" y="82"/>
                    </a:lnTo>
                    <a:lnTo>
                      <a:pt x="28" y="78"/>
                    </a:lnTo>
                    <a:lnTo>
                      <a:pt x="30" y="77"/>
                    </a:lnTo>
                    <a:lnTo>
                      <a:pt x="30" y="73"/>
                    </a:lnTo>
                    <a:lnTo>
                      <a:pt x="30" y="69"/>
                    </a:lnTo>
                    <a:lnTo>
                      <a:pt x="32" y="65"/>
                    </a:lnTo>
                    <a:lnTo>
                      <a:pt x="32" y="59"/>
                    </a:lnTo>
                    <a:lnTo>
                      <a:pt x="34" y="55"/>
                    </a:lnTo>
                    <a:lnTo>
                      <a:pt x="34" y="49"/>
                    </a:lnTo>
                    <a:lnTo>
                      <a:pt x="36" y="45"/>
                    </a:lnTo>
                    <a:lnTo>
                      <a:pt x="36" y="39"/>
                    </a:lnTo>
                    <a:lnTo>
                      <a:pt x="38" y="36"/>
                    </a:lnTo>
                    <a:lnTo>
                      <a:pt x="40" y="32"/>
                    </a:lnTo>
                    <a:lnTo>
                      <a:pt x="40" y="26"/>
                    </a:lnTo>
                    <a:lnTo>
                      <a:pt x="40" y="22"/>
                    </a:lnTo>
                    <a:lnTo>
                      <a:pt x="42" y="18"/>
                    </a:lnTo>
                    <a:lnTo>
                      <a:pt x="42" y="12"/>
                    </a:lnTo>
                    <a:lnTo>
                      <a:pt x="42" y="8"/>
                    </a:lnTo>
                    <a:lnTo>
                      <a:pt x="44" y="4"/>
                    </a:lnTo>
                    <a:lnTo>
                      <a:pt x="48" y="0"/>
                    </a:lnTo>
                    <a:lnTo>
                      <a:pt x="49" y="0"/>
                    </a:lnTo>
                    <a:lnTo>
                      <a:pt x="53" y="0"/>
                    </a:lnTo>
                    <a:lnTo>
                      <a:pt x="57" y="2"/>
                    </a:lnTo>
                    <a:lnTo>
                      <a:pt x="59" y="4"/>
                    </a:lnTo>
                    <a:lnTo>
                      <a:pt x="61" y="8"/>
                    </a:lnTo>
                    <a:lnTo>
                      <a:pt x="63" y="12"/>
                    </a:lnTo>
                    <a:lnTo>
                      <a:pt x="65" y="18"/>
                    </a:lnTo>
                    <a:lnTo>
                      <a:pt x="65" y="22"/>
                    </a:lnTo>
                    <a:lnTo>
                      <a:pt x="67" y="26"/>
                    </a:lnTo>
                    <a:lnTo>
                      <a:pt x="71" y="41"/>
                    </a:lnTo>
                    <a:lnTo>
                      <a:pt x="74" y="59"/>
                    </a:lnTo>
                    <a:lnTo>
                      <a:pt x="78" y="75"/>
                    </a:lnTo>
                    <a:lnTo>
                      <a:pt x="82" y="90"/>
                    </a:lnTo>
                    <a:lnTo>
                      <a:pt x="86" y="108"/>
                    </a:lnTo>
                    <a:lnTo>
                      <a:pt x="88" y="123"/>
                    </a:lnTo>
                    <a:lnTo>
                      <a:pt x="92" y="139"/>
                    </a:lnTo>
                    <a:lnTo>
                      <a:pt x="96" y="156"/>
                    </a:lnTo>
                    <a:lnTo>
                      <a:pt x="97" y="170"/>
                    </a:lnTo>
                    <a:lnTo>
                      <a:pt x="101" y="184"/>
                    </a:lnTo>
                    <a:lnTo>
                      <a:pt x="105" y="197"/>
                    </a:lnTo>
                    <a:lnTo>
                      <a:pt x="107" y="211"/>
                    </a:lnTo>
                    <a:lnTo>
                      <a:pt x="111" y="225"/>
                    </a:lnTo>
                    <a:lnTo>
                      <a:pt x="113" y="238"/>
                    </a:lnTo>
                    <a:lnTo>
                      <a:pt x="115" y="252"/>
                    </a:lnTo>
                    <a:lnTo>
                      <a:pt x="117" y="268"/>
                    </a:lnTo>
                    <a:lnTo>
                      <a:pt x="117" y="277"/>
                    </a:lnTo>
                    <a:lnTo>
                      <a:pt x="119" y="285"/>
                    </a:lnTo>
                    <a:lnTo>
                      <a:pt x="119" y="295"/>
                    </a:lnTo>
                    <a:lnTo>
                      <a:pt x="119" y="305"/>
                    </a:lnTo>
                    <a:lnTo>
                      <a:pt x="117" y="315"/>
                    </a:lnTo>
                    <a:lnTo>
                      <a:pt x="117" y="324"/>
                    </a:lnTo>
                    <a:lnTo>
                      <a:pt x="115" y="334"/>
                    </a:lnTo>
                    <a:lnTo>
                      <a:pt x="111" y="342"/>
                    </a:lnTo>
                    <a:lnTo>
                      <a:pt x="109" y="348"/>
                    </a:lnTo>
                    <a:lnTo>
                      <a:pt x="107" y="352"/>
                    </a:lnTo>
                    <a:lnTo>
                      <a:pt x="103" y="355"/>
                    </a:lnTo>
                    <a:lnTo>
                      <a:pt x="99" y="359"/>
                    </a:lnTo>
                    <a:lnTo>
                      <a:pt x="94" y="361"/>
                    </a:lnTo>
                    <a:lnTo>
                      <a:pt x="90" y="365"/>
                    </a:lnTo>
                    <a:lnTo>
                      <a:pt x="84" y="365"/>
                    </a:lnTo>
                    <a:lnTo>
                      <a:pt x="80" y="367"/>
                    </a:lnTo>
                    <a:lnTo>
                      <a:pt x="72" y="367"/>
                    </a:lnTo>
                    <a:lnTo>
                      <a:pt x="65" y="367"/>
                    </a:lnTo>
                    <a:lnTo>
                      <a:pt x="59" y="365"/>
                    </a:lnTo>
                    <a:lnTo>
                      <a:pt x="51" y="363"/>
                    </a:lnTo>
                    <a:lnTo>
                      <a:pt x="46" y="361"/>
                    </a:lnTo>
                    <a:lnTo>
                      <a:pt x="38" y="359"/>
                    </a:lnTo>
                    <a:lnTo>
                      <a:pt x="32" y="355"/>
                    </a:lnTo>
                    <a:lnTo>
                      <a:pt x="26" y="352"/>
                    </a:lnTo>
                    <a:lnTo>
                      <a:pt x="25" y="350"/>
                    </a:lnTo>
                    <a:lnTo>
                      <a:pt x="21" y="348"/>
                    </a:lnTo>
                    <a:lnTo>
                      <a:pt x="21" y="346"/>
                    </a:lnTo>
                    <a:lnTo>
                      <a:pt x="19" y="342"/>
                    </a:lnTo>
                    <a:lnTo>
                      <a:pt x="17" y="340"/>
                    </a:lnTo>
                    <a:lnTo>
                      <a:pt x="17" y="336"/>
                    </a:lnTo>
                    <a:lnTo>
                      <a:pt x="15" y="332"/>
                    </a:lnTo>
                    <a:lnTo>
                      <a:pt x="15" y="330"/>
                    </a:lnTo>
                    <a:close/>
                  </a:path>
                </a:pathLst>
              </a:custGeom>
              <a:solidFill>
                <a:srgbClr val="CACCD9"/>
              </a:solidFill>
              <a:ln w="9525">
                <a:noFill/>
                <a:round/>
                <a:headEnd/>
                <a:tailEnd/>
              </a:ln>
            </p:spPr>
            <p:txBody>
              <a:bodyPr/>
              <a:lstStyle/>
              <a:p>
                <a:endParaRPr lang="en-US"/>
              </a:p>
            </p:txBody>
          </p:sp>
          <p:sp>
            <p:nvSpPr>
              <p:cNvPr id="41005" name="Freeform 45"/>
              <p:cNvSpPr>
                <a:spLocks/>
              </p:cNvSpPr>
              <p:nvPr/>
            </p:nvSpPr>
            <p:spPr bwMode="auto">
              <a:xfrm>
                <a:off x="2189" y="1348"/>
                <a:ext cx="106" cy="165"/>
              </a:xfrm>
              <a:custGeom>
                <a:avLst/>
                <a:gdLst/>
                <a:ahLst/>
                <a:cxnLst>
                  <a:cxn ang="0">
                    <a:pos x="12" y="292"/>
                  </a:cxn>
                  <a:cxn ang="0">
                    <a:pos x="10" y="285"/>
                  </a:cxn>
                  <a:cxn ang="0">
                    <a:pos x="6" y="275"/>
                  </a:cxn>
                  <a:cxn ang="0">
                    <a:pos x="4" y="267"/>
                  </a:cxn>
                  <a:cxn ang="0">
                    <a:pos x="2" y="257"/>
                  </a:cxn>
                  <a:cxn ang="0">
                    <a:pos x="2" y="248"/>
                  </a:cxn>
                  <a:cxn ang="0">
                    <a:pos x="0" y="236"/>
                  </a:cxn>
                  <a:cxn ang="0">
                    <a:pos x="0" y="224"/>
                  </a:cxn>
                  <a:cxn ang="0">
                    <a:pos x="0" y="212"/>
                  </a:cxn>
                  <a:cxn ang="0">
                    <a:pos x="2" y="201"/>
                  </a:cxn>
                  <a:cxn ang="0">
                    <a:pos x="4" y="187"/>
                  </a:cxn>
                  <a:cxn ang="0">
                    <a:pos x="6" y="173"/>
                  </a:cxn>
                  <a:cxn ang="0">
                    <a:pos x="8" y="164"/>
                  </a:cxn>
                  <a:cxn ang="0">
                    <a:pos x="10" y="154"/>
                  </a:cxn>
                  <a:cxn ang="0">
                    <a:pos x="12" y="144"/>
                  </a:cxn>
                  <a:cxn ang="0">
                    <a:pos x="14" y="136"/>
                  </a:cxn>
                  <a:cxn ang="0">
                    <a:pos x="16" y="125"/>
                  </a:cxn>
                  <a:cxn ang="0">
                    <a:pos x="18" y="115"/>
                  </a:cxn>
                  <a:cxn ang="0">
                    <a:pos x="22" y="103"/>
                  </a:cxn>
                  <a:cxn ang="0">
                    <a:pos x="23" y="91"/>
                  </a:cxn>
                  <a:cxn ang="0">
                    <a:pos x="25" y="84"/>
                  </a:cxn>
                  <a:cxn ang="0">
                    <a:pos x="25" y="78"/>
                  </a:cxn>
                  <a:cxn ang="0">
                    <a:pos x="27" y="72"/>
                  </a:cxn>
                  <a:cxn ang="0">
                    <a:pos x="27" y="64"/>
                  </a:cxn>
                  <a:cxn ang="0">
                    <a:pos x="29" y="58"/>
                  </a:cxn>
                  <a:cxn ang="0">
                    <a:pos x="31" y="49"/>
                  </a:cxn>
                  <a:cxn ang="0">
                    <a:pos x="33" y="41"/>
                  </a:cxn>
                  <a:cxn ang="0">
                    <a:pos x="35" y="31"/>
                  </a:cxn>
                  <a:cxn ang="0">
                    <a:pos x="37" y="23"/>
                  </a:cxn>
                  <a:cxn ang="0">
                    <a:pos x="37" y="15"/>
                  </a:cxn>
                  <a:cxn ang="0">
                    <a:pos x="39" y="8"/>
                  </a:cxn>
                  <a:cxn ang="0">
                    <a:pos x="43" y="2"/>
                  </a:cxn>
                  <a:cxn ang="0">
                    <a:pos x="48" y="0"/>
                  </a:cxn>
                  <a:cxn ang="0">
                    <a:pos x="54" y="4"/>
                  </a:cxn>
                  <a:cxn ang="0">
                    <a:pos x="56" y="11"/>
                  </a:cxn>
                  <a:cxn ang="0">
                    <a:pos x="60" y="19"/>
                  </a:cxn>
                  <a:cxn ang="0">
                    <a:pos x="64" y="37"/>
                  </a:cxn>
                  <a:cxn ang="0">
                    <a:pos x="71" y="66"/>
                  </a:cxn>
                  <a:cxn ang="0">
                    <a:pos x="77" y="95"/>
                  </a:cxn>
                  <a:cxn ang="0">
                    <a:pos x="83" y="125"/>
                  </a:cxn>
                  <a:cxn ang="0">
                    <a:pos x="89" y="152"/>
                  </a:cxn>
                  <a:cxn ang="0">
                    <a:pos x="94" y="177"/>
                  </a:cxn>
                  <a:cxn ang="0">
                    <a:pos x="100" y="203"/>
                  </a:cxn>
                  <a:cxn ang="0">
                    <a:pos x="104" y="228"/>
                  </a:cxn>
                  <a:cxn ang="0">
                    <a:pos x="106" y="248"/>
                  </a:cxn>
                  <a:cxn ang="0">
                    <a:pos x="106" y="265"/>
                  </a:cxn>
                  <a:cxn ang="0">
                    <a:pos x="106" y="283"/>
                  </a:cxn>
                  <a:cxn ang="0">
                    <a:pos x="104" y="300"/>
                  </a:cxn>
                  <a:cxn ang="0">
                    <a:pos x="98" y="312"/>
                  </a:cxn>
                  <a:cxn ang="0">
                    <a:pos x="93" y="320"/>
                  </a:cxn>
                  <a:cxn ang="0">
                    <a:pos x="85" y="326"/>
                  </a:cxn>
                  <a:cxn ang="0">
                    <a:pos x="77" y="329"/>
                  </a:cxn>
                  <a:cxn ang="0">
                    <a:pos x="66" y="329"/>
                  </a:cxn>
                  <a:cxn ang="0">
                    <a:pos x="54" y="329"/>
                  </a:cxn>
                  <a:cxn ang="0">
                    <a:pos x="41" y="326"/>
                  </a:cxn>
                  <a:cxn ang="0">
                    <a:pos x="29" y="320"/>
                  </a:cxn>
                  <a:cxn ang="0">
                    <a:pos x="22" y="314"/>
                  </a:cxn>
                  <a:cxn ang="0">
                    <a:pos x="18" y="310"/>
                  </a:cxn>
                  <a:cxn ang="0">
                    <a:pos x="16" y="304"/>
                  </a:cxn>
                  <a:cxn ang="0">
                    <a:pos x="14" y="298"/>
                  </a:cxn>
                </a:cxnLst>
                <a:rect l="0" t="0" r="r" b="b"/>
                <a:pathLst>
                  <a:path w="106" h="329">
                    <a:moveTo>
                      <a:pt x="14" y="296"/>
                    </a:moveTo>
                    <a:lnTo>
                      <a:pt x="12" y="292"/>
                    </a:lnTo>
                    <a:lnTo>
                      <a:pt x="10" y="289"/>
                    </a:lnTo>
                    <a:lnTo>
                      <a:pt x="10" y="285"/>
                    </a:lnTo>
                    <a:lnTo>
                      <a:pt x="8" y="281"/>
                    </a:lnTo>
                    <a:lnTo>
                      <a:pt x="6" y="275"/>
                    </a:lnTo>
                    <a:lnTo>
                      <a:pt x="6" y="271"/>
                    </a:lnTo>
                    <a:lnTo>
                      <a:pt x="4" y="267"/>
                    </a:lnTo>
                    <a:lnTo>
                      <a:pt x="4" y="263"/>
                    </a:lnTo>
                    <a:lnTo>
                      <a:pt x="2" y="257"/>
                    </a:lnTo>
                    <a:lnTo>
                      <a:pt x="2" y="253"/>
                    </a:lnTo>
                    <a:lnTo>
                      <a:pt x="2" y="248"/>
                    </a:lnTo>
                    <a:lnTo>
                      <a:pt x="0" y="242"/>
                    </a:lnTo>
                    <a:lnTo>
                      <a:pt x="0" y="236"/>
                    </a:lnTo>
                    <a:lnTo>
                      <a:pt x="0" y="230"/>
                    </a:lnTo>
                    <a:lnTo>
                      <a:pt x="0" y="224"/>
                    </a:lnTo>
                    <a:lnTo>
                      <a:pt x="0" y="218"/>
                    </a:lnTo>
                    <a:lnTo>
                      <a:pt x="0" y="212"/>
                    </a:lnTo>
                    <a:lnTo>
                      <a:pt x="2" y="207"/>
                    </a:lnTo>
                    <a:lnTo>
                      <a:pt x="2" y="201"/>
                    </a:lnTo>
                    <a:lnTo>
                      <a:pt x="4" y="193"/>
                    </a:lnTo>
                    <a:lnTo>
                      <a:pt x="4" y="187"/>
                    </a:lnTo>
                    <a:lnTo>
                      <a:pt x="6" y="181"/>
                    </a:lnTo>
                    <a:lnTo>
                      <a:pt x="6" y="173"/>
                    </a:lnTo>
                    <a:lnTo>
                      <a:pt x="8" y="168"/>
                    </a:lnTo>
                    <a:lnTo>
                      <a:pt x="8" y="164"/>
                    </a:lnTo>
                    <a:lnTo>
                      <a:pt x="10" y="158"/>
                    </a:lnTo>
                    <a:lnTo>
                      <a:pt x="10" y="154"/>
                    </a:lnTo>
                    <a:lnTo>
                      <a:pt x="12" y="150"/>
                    </a:lnTo>
                    <a:lnTo>
                      <a:pt x="12" y="144"/>
                    </a:lnTo>
                    <a:lnTo>
                      <a:pt x="14" y="140"/>
                    </a:lnTo>
                    <a:lnTo>
                      <a:pt x="14" y="136"/>
                    </a:lnTo>
                    <a:lnTo>
                      <a:pt x="16" y="130"/>
                    </a:lnTo>
                    <a:lnTo>
                      <a:pt x="16" y="125"/>
                    </a:lnTo>
                    <a:lnTo>
                      <a:pt x="18" y="121"/>
                    </a:lnTo>
                    <a:lnTo>
                      <a:pt x="18" y="115"/>
                    </a:lnTo>
                    <a:lnTo>
                      <a:pt x="20" y="109"/>
                    </a:lnTo>
                    <a:lnTo>
                      <a:pt x="22" y="103"/>
                    </a:lnTo>
                    <a:lnTo>
                      <a:pt x="22" y="97"/>
                    </a:lnTo>
                    <a:lnTo>
                      <a:pt x="23" y="91"/>
                    </a:lnTo>
                    <a:lnTo>
                      <a:pt x="23" y="88"/>
                    </a:lnTo>
                    <a:lnTo>
                      <a:pt x="25" y="84"/>
                    </a:lnTo>
                    <a:lnTo>
                      <a:pt x="25" y="80"/>
                    </a:lnTo>
                    <a:lnTo>
                      <a:pt x="25" y="78"/>
                    </a:lnTo>
                    <a:lnTo>
                      <a:pt x="25" y="74"/>
                    </a:lnTo>
                    <a:lnTo>
                      <a:pt x="27" y="72"/>
                    </a:lnTo>
                    <a:lnTo>
                      <a:pt x="27" y="68"/>
                    </a:lnTo>
                    <a:lnTo>
                      <a:pt x="27" y="64"/>
                    </a:lnTo>
                    <a:lnTo>
                      <a:pt x="29" y="62"/>
                    </a:lnTo>
                    <a:lnTo>
                      <a:pt x="29" y="58"/>
                    </a:lnTo>
                    <a:lnTo>
                      <a:pt x="29" y="52"/>
                    </a:lnTo>
                    <a:lnTo>
                      <a:pt x="31" y="49"/>
                    </a:lnTo>
                    <a:lnTo>
                      <a:pt x="31" y="45"/>
                    </a:lnTo>
                    <a:lnTo>
                      <a:pt x="33" y="41"/>
                    </a:lnTo>
                    <a:lnTo>
                      <a:pt x="33" y="37"/>
                    </a:lnTo>
                    <a:lnTo>
                      <a:pt x="35" y="31"/>
                    </a:lnTo>
                    <a:lnTo>
                      <a:pt x="35" y="27"/>
                    </a:lnTo>
                    <a:lnTo>
                      <a:pt x="37" y="23"/>
                    </a:lnTo>
                    <a:lnTo>
                      <a:pt x="37" y="19"/>
                    </a:lnTo>
                    <a:lnTo>
                      <a:pt x="37" y="15"/>
                    </a:lnTo>
                    <a:lnTo>
                      <a:pt x="39" y="11"/>
                    </a:lnTo>
                    <a:lnTo>
                      <a:pt x="39" y="8"/>
                    </a:lnTo>
                    <a:lnTo>
                      <a:pt x="41" y="4"/>
                    </a:lnTo>
                    <a:lnTo>
                      <a:pt x="43" y="2"/>
                    </a:lnTo>
                    <a:lnTo>
                      <a:pt x="46" y="0"/>
                    </a:lnTo>
                    <a:lnTo>
                      <a:pt x="48" y="0"/>
                    </a:lnTo>
                    <a:lnTo>
                      <a:pt x="52" y="2"/>
                    </a:lnTo>
                    <a:lnTo>
                      <a:pt x="54" y="4"/>
                    </a:lnTo>
                    <a:lnTo>
                      <a:pt x="56" y="8"/>
                    </a:lnTo>
                    <a:lnTo>
                      <a:pt x="56" y="11"/>
                    </a:lnTo>
                    <a:lnTo>
                      <a:pt x="58" y="15"/>
                    </a:lnTo>
                    <a:lnTo>
                      <a:pt x="60" y="19"/>
                    </a:lnTo>
                    <a:lnTo>
                      <a:pt x="60" y="23"/>
                    </a:lnTo>
                    <a:lnTo>
                      <a:pt x="64" y="37"/>
                    </a:lnTo>
                    <a:lnTo>
                      <a:pt x="68" y="52"/>
                    </a:lnTo>
                    <a:lnTo>
                      <a:pt x="71" y="66"/>
                    </a:lnTo>
                    <a:lnTo>
                      <a:pt x="75" y="82"/>
                    </a:lnTo>
                    <a:lnTo>
                      <a:pt x="77" y="95"/>
                    </a:lnTo>
                    <a:lnTo>
                      <a:pt x="81" y="111"/>
                    </a:lnTo>
                    <a:lnTo>
                      <a:pt x="83" y="125"/>
                    </a:lnTo>
                    <a:lnTo>
                      <a:pt x="87" y="140"/>
                    </a:lnTo>
                    <a:lnTo>
                      <a:pt x="89" y="152"/>
                    </a:lnTo>
                    <a:lnTo>
                      <a:pt x="93" y="164"/>
                    </a:lnTo>
                    <a:lnTo>
                      <a:pt x="94" y="177"/>
                    </a:lnTo>
                    <a:lnTo>
                      <a:pt x="96" y="189"/>
                    </a:lnTo>
                    <a:lnTo>
                      <a:pt x="100" y="203"/>
                    </a:lnTo>
                    <a:lnTo>
                      <a:pt x="102" y="214"/>
                    </a:lnTo>
                    <a:lnTo>
                      <a:pt x="104" y="228"/>
                    </a:lnTo>
                    <a:lnTo>
                      <a:pt x="106" y="240"/>
                    </a:lnTo>
                    <a:lnTo>
                      <a:pt x="106" y="248"/>
                    </a:lnTo>
                    <a:lnTo>
                      <a:pt x="106" y="257"/>
                    </a:lnTo>
                    <a:lnTo>
                      <a:pt x="106" y="265"/>
                    </a:lnTo>
                    <a:lnTo>
                      <a:pt x="106" y="275"/>
                    </a:lnTo>
                    <a:lnTo>
                      <a:pt x="106" y="283"/>
                    </a:lnTo>
                    <a:lnTo>
                      <a:pt x="106" y="290"/>
                    </a:lnTo>
                    <a:lnTo>
                      <a:pt x="104" y="300"/>
                    </a:lnTo>
                    <a:lnTo>
                      <a:pt x="100" y="308"/>
                    </a:lnTo>
                    <a:lnTo>
                      <a:pt x="98" y="312"/>
                    </a:lnTo>
                    <a:lnTo>
                      <a:pt x="96" y="316"/>
                    </a:lnTo>
                    <a:lnTo>
                      <a:pt x="93" y="320"/>
                    </a:lnTo>
                    <a:lnTo>
                      <a:pt x="89" y="322"/>
                    </a:lnTo>
                    <a:lnTo>
                      <a:pt x="85" y="326"/>
                    </a:lnTo>
                    <a:lnTo>
                      <a:pt x="81" y="328"/>
                    </a:lnTo>
                    <a:lnTo>
                      <a:pt x="77" y="329"/>
                    </a:lnTo>
                    <a:lnTo>
                      <a:pt x="71" y="329"/>
                    </a:lnTo>
                    <a:lnTo>
                      <a:pt x="66" y="329"/>
                    </a:lnTo>
                    <a:lnTo>
                      <a:pt x="60" y="329"/>
                    </a:lnTo>
                    <a:lnTo>
                      <a:pt x="54" y="329"/>
                    </a:lnTo>
                    <a:lnTo>
                      <a:pt x="46" y="328"/>
                    </a:lnTo>
                    <a:lnTo>
                      <a:pt x="41" y="326"/>
                    </a:lnTo>
                    <a:lnTo>
                      <a:pt x="35" y="322"/>
                    </a:lnTo>
                    <a:lnTo>
                      <a:pt x="29" y="320"/>
                    </a:lnTo>
                    <a:lnTo>
                      <a:pt x="23" y="316"/>
                    </a:lnTo>
                    <a:lnTo>
                      <a:pt x="22" y="314"/>
                    </a:lnTo>
                    <a:lnTo>
                      <a:pt x="20" y="312"/>
                    </a:lnTo>
                    <a:lnTo>
                      <a:pt x="18" y="310"/>
                    </a:lnTo>
                    <a:lnTo>
                      <a:pt x="18" y="308"/>
                    </a:lnTo>
                    <a:lnTo>
                      <a:pt x="16" y="304"/>
                    </a:lnTo>
                    <a:lnTo>
                      <a:pt x="16" y="302"/>
                    </a:lnTo>
                    <a:lnTo>
                      <a:pt x="14" y="298"/>
                    </a:lnTo>
                    <a:lnTo>
                      <a:pt x="14" y="296"/>
                    </a:lnTo>
                    <a:close/>
                  </a:path>
                </a:pathLst>
              </a:custGeom>
              <a:solidFill>
                <a:srgbClr val="D6D6E0"/>
              </a:solidFill>
              <a:ln w="9525">
                <a:noFill/>
                <a:round/>
                <a:headEnd/>
                <a:tailEnd/>
              </a:ln>
            </p:spPr>
            <p:txBody>
              <a:bodyPr/>
              <a:lstStyle/>
              <a:p>
                <a:endParaRPr lang="en-US"/>
              </a:p>
            </p:txBody>
          </p:sp>
          <p:sp>
            <p:nvSpPr>
              <p:cNvPr id="41006" name="Freeform 46"/>
              <p:cNvSpPr>
                <a:spLocks/>
              </p:cNvSpPr>
              <p:nvPr/>
            </p:nvSpPr>
            <p:spPr bwMode="auto">
              <a:xfrm>
                <a:off x="2193" y="1361"/>
                <a:ext cx="94" cy="146"/>
              </a:xfrm>
              <a:custGeom>
                <a:avLst/>
                <a:gdLst/>
                <a:ahLst/>
                <a:cxnLst>
                  <a:cxn ang="0">
                    <a:pos x="10" y="260"/>
                  </a:cxn>
                  <a:cxn ang="0">
                    <a:pos x="8" y="252"/>
                  </a:cxn>
                  <a:cxn ang="0">
                    <a:pos x="6" y="246"/>
                  </a:cxn>
                  <a:cxn ang="0">
                    <a:pos x="4" y="238"/>
                  </a:cxn>
                  <a:cxn ang="0">
                    <a:pos x="2" y="230"/>
                  </a:cxn>
                  <a:cxn ang="0">
                    <a:pos x="0" y="221"/>
                  </a:cxn>
                  <a:cxn ang="0">
                    <a:pos x="0" y="211"/>
                  </a:cxn>
                  <a:cxn ang="0">
                    <a:pos x="0" y="201"/>
                  </a:cxn>
                  <a:cxn ang="0">
                    <a:pos x="0" y="189"/>
                  </a:cxn>
                  <a:cxn ang="0">
                    <a:pos x="2" y="178"/>
                  </a:cxn>
                  <a:cxn ang="0">
                    <a:pos x="4" y="166"/>
                  </a:cxn>
                  <a:cxn ang="0">
                    <a:pos x="6" y="154"/>
                  </a:cxn>
                  <a:cxn ang="0">
                    <a:pos x="8" y="145"/>
                  </a:cxn>
                  <a:cxn ang="0">
                    <a:pos x="10" y="137"/>
                  </a:cxn>
                  <a:cxn ang="0">
                    <a:pos x="10" y="129"/>
                  </a:cxn>
                  <a:cxn ang="0">
                    <a:pos x="12" y="121"/>
                  </a:cxn>
                  <a:cxn ang="0">
                    <a:pos x="14" y="111"/>
                  </a:cxn>
                  <a:cxn ang="0">
                    <a:pos x="16" y="102"/>
                  </a:cxn>
                  <a:cxn ang="0">
                    <a:pos x="18" y="92"/>
                  </a:cxn>
                  <a:cxn ang="0">
                    <a:pos x="19" y="82"/>
                  </a:cxn>
                  <a:cxn ang="0">
                    <a:pos x="21" y="74"/>
                  </a:cxn>
                  <a:cxn ang="0">
                    <a:pos x="23" y="68"/>
                  </a:cxn>
                  <a:cxn ang="0">
                    <a:pos x="23" y="65"/>
                  </a:cxn>
                  <a:cxn ang="0">
                    <a:pos x="23" y="59"/>
                  </a:cxn>
                  <a:cxn ang="0">
                    <a:pos x="25" y="51"/>
                  </a:cxn>
                  <a:cxn ang="0">
                    <a:pos x="27" y="45"/>
                  </a:cxn>
                  <a:cxn ang="0">
                    <a:pos x="29" y="37"/>
                  </a:cxn>
                  <a:cxn ang="0">
                    <a:pos x="31" y="29"/>
                  </a:cxn>
                  <a:cxn ang="0">
                    <a:pos x="31" y="22"/>
                  </a:cxn>
                  <a:cxn ang="0">
                    <a:pos x="33" y="14"/>
                  </a:cxn>
                  <a:cxn ang="0">
                    <a:pos x="35" y="6"/>
                  </a:cxn>
                  <a:cxn ang="0">
                    <a:pos x="37" y="2"/>
                  </a:cxn>
                  <a:cxn ang="0">
                    <a:pos x="42" y="0"/>
                  </a:cxn>
                  <a:cxn ang="0">
                    <a:pos x="46" y="4"/>
                  </a:cxn>
                  <a:cxn ang="0">
                    <a:pos x="50" y="12"/>
                  </a:cxn>
                  <a:cxn ang="0">
                    <a:pos x="52" y="18"/>
                  </a:cxn>
                  <a:cxn ang="0">
                    <a:pos x="56" y="33"/>
                  </a:cxn>
                  <a:cxn ang="0">
                    <a:pos x="64" y="61"/>
                  </a:cxn>
                  <a:cxn ang="0">
                    <a:pos x="67" y="86"/>
                  </a:cxn>
                  <a:cxn ang="0">
                    <a:pos x="73" y="111"/>
                  </a:cxn>
                  <a:cxn ang="0">
                    <a:pos x="79" y="137"/>
                  </a:cxn>
                  <a:cxn ang="0">
                    <a:pos x="83" y="158"/>
                  </a:cxn>
                  <a:cxn ang="0">
                    <a:pos x="89" y="180"/>
                  </a:cxn>
                  <a:cxn ang="0">
                    <a:pos x="92" y="203"/>
                  </a:cxn>
                  <a:cxn ang="0">
                    <a:pos x="94" y="221"/>
                  </a:cxn>
                  <a:cxn ang="0">
                    <a:pos x="94" y="236"/>
                  </a:cxn>
                  <a:cxn ang="0">
                    <a:pos x="94" y="252"/>
                  </a:cxn>
                  <a:cxn ang="0">
                    <a:pos x="90" y="267"/>
                  </a:cxn>
                  <a:cxn ang="0">
                    <a:pos x="87" y="277"/>
                  </a:cxn>
                  <a:cxn ang="0">
                    <a:pos x="83" y="283"/>
                  </a:cxn>
                  <a:cxn ang="0">
                    <a:pos x="75" y="289"/>
                  </a:cxn>
                  <a:cxn ang="0">
                    <a:pos x="67" y="293"/>
                  </a:cxn>
                  <a:cxn ang="0">
                    <a:pos x="58" y="293"/>
                  </a:cxn>
                  <a:cxn ang="0">
                    <a:pos x="46" y="293"/>
                  </a:cxn>
                  <a:cxn ang="0">
                    <a:pos x="37" y="289"/>
                  </a:cxn>
                  <a:cxn ang="0">
                    <a:pos x="25" y="285"/>
                  </a:cxn>
                  <a:cxn ang="0">
                    <a:pos x="19" y="279"/>
                  </a:cxn>
                  <a:cxn ang="0">
                    <a:pos x="16" y="275"/>
                  </a:cxn>
                  <a:cxn ang="0">
                    <a:pos x="14" y="271"/>
                  </a:cxn>
                  <a:cxn ang="0">
                    <a:pos x="14" y="265"/>
                  </a:cxn>
                </a:cxnLst>
                <a:rect l="0" t="0" r="r" b="b"/>
                <a:pathLst>
                  <a:path w="94" h="293">
                    <a:moveTo>
                      <a:pt x="12" y="264"/>
                    </a:moveTo>
                    <a:lnTo>
                      <a:pt x="10" y="260"/>
                    </a:lnTo>
                    <a:lnTo>
                      <a:pt x="10" y="256"/>
                    </a:lnTo>
                    <a:lnTo>
                      <a:pt x="8" y="252"/>
                    </a:lnTo>
                    <a:lnTo>
                      <a:pt x="6" y="250"/>
                    </a:lnTo>
                    <a:lnTo>
                      <a:pt x="6" y="246"/>
                    </a:lnTo>
                    <a:lnTo>
                      <a:pt x="4" y="242"/>
                    </a:lnTo>
                    <a:lnTo>
                      <a:pt x="4" y="238"/>
                    </a:lnTo>
                    <a:lnTo>
                      <a:pt x="2" y="234"/>
                    </a:lnTo>
                    <a:lnTo>
                      <a:pt x="2" y="230"/>
                    </a:lnTo>
                    <a:lnTo>
                      <a:pt x="2" y="224"/>
                    </a:lnTo>
                    <a:lnTo>
                      <a:pt x="0" y="221"/>
                    </a:lnTo>
                    <a:lnTo>
                      <a:pt x="0" y="215"/>
                    </a:lnTo>
                    <a:lnTo>
                      <a:pt x="0" y="211"/>
                    </a:lnTo>
                    <a:lnTo>
                      <a:pt x="0" y="205"/>
                    </a:lnTo>
                    <a:lnTo>
                      <a:pt x="0" y="201"/>
                    </a:lnTo>
                    <a:lnTo>
                      <a:pt x="0" y="195"/>
                    </a:lnTo>
                    <a:lnTo>
                      <a:pt x="0" y="189"/>
                    </a:lnTo>
                    <a:lnTo>
                      <a:pt x="2" y="184"/>
                    </a:lnTo>
                    <a:lnTo>
                      <a:pt x="2" y="178"/>
                    </a:lnTo>
                    <a:lnTo>
                      <a:pt x="2" y="172"/>
                    </a:lnTo>
                    <a:lnTo>
                      <a:pt x="4" y="166"/>
                    </a:lnTo>
                    <a:lnTo>
                      <a:pt x="4" y="160"/>
                    </a:lnTo>
                    <a:lnTo>
                      <a:pt x="6" y="154"/>
                    </a:lnTo>
                    <a:lnTo>
                      <a:pt x="6" y="150"/>
                    </a:lnTo>
                    <a:lnTo>
                      <a:pt x="8" y="145"/>
                    </a:lnTo>
                    <a:lnTo>
                      <a:pt x="8" y="141"/>
                    </a:lnTo>
                    <a:lnTo>
                      <a:pt x="10" y="137"/>
                    </a:lnTo>
                    <a:lnTo>
                      <a:pt x="10" y="133"/>
                    </a:lnTo>
                    <a:lnTo>
                      <a:pt x="10" y="129"/>
                    </a:lnTo>
                    <a:lnTo>
                      <a:pt x="12" y="125"/>
                    </a:lnTo>
                    <a:lnTo>
                      <a:pt x="12" y="121"/>
                    </a:lnTo>
                    <a:lnTo>
                      <a:pt x="14" y="117"/>
                    </a:lnTo>
                    <a:lnTo>
                      <a:pt x="14" y="111"/>
                    </a:lnTo>
                    <a:lnTo>
                      <a:pt x="16" y="107"/>
                    </a:lnTo>
                    <a:lnTo>
                      <a:pt x="16" y="102"/>
                    </a:lnTo>
                    <a:lnTo>
                      <a:pt x="18" y="98"/>
                    </a:lnTo>
                    <a:lnTo>
                      <a:pt x="18" y="92"/>
                    </a:lnTo>
                    <a:lnTo>
                      <a:pt x="19" y="88"/>
                    </a:lnTo>
                    <a:lnTo>
                      <a:pt x="19" y="82"/>
                    </a:lnTo>
                    <a:lnTo>
                      <a:pt x="21" y="78"/>
                    </a:lnTo>
                    <a:lnTo>
                      <a:pt x="21" y="74"/>
                    </a:lnTo>
                    <a:lnTo>
                      <a:pt x="21" y="72"/>
                    </a:lnTo>
                    <a:lnTo>
                      <a:pt x="23" y="68"/>
                    </a:lnTo>
                    <a:lnTo>
                      <a:pt x="23" y="66"/>
                    </a:lnTo>
                    <a:lnTo>
                      <a:pt x="23" y="65"/>
                    </a:lnTo>
                    <a:lnTo>
                      <a:pt x="23" y="61"/>
                    </a:lnTo>
                    <a:lnTo>
                      <a:pt x="23" y="59"/>
                    </a:lnTo>
                    <a:lnTo>
                      <a:pt x="25" y="55"/>
                    </a:lnTo>
                    <a:lnTo>
                      <a:pt x="25" y="51"/>
                    </a:lnTo>
                    <a:lnTo>
                      <a:pt x="27" y="47"/>
                    </a:lnTo>
                    <a:lnTo>
                      <a:pt x="27" y="45"/>
                    </a:lnTo>
                    <a:lnTo>
                      <a:pt x="27" y="41"/>
                    </a:lnTo>
                    <a:lnTo>
                      <a:pt x="29" y="37"/>
                    </a:lnTo>
                    <a:lnTo>
                      <a:pt x="29" y="33"/>
                    </a:lnTo>
                    <a:lnTo>
                      <a:pt x="31" y="29"/>
                    </a:lnTo>
                    <a:lnTo>
                      <a:pt x="31" y="26"/>
                    </a:lnTo>
                    <a:lnTo>
                      <a:pt x="31" y="22"/>
                    </a:lnTo>
                    <a:lnTo>
                      <a:pt x="33" y="18"/>
                    </a:lnTo>
                    <a:lnTo>
                      <a:pt x="33" y="14"/>
                    </a:lnTo>
                    <a:lnTo>
                      <a:pt x="33" y="10"/>
                    </a:lnTo>
                    <a:lnTo>
                      <a:pt x="35" y="6"/>
                    </a:lnTo>
                    <a:lnTo>
                      <a:pt x="35" y="4"/>
                    </a:lnTo>
                    <a:lnTo>
                      <a:pt x="37" y="2"/>
                    </a:lnTo>
                    <a:lnTo>
                      <a:pt x="41" y="0"/>
                    </a:lnTo>
                    <a:lnTo>
                      <a:pt x="42" y="0"/>
                    </a:lnTo>
                    <a:lnTo>
                      <a:pt x="44" y="2"/>
                    </a:lnTo>
                    <a:lnTo>
                      <a:pt x="46" y="4"/>
                    </a:lnTo>
                    <a:lnTo>
                      <a:pt x="48" y="8"/>
                    </a:lnTo>
                    <a:lnTo>
                      <a:pt x="50" y="12"/>
                    </a:lnTo>
                    <a:lnTo>
                      <a:pt x="52" y="14"/>
                    </a:lnTo>
                    <a:lnTo>
                      <a:pt x="52" y="18"/>
                    </a:lnTo>
                    <a:lnTo>
                      <a:pt x="52" y="22"/>
                    </a:lnTo>
                    <a:lnTo>
                      <a:pt x="56" y="33"/>
                    </a:lnTo>
                    <a:lnTo>
                      <a:pt x="60" y="47"/>
                    </a:lnTo>
                    <a:lnTo>
                      <a:pt x="64" y="61"/>
                    </a:lnTo>
                    <a:lnTo>
                      <a:pt x="65" y="72"/>
                    </a:lnTo>
                    <a:lnTo>
                      <a:pt x="67" y="86"/>
                    </a:lnTo>
                    <a:lnTo>
                      <a:pt x="71" y="100"/>
                    </a:lnTo>
                    <a:lnTo>
                      <a:pt x="73" y="111"/>
                    </a:lnTo>
                    <a:lnTo>
                      <a:pt x="77" y="125"/>
                    </a:lnTo>
                    <a:lnTo>
                      <a:pt x="79" y="137"/>
                    </a:lnTo>
                    <a:lnTo>
                      <a:pt x="81" y="146"/>
                    </a:lnTo>
                    <a:lnTo>
                      <a:pt x="83" y="158"/>
                    </a:lnTo>
                    <a:lnTo>
                      <a:pt x="87" y="170"/>
                    </a:lnTo>
                    <a:lnTo>
                      <a:pt x="89" y="180"/>
                    </a:lnTo>
                    <a:lnTo>
                      <a:pt x="90" y="191"/>
                    </a:lnTo>
                    <a:lnTo>
                      <a:pt x="92" y="203"/>
                    </a:lnTo>
                    <a:lnTo>
                      <a:pt x="92" y="213"/>
                    </a:lnTo>
                    <a:lnTo>
                      <a:pt x="94" y="221"/>
                    </a:lnTo>
                    <a:lnTo>
                      <a:pt x="94" y="228"/>
                    </a:lnTo>
                    <a:lnTo>
                      <a:pt x="94" y="236"/>
                    </a:lnTo>
                    <a:lnTo>
                      <a:pt x="94" y="244"/>
                    </a:lnTo>
                    <a:lnTo>
                      <a:pt x="94" y="252"/>
                    </a:lnTo>
                    <a:lnTo>
                      <a:pt x="92" y="260"/>
                    </a:lnTo>
                    <a:lnTo>
                      <a:pt x="90" y="267"/>
                    </a:lnTo>
                    <a:lnTo>
                      <a:pt x="89" y="273"/>
                    </a:lnTo>
                    <a:lnTo>
                      <a:pt x="87" y="277"/>
                    </a:lnTo>
                    <a:lnTo>
                      <a:pt x="85" y="281"/>
                    </a:lnTo>
                    <a:lnTo>
                      <a:pt x="83" y="283"/>
                    </a:lnTo>
                    <a:lnTo>
                      <a:pt x="79" y="287"/>
                    </a:lnTo>
                    <a:lnTo>
                      <a:pt x="75" y="289"/>
                    </a:lnTo>
                    <a:lnTo>
                      <a:pt x="71" y="291"/>
                    </a:lnTo>
                    <a:lnTo>
                      <a:pt x="67" y="293"/>
                    </a:lnTo>
                    <a:lnTo>
                      <a:pt x="64" y="293"/>
                    </a:lnTo>
                    <a:lnTo>
                      <a:pt x="58" y="293"/>
                    </a:lnTo>
                    <a:lnTo>
                      <a:pt x="52" y="293"/>
                    </a:lnTo>
                    <a:lnTo>
                      <a:pt x="46" y="293"/>
                    </a:lnTo>
                    <a:lnTo>
                      <a:pt x="41" y="291"/>
                    </a:lnTo>
                    <a:lnTo>
                      <a:pt x="37" y="289"/>
                    </a:lnTo>
                    <a:lnTo>
                      <a:pt x="31" y="287"/>
                    </a:lnTo>
                    <a:lnTo>
                      <a:pt x="25" y="285"/>
                    </a:lnTo>
                    <a:lnTo>
                      <a:pt x="21" y="281"/>
                    </a:lnTo>
                    <a:lnTo>
                      <a:pt x="19" y="279"/>
                    </a:lnTo>
                    <a:lnTo>
                      <a:pt x="18" y="277"/>
                    </a:lnTo>
                    <a:lnTo>
                      <a:pt x="16" y="275"/>
                    </a:lnTo>
                    <a:lnTo>
                      <a:pt x="16" y="273"/>
                    </a:lnTo>
                    <a:lnTo>
                      <a:pt x="14" y="271"/>
                    </a:lnTo>
                    <a:lnTo>
                      <a:pt x="14" y="267"/>
                    </a:lnTo>
                    <a:lnTo>
                      <a:pt x="14" y="265"/>
                    </a:lnTo>
                    <a:lnTo>
                      <a:pt x="12" y="264"/>
                    </a:lnTo>
                    <a:close/>
                  </a:path>
                </a:pathLst>
              </a:custGeom>
              <a:solidFill>
                <a:srgbClr val="DEE0E8"/>
              </a:solidFill>
              <a:ln w="9525">
                <a:noFill/>
                <a:round/>
                <a:headEnd/>
                <a:tailEnd/>
              </a:ln>
            </p:spPr>
            <p:txBody>
              <a:bodyPr/>
              <a:lstStyle/>
              <a:p>
                <a:endParaRPr lang="en-US"/>
              </a:p>
            </p:txBody>
          </p:sp>
          <p:sp>
            <p:nvSpPr>
              <p:cNvPr id="41007" name="Freeform 47"/>
              <p:cNvSpPr>
                <a:spLocks/>
              </p:cNvSpPr>
              <p:nvPr/>
            </p:nvSpPr>
            <p:spPr bwMode="auto">
              <a:xfrm>
                <a:off x="2197" y="1374"/>
                <a:ext cx="83" cy="128"/>
              </a:xfrm>
              <a:custGeom>
                <a:avLst/>
                <a:gdLst/>
                <a:ahLst/>
                <a:cxnLst>
                  <a:cxn ang="0">
                    <a:pos x="10" y="226"/>
                  </a:cxn>
                  <a:cxn ang="0">
                    <a:pos x="6" y="220"/>
                  </a:cxn>
                  <a:cxn ang="0">
                    <a:pos x="4" y="214"/>
                  </a:cxn>
                  <a:cxn ang="0">
                    <a:pos x="2" y="208"/>
                  </a:cxn>
                  <a:cxn ang="0">
                    <a:pos x="2" y="200"/>
                  </a:cxn>
                  <a:cxn ang="0">
                    <a:pos x="0" y="193"/>
                  </a:cxn>
                  <a:cxn ang="0">
                    <a:pos x="0" y="183"/>
                  </a:cxn>
                  <a:cxn ang="0">
                    <a:pos x="0" y="175"/>
                  </a:cxn>
                  <a:cxn ang="0">
                    <a:pos x="0" y="165"/>
                  </a:cxn>
                  <a:cxn ang="0">
                    <a:pos x="2" y="156"/>
                  </a:cxn>
                  <a:cxn ang="0">
                    <a:pos x="2" y="146"/>
                  </a:cxn>
                  <a:cxn ang="0">
                    <a:pos x="4" y="136"/>
                  </a:cxn>
                  <a:cxn ang="0">
                    <a:pos x="6" y="126"/>
                  </a:cxn>
                  <a:cxn ang="0">
                    <a:pos x="8" y="120"/>
                  </a:cxn>
                  <a:cxn ang="0">
                    <a:pos x="10" y="113"/>
                  </a:cxn>
                  <a:cxn ang="0">
                    <a:pos x="10" y="105"/>
                  </a:cxn>
                  <a:cxn ang="0">
                    <a:pos x="12" y="97"/>
                  </a:cxn>
                  <a:cxn ang="0">
                    <a:pos x="14" y="89"/>
                  </a:cxn>
                  <a:cxn ang="0">
                    <a:pos x="15" y="81"/>
                  </a:cxn>
                  <a:cxn ang="0">
                    <a:pos x="17" y="72"/>
                  </a:cxn>
                  <a:cxn ang="0">
                    <a:pos x="17" y="66"/>
                  </a:cxn>
                  <a:cxn ang="0">
                    <a:pos x="19" y="60"/>
                  </a:cxn>
                  <a:cxn ang="0">
                    <a:pos x="19" y="56"/>
                  </a:cxn>
                  <a:cxn ang="0">
                    <a:pos x="21" y="50"/>
                  </a:cxn>
                  <a:cxn ang="0">
                    <a:pos x="21" y="44"/>
                  </a:cxn>
                  <a:cxn ang="0">
                    <a:pos x="23" y="39"/>
                  </a:cxn>
                  <a:cxn ang="0">
                    <a:pos x="25" y="33"/>
                  </a:cxn>
                  <a:cxn ang="0">
                    <a:pos x="25" y="25"/>
                  </a:cxn>
                  <a:cxn ang="0">
                    <a:pos x="27" y="19"/>
                  </a:cxn>
                  <a:cxn ang="0">
                    <a:pos x="29" y="13"/>
                  </a:cxn>
                  <a:cxn ang="0">
                    <a:pos x="29" y="5"/>
                  </a:cxn>
                  <a:cxn ang="0">
                    <a:pos x="33" y="1"/>
                  </a:cxn>
                  <a:cxn ang="0">
                    <a:pos x="37" y="1"/>
                  </a:cxn>
                  <a:cxn ang="0">
                    <a:pos x="40" y="3"/>
                  </a:cxn>
                  <a:cxn ang="0">
                    <a:pos x="42" y="9"/>
                  </a:cxn>
                  <a:cxn ang="0">
                    <a:pos x="44" y="15"/>
                  </a:cxn>
                  <a:cxn ang="0">
                    <a:pos x="48" y="31"/>
                  </a:cxn>
                  <a:cxn ang="0">
                    <a:pos x="54" y="52"/>
                  </a:cxn>
                  <a:cxn ang="0">
                    <a:pos x="60" y="76"/>
                  </a:cxn>
                  <a:cxn ang="0">
                    <a:pos x="63" y="97"/>
                  </a:cxn>
                  <a:cxn ang="0">
                    <a:pos x="67" y="119"/>
                  </a:cxn>
                  <a:cxn ang="0">
                    <a:pos x="73" y="138"/>
                  </a:cxn>
                  <a:cxn ang="0">
                    <a:pos x="77" y="158"/>
                  </a:cxn>
                  <a:cxn ang="0">
                    <a:pos x="79" y="177"/>
                  </a:cxn>
                  <a:cxn ang="0">
                    <a:pos x="81" y="193"/>
                  </a:cxn>
                  <a:cxn ang="0">
                    <a:pos x="83" y="206"/>
                  </a:cxn>
                  <a:cxn ang="0">
                    <a:pos x="81" y="220"/>
                  </a:cxn>
                  <a:cxn ang="0">
                    <a:pos x="79" y="232"/>
                  </a:cxn>
                  <a:cxn ang="0">
                    <a:pos x="75" y="241"/>
                  </a:cxn>
                  <a:cxn ang="0">
                    <a:pos x="71" y="247"/>
                  </a:cxn>
                  <a:cxn ang="0">
                    <a:pos x="65" y="253"/>
                  </a:cxn>
                  <a:cxn ang="0">
                    <a:pos x="58" y="255"/>
                  </a:cxn>
                  <a:cxn ang="0">
                    <a:pos x="50" y="255"/>
                  </a:cxn>
                  <a:cxn ang="0">
                    <a:pos x="40" y="255"/>
                  </a:cxn>
                  <a:cxn ang="0">
                    <a:pos x="31" y="251"/>
                  </a:cxn>
                  <a:cxn ang="0">
                    <a:pos x="21" y="247"/>
                  </a:cxn>
                  <a:cxn ang="0">
                    <a:pos x="15" y="243"/>
                  </a:cxn>
                  <a:cxn ang="0">
                    <a:pos x="14" y="241"/>
                  </a:cxn>
                  <a:cxn ang="0">
                    <a:pos x="12" y="236"/>
                  </a:cxn>
                  <a:cxn ang="0">
                    <a:pos x="12" y="232"/>
                  </a:cxn>
                </a:cxnLst>
                <a:rect l="0" t="0" r="r" b="b"/>
                <a:pathLst>
                  <a:path w="83" h="255">
                    <a:moveTo>
                      <a:pt x="10" y="230"/>
                    </a:moveTo>
                    <a:lnTo>
                      <a:pt x="10" y="226"/>
                    </a:lnTo>
                    <a:lnTo>
                      <a:pt x="8" y="224"/>
                    </a:lnTo>
                    <a:lnTo>
                      <a:pt x="6" y="220"/>
                    </a:lnTo>
                    <a:lnTo>
                      <a:pt x="6" y="218"/>
                    </a:lnTo>
                    <a:lnTo>
                      <a:pt x="4" y="214"/>
                    </a:lnTo>
                    <a:lnTo>
                      <a:pt x="4" y="210"/>
                    </a:lnTo>
                    <a:lnTo>
                      <a:pt x="2" y="208"/>
                    </a:lnTo>
                    <a:lnTo>
                      <a:pt x="2" y="204"/>
                    </a:lnTo>
                    <a:lnTo>
                      <a:pt x="2" y="200"/>
                    </a:lnTo>
                    <a:lnTo>
                      <a:pt x="0" y="197"/>
                    </a:lnTo>
                    <a:lnTo>
                      <a:pt x="0" y="193"/>
                    </a:lnTo>
                    <a:lnTo>
                      <a:pt x="0" y="187"/>
                    </a:lnTo>
                    <a:lnTo>
                      <a:pt x="0" y="183"/>
                    </a:lnTo>
                    <a:lnTo>
                      <a:pt x="0" y="179"/>
                    </a:lnTo>
                    <a:lnTo>
                      <a:pt x="0" y="175"/>
                    </a:lnTo>
                    <a:lnTo>
                      <a:pt x="0" y="171"/>
                    </a:lnTo>
                    <a:lnTo>
                      <a:pt x="0" y="165"/>
                    </a:lnTo>
                    <a:lnTo>
                      <a:pt x="0" y="159"/>
                    </a:lnTo>
                    <a:lnTo>
                      <a:pt x="2" y="156"/>
                    </a:lnTo>
                    <a:lnTo>
                      <a:pt x="2" y="150"/>
                    </a:lnTo>
                    <a:lnTo>
                      <a:pt x="2" y="146"/>
                    </a:lnTo>
                    <a:lnTo>
                      <a:pt x="4" y="140"/>
                    </a:lnTo>
                    <a:lnTo>
                      <a:pt x="4" y="136"/>
                    </a:lnTo>
                    <a:lnTo>
                      <a:pt x="6" y="130"/>
                    </a:lnTo>
                    <a:lnTo>
                      <a:pt x="6" y="126"/>
                    </a:lnTo>
                    <a:lnTo>
                      <a:pt x="6" y="122"/>
                    </a:lnTo>
                    <a:lnTo>
                      <a:pt x="8" y="120"/>
                    </a:lnTo>
                    <a:lnTo>
                      <a:pt x="8" y="117"/>
                    </a:lnTo>
                    <a:lnTo>
                      <a:pt x="10" y="113"/>
                    </a:lnTo>
                    <a:lnTo>
                      <a:pt x="10" y="109"/>
                    </a:lnTo>
                    <a:lnTo>
                      <a:pt x="10" y="105"/>
                    </a:lnTo>
                    <a:lnTo>
                      <a:pt x="12" y="101"/>
                    </a:lnTo>
                    <a:lnTo>
                      <a:pt x="12" y="97"/>
                    </a:lnTo>
                    <a:lnTo>
                      <a:pt x="14" y="93"/>
                    </a:lnTo>
                    <a:lnTo>
                      <a:pt x="14" y="89"/>
                    </a:lnTo>
                    <a:lnTo>
                      <a:pt x="14" y="85"/>
                    </a:lnTo>
                    <a:lnTo>
                      <a:pt x="15" y="81"/>
                    </a:lnTo>
                    <a:lnTo>
                      <a:pt x="15" y="76"/>
                    </a:lnTo>
                    <a:lnTo>
                      <a:pt x="17" y="72"/>
                    </a:lnTo>
                    <a:lnTo>
                      <a:pt x="17" y="68"/>
                    </a:lnTo>
                    <a:lnTo>
                      <a:pt x="17" y="66"/>
                    </a:lnTo>
                    <a:lnTo>
                      <a:pt x="19" y="62"/>
                    </a:lnTo>
                    <a:lnTo>
                      <a:pt x="19" y="60"/>
                    </a:lnTo>
                    <a:lnTo>
                      <a:pt x="19" y="58"/>
                    </a:lnTo>
                    <a:lnTo>
                      <a:pt x="19" y="56"/>
                    </a:lnTo>
                    <a:lnTo>
                      <a:pt x="21" y="52"/>
                    </a:lnTo>
                    <a:lnTo>
                      <a:pt x="21" y="50"/>
                    </a:lnTo>
                    <a:lnTo>
                      <a:pt x="21" y="48"/>
                    </a:lnTo>
                    <a:lnTo>
                      <a:pt x="21" y="44"/>
                    </a:lnTo>
                    <a:lnTo>
                      <a:pt x="23" y="42"/>
                    </a:lnTo>
                    <a:lnTo>
                      <a:pt x="23" y="39"/>
                    </a:lnTo>
                    <a:lnTo>
                      <a:pt x="23" y="35"/>
                    </a:lnTo>
                    <a:lnTo>
                      <a:pt x="25" y="33"/>
                    </a:lnTo>
                    <a:lnTo>
                      <a:pt x="25" y="29"/>
                    </a:lnTo>
                    <a:lnTo>
                      <a:pt x="25" y="25"/>
                    </a:lnTo>
                    <a:lnTo>
                      <a:pt x="27" y="23"/>
                    </a:lnTo>
                    <a:lnTo>
                      <a:pt x="27" y="19"/>
                    </a:lnTo>
                    <a:lnTo>
                      <a:pt x="27" y="15"/>
                    </a:lnTo>
                    <a:lnTo>
                      <a:pt x="29" y="13"/>
                    </a:lnTo>
                    <a:lnTo>
                      <a:pt x="29" y="9"/>
                    </a:lnTo>
                    <a:lnTo>
                      <a:pt x="29" y="5"/>
                    </a:lnTo>
                    <a:lnTo>
                      <a:pt x="31" y="3"/>
                    </a:lnTo>
                    <a:lnTo>
                      <a:pt x="33" y="1"/>
                    </a:lnTo>
                    <a:lnTo>
                      <a:pt x="35" y="0"/>
                    </a:lnTo>
                    <a:lnTo>
                      <a:pt x="37" y="1"/>
                    </a:lnTo>
                    <a:lnTo>
                      <a:pt x="38" y="1"/>
                    </a:lnTo>
                    <a:lnTo>
                      <a:pt x="40" y="3"/>
                    </a:lnTo>
                    <a:lnTo>
                      <a:pt x="42" y="7"/>
                    </a:lnTo>
                    <a:lnTo>
                      <a:pt x="42" y="9"/>
                    </a:lnTo>
                    <a:lnTo>
                      <a:pt x="44" y="13"/>
                    </a:lnTo>
                    <a:lnTo>
                      <a:pt x="44" y="15"/>
                    </a:lnTo>
                    <a:lnTo>
                      <a:pt x="46" y="19"/>
                    </a:lnTo>
                    <a:lnTo>
                      <a:pt x="48" y="31"/>
                    </a:lnTo>
                    <a:lnTo>
                      <a:pt x="52" y="40"/>
                    </a:lnTo>
                    <a:lnTo>
                      <a:pt x="54" y="52"/>
                    </a:lnTo>
                    <a:lnTo>
                      <a:pt x="58" y="64"/>
                    </a:lnTo>
                    <a:lnTo>
                      <a:pt x="60" y="76"/>
                    </a:lnTo>
                    <a:lnTo>
                      <a:pt x="61" y="85"/>
                    </a:lnTo>
                    <a:lnTo>
                      <a:pt x="63" y="97"/>
                    </a:lnTo>
                    <a:lnTo>
                      <a:pt x="65" y="109"/>
                    </a:lnTo>
                    <a:lnTo>
                      <a:pt x="67" y="119"/>
                    </a:lnTo>
                    <a:lnTo>
                      <a:pt x="71" y="128"/>
                    </a:lnTo>
                    <a:lnTo>
                      <a:pt x="73" y="138"/>
                    </a:lnTo>
                    <a:lnTo>
                      <a:pt x="75" y="148"/>
                    </a:lnTo>
                    <a:lnTo>
                      <a:pt x="77" y="158"/>
                    </a:lnTo>
                    <a:lnTo>
                      <a:pt x="79" y="167"/>
                    </a:lnTo>
                    <a:lnTo>
                      <a:pt x="79" y="177"/>
                    </a:lnTo>
                    <a:lnTo>
                      <a:pt x="81" y="187"/>
                    </a:lnTo>
                    <a:lnTo>
                      <a:pt x="81" y="193"/>
                    </a:lnTo>
                    <a:lnTo>
                      <a:pt x="81" y="200"/>
                    </a:lnTo>
                    <a:lnTo>
                      <a:pt x="83" y="206"/>
                    </a:lnTo>
                    <a:lnTo>
                      <a:pt x="83" y="212"/>
                    </a:lnTo>
                    <a:lnTo>
                      <a:pt x="81" y="220"/>
                    </a:lnTo>
                    <a:lnTo>
                      <a:pt x="81" y="226"/>
                    </a:lnTo>
                    <a:lnTo>
                      <a:pt x="79" y="232"/>
                    </a:lnTo>
                    <a:lnTo>
                      <a:pt x="77" y="239"/>
                    </a:lnTo>
                    <a:lnTo>
                      <a:pt x="75" y="241"/>
                    </a:lnTo>
                    <a:lnTo>
                      <a:pt x="73" y="245"/>
                    </a:lnTo>
                    <a:lnTo>
                      <a:pt x="71" y="247"/>
                    </a:lnTo>
                    <a:lnTo>
                      <a:pt x="69" y="249"/>
                    </a:lnTo>
                    <a:lnTo>
                      <a:pt x="65" y="253"/>
                    </a:lnTo>
                    <a:lnTo>
                      <a:pt x="61" y="253"/>
                    </a:lnTo>
                    <a:lnTo>
                      <a:pt x="58" y="255"/>
                    </a:lnTo>
                    <a:lnTo>
                      <a:pt x="56" y="255"/>
                    </a:lnTo>
                    <a:lnTo>
                      <a:pt x="50" y="255"/>
                    </a:lnTo>
                    <a:lnTo>
                      <a:pt x="46" y="255"/>
                    </a:lnTo>
                    <a:lnTo>
                      <a:pt x="40" y="255"/>
                    </a:lnTo>
                    <a:lnTo>
                      <a:pt x="37" y="253"/>
                    </a:lnTo>
                    <a:lnTo>
                      <a:pt x="31" y="251"/>
                    </a:lnTo>
                    <a:lnTo>
                      <a:pt x="27" y="249"/>
                    </a:lnTo>
                    <a:lnTo>
                      <a:pt x="21" y="247"/>
                    </a:lnTo>
                    <a:lnTo>
                      <a:pt x="17" y="245"/>
                    </a:lnTo>
                    <a:lnTo>
                      <a:pt x="15" y="243"/>
                    </a:lnTo>
                    <a:lnTo>
                      <a:pt x="15" y="243"/>
                    </a:lnTo>
                    <a:lnTo>
                      <a:pt x="14" y="241"/>
                    </a:lnTo>
                    <a:lnTo>
                      <a:pt x="14" y="239"/>
                    </a:lnTo>
                    <a:lnTo>
                      <a:pt x="12" y="236"/>
                    </a:lnTo>
                    <a:lnTo>
                      <a:pt x="12" y="234"/>
                    </a:lnTo>
                    <a:lnTo>
                      <a:pt x="12" y="232"/>
                    </a:lnTo>
                    <a:lnTo>
                      <a:pt x="10" y="230"/>
                    </a:lnTo>
                    <a:close/>
                  </a:path>
                </a:pathLst>
              </a:custGeom>
              <a:solidFill>
                <a:srgbClr val="EBEBF0"/>
              </a:solidFill>
              <a:ln w="9525">
                <a:noFill/>
                <a:round/>
                <a:headEnd/>
                <a:tailEnd/>
              </a:ln>
            </p:spPr>
            <p:txBody>
              <a:bodyPr/>
              <a:lstStyle/>
              <a:p>
                <a:endParaRPr lang="en-US"/>
              </a:p>
            </p:txBody>
          </p:sp>
          <p:sp>
            <p:nvSpPr>
              <p:cNvPr id="41008" name="Freeform 48"/>
              <p:cNvSpPr>
                <a:spLocks/>
              </p:cNvSpPr>
              <p:nvPr/>
            </p:nvSpPr>
            <p:spPr bwMode="auto">
              <a:xfrm>
                <a:off x="2201" y="1387"/>
                <a:ext cx="69" cy="110"/>
              </a:xfrm>
              <a:custGeom>
                <a:avLst/>
                <a:gdLst/>
                <a:ahLst/>
                <a:cxnLst>
                  <a:cxn ang="0">
                    <a:pos x="8" y="193"/>
                  </a:cxn>
                  <a:cxn ang="0">
                    <a:pos x="6" y="187"/>
                  </a:cxn>
                  <a:cxn ang="0">
                    <a:pos x="4" y="181"/>
                  </a:cxn>
                  <a:cxn ang="0">
                    <a:pos x="2" y="175"/>
                  </a:cxn>
                  <a:cxn ang="0">
                    <a:pos x="0" y="170"/>
                  </a:cxn>
                  <a:cxn ang="0">
                    <a:pos x="0" y="162"/>
                  </a:cxn>
                  <a:cxn ang="0">
                    <a:pos x="0" y="156"/>
                  </a:cxn>
                  <a:cxn ang="0">
                    <a:pos x="0" y="148"/>
                  </a:cxn>
                  <a:cxn ang="0">
                    <a:pos x="0" y="140"/>
                  </a:cxn>
                  <a:cxn ang="0">
                    <a:pos x="0" y="131"/>
                  </a:cxn>
                  <a:cxn ang="0">
                    <a:pos x="2" y="123"/>
                  </a:cxn>
                  <a:cxn ang="0">
                    <a:pos x="4" y="115"/>
                  </a:cxn>
                  <a:cxn ang="0">
                    <a:pos x="4" y="107"/>
                  </a:cxn>
                  <a:cxn ang="0">
                    <a:pos x="6" y="101"/>
                  </a:cxn>
                  <a:cxn ang="0">
                    <a:pos x="8" y="95"/>
                  </a:cxn>
                  <a:cxn ang="0">
                    <a:pos x="8" y="90"/>
                  </a:cxn>
                  <a:cxn ang="0">
                    <a:pos x="10" y="82"/>
                  </a:cxn>
                  <a:cxn ang="0">
                    <a:pos x="11" y="76"/>
                  </a:cxn>
                  <a:cxn ang="0">
                    <a:pos x="13" y="68"/>
                  </a:cxn>
                  <a:cxn ang="0">
                    <a:pos x="13" y="60"/>
                  </a:cxn>
                  <a:cxn ang="0">
                    <a:pos x="15" y="54"/>
                  </a:cxn>
                  <a:cxn ang="0">
                    <a:pos x="15" y="51"/>
                  </a:cxn>
                  <a:cxn ang="0">
                    <a:pos x="17" y="47"/>
                  </a:cxn>
                  <a:cxn ang="0">
                    <a:pos x="17" y="43"/>
                  </a:cxn>
                  <a:cxn ang="0">
                    <a:pos x="17" y="37"/>
                  </a:cxn>
                  <a:cxn ang="0">
                    <a:pos x="19" y="31"/>
                  </a:cxn>
                  <a:cxn ang="0">
                    <a:pos x="21" y="25"/>
                  </a:cxn>
                  <a:cxn ang="0">
                    <a:pos x="21" y="21"/>
                  </a:cxn>
                  <a:cxn ang="0">
                    <a:pos x="23" y="15"/>
                  </a:cxn>
                  <a:cxn ang="0">
                    <a:pos x="23" y="10"/>
                  </a:cxn>
                  <a:cxn ang="0">
                    <a:pos x="25" y="4"/>
                  </a:cxn>
                  <a:cxn ang="0">
                    <a:pos x="27" y="0"/>
                  </a:cxn>
                  <a:cxn ang="0">
                    <a:pos x="31" y="0"/>
                  </a:cxn>
                  <a:cxn ang="0">
                    <a:pos x="34" y="2"/>
                  </a:cxn>
                  <a:cxn ang="0">
                    <a:pos x="36" y="8"/>
                  </a:cxn>
                  <a:cxn ang="0">
                    <a:pos x="38" y="12"/>
                  </a:cxn>
                  <a:cxn ang="0">
                    <a:pos x="42" y="25"/>
                  </a:cxn>
                  <a:cxn ang="0">
                    <a:pos x="46" y="43"/>
                  </a:cxn>
                  <a:cxn ang="0">
                    <a:pos x="50" y="62"/>
                  </a:cxn>
                  <a:cxn ang="0">
                    <a:pos x="54" y="82"/>
                  </a:cxn>
                  <a:cxn ang="0">
                    <a:pos x="57" y="99"/>
                  </a:cxn>
                  <a:cxn ang="0">
                    <a:pos x="61" y="117"/>
                  </a:cxn>
                  <a:cxn ang="0">
                    <a:pos x="65" y="132"/>
                  </a:cxn>
                  <a:cxn ang="0">
                    <a:pos x="67" y="150"/>
                  </a:cxn>
                  <a:cxn ang="0">
                    <a:pos x="69" y="164"/>
                  </a:cxn>
                  <a:cxn ang="0">
                    <a:pos x="69" y="175"/>
                  </a:cxn>
                  <a:cxn ang="0">
                    <a:pos x="69" y="187"/>
                  </a:cxn>
                  <a:cxn ang="0">
                    <a:pos x="67" y="197"/>
                  </a:cxn>
                  <a:cxn ang="0">
                    <a:pos x="63" y="205"/>
                  </a:cxn>
                  <a:cxn ang="0">
                    <a:pos x="59" y="211"/>
                  </a:cxn>
                  <a:cxn ang="0">
                    <a:pos x="56" y="214"/>
                  </a:cxn>
                  <a:cxn ang="0">
                    <a:pos x="50" y="216"/>
                  </a:cxn>
                  <a:cxn ang="0">
                    <a:pos x="42" y="218"/>
                  </a:cxn>
                  <a:cxn ang="0">
                    <a:pos x="34" y="216"/>
                  </a:cxn>
                  <a:cxn ang="0">
                    <a:pos x="27" y="214"/>
                  </a:cxn>
                  <a:cxn ang="0">
                    <a:pos x="19" y="211"/>
                  </a:cxn>
                  <a:cxn ang="0">
                    <a:pos x="13" y="207"/>
                  </a:cxn>
                  <a:cxn ang="0">
                    <a:pos x="11" y="205"/>
                  </a:cxn>
                  <a:cxn ang="0">
                    <a:pos x="10" y="201"/>
                  </a:cxn>
                  <a:cxn ang="0">
                    <a:pos x="10" y="197"/>
                  </a:cxn>
                </a:cxnLst>
                <a:rect l="0" t="0" r="r" b="b"/>
                <a:pathLst>
                  <a:path w="69" h="218">
                    <a:moveTo>
                      <a:pt x="8" y="195"/>
                    </a:moveTo>
                    <a:lnTo>
                      <a:pt x="8" y="193"/>
                    </a:lnTo>
                    <a:lnTo>
                      <a:pt x="6" y="189"/>
                    </a:lnTo>
                    <a:lnTo>
                      <a:pt x="6" y="187"/>
                    </a:lnTo>
                    <a:lnTo>
                      <a:pt x="4" y="185"/>
                    </a:lnTo>
                    <a:lnTo>
                      <a:pt x="4" y="181"/>
                    </a:lnTo>
                    <a:lnTo>
                      <a:pt x="2" y="179"/>
                    </a:lnTo>
                    <a:lnTo>
                      <a:pt x="2" y="175"/>
                    </a:lnTo>
                    <a:lnTo>
                      <a:pt x="2" y="173"/>
                    </a:lnTo>
                    <a:lnTo>
                      <a:pt x="0" y="170"/>
                    </a:lnTo>
                    <a:lnTo>
                      <a:pt x="0" y="166"/>
                    </a:lnTo>
                    <a:lnTo>
                      <a:pt x="0" y="162"/>
                    </a:lnTo>
                    <a:lnTo>
                      <a:pt x="0" y="160"/>
                    </a:lnTo>
                    <a:lnTo>
                      <a:pt x="0" y="156"/>
                    </a:lnTo>
                    <a:lnTo>
                      <a:pt x="0" y="152"/>
                    </a:lnTo>
                    <a:lnTo>
                      <a:pt x="0" y="148"/>
                    </a:lnTo>
                    <a:lnTo>
                      <a:pt x="0" y="144"/>
                    </a:lnTo>
                    <a:lnTo>
                      <a:pt x="0" y="140"/>
                    </a:lnTo>
                    <a:lnTo>
                      <a:pt x="0" y="136"/>
                    </a:lnTo>
                    <a:lnTo>
                      <a:pt x="0" y="131"/>
                    </a:lnTo>
                    <a:lnTo>
                      <a:pt x="2" y="127"/>
                    </a:lnTo>
                    <a:lnTo>
                      <a:pt x="2" y="123"/>
                    </a:lnTo>
                    <a:lnTo>
                      <a:pt x="2" y="119"/>
                    </a:lnTo>
                    <a:lnTo>
                      <a:pt x="4" y="115"/>
                    </a:lnTo>
                    <a:lnTo>
                      <a:pt x="4" y="111"/>
                    </a:lnTo>
                    <a:lnTo>
                      <a:pt x="4" y="107"/>
                    </a:lnTo>
                    <a:lnTo>
                      <a:pt x="6" y="103"/>
                    </a:lnTo>
                    <a:lnTo>
                      <a:pt x="6" y="101"/>
                    </a:lnTo>
                    <a:lnTo>
                      <a:pt x="6" y="97"/>
                    </a:lnTo>
                    <a:lnTo>
                      <a:pt x="8" y="95"/>
                    </a:lnTo>
                    <a:lnTo>
                      <a:pt x="8" y="92"/>
                    </a:lnTo>
                    <a:lnTo>
                      <a:pt x="8" y="90"/>
                    </a:lnTo>
                    <a:lnTo>
                      <a:pt x="10" y="86"/>
                    </a:lnTo>
                    <a:lnTo>
                      <a:pt x="10" y="82"/>
                    </a:lnTo>
                    <a:lnTo>
                      <a:pt x="10" y="78"/>
                    </a:lnTo>
                    <a:lnTo>
                      <a:pt x="11" y="76"/>
                    </a:lnTo>
                    <a:lnTo>
                      <a:pt x="11" y="72"/>
                    </a:lnTo>
                    <a:lnTo>
                      <a:pt x="13" y="68"/>
                    </a:lnTo>
                    <a:lnTo>
                      <a:pt x="13" y="64"/>
                    </a:lnTo>
                    <a:lnTo>
                      <a:pt x="13" y="60"/>
                    </a:lnTo>
                    <a:lnTo>
                      <a:pt x="15" y="56"/>
                    </a:lnTo>
                    <a:lnTo>
                      <a:pt x="15" y="54"/>
                    </a:lnTo>
                    <a:lnTo>
                      <a:pt x="15" y="52"/>
                    </a:lnTo>
                    <a:lnTo>
                      <a:pt x="15" y="51"/>
                    </a:lnTo>
                    <a:lnTo>
                      <a:pt x="15" y="49"/>
                    </a:lnTo>
                    <a:lnTo>
                      <a:pt x="17" y="47"/>
                    </a:lnTo>
                    <a:lnTo>
                      <a:pt x="17" y="45"/>
                    </a:lnTo>
                    <a:lnTo>
                      <a:pt x="17" y="43"/>
                    </a:lnTo>
                    <a:lnTo>
                      <a:pt x="17" y="41"/>
                    </a:lnTo>
                    <a:lnTo>
                      <a:pt x="17" y="37"/>
                    </a:lnTo>
                    <a:lnTo>
                      <a:pt x="19" y="35"/>
                    </a:lnTo>
                    <a:lnTo>
                      <a:pt x="19" y="31"/>
                    </a:lnTo>
                    <a:lnTo>
                      <a:pt x="19" y="29"/>
                    </a:lnTo>
                    <a:lnTo>
                      <a:pt x="21" y="25"/>
                    </a:lnTo>
                    <a:lnTo>
                      <a:pt x="21" y="23"/>
                    </a:lnTo>
                    <a:lnTo>
                      <a:pt x="21" y="21"/>
                    </a:lnTo>
                    <a:lnTo>
                      <a:pt x="23" y="17"/>
                    </a:lnTo>
                    <a:lnTo>
                      <a:pt x="23" y="15"/>
                    </a:lnTo>
                    <a:lnTo>
                      <a:pt x="23" y="12"/>
                    </a:lnTo>
                    <a:lnTo>
                      <a:pt x="23" y="10"/>
                    </a:lnTo>
                    <a:lnTo>
                      <a:pt x="25" y="6"/>
                    </a:lnTo>
                    <a:lnTo>
                      <a:pt x="25" y="4"/>
                    </a:lnTo>
                    <a:lnTo>
                      <a:pt x="25" y="2"/>
                    </a:lnTo>
                    <a:lnTo>
                      <a:pt x="27" y="0"/>
                    </a:lnTo>
                    <a:lnTo>
                      <a:pt x="29" y="0"/>
                    </a:lnTo>
                    <a:lnTo>
                      <a:pt x="31" y="0"/>
                    </a:lnTo>
                    <a:lnTo>
                      <a:pt x="33" y="0"/>
                    </a:lnTo>
                    <a:lnTo>
                      <a:pt x="34" y="2"/>
                    </a:lnTo>
                    <a:lnTo>
                      <a:pt x="36" y="4"/>
                    </a:lnTo>
                    <a:lnTo>
                      <a:pt x="36" y="8"/>
                    </a:lnTo>
                    <a:lnTo>
                      <a:pt x="36" y="10"/>
                    </a:lnTo>
                    <a:lnTo>
                      <a:pt x="38" y="12"/>
                    </a:lnTo>
                    <a:lnTo>
                      <a:pt x="38" y="15"/>
                    </a:lnTo>
                    <a:lnTo>
                      <a:pt x="42" y="25"/>
                    </a:lnTo>
                    <a:lnTo>
                      <a:pt x="44" y="33"/>
                    </a:lnTo>
                    <a:lnTo>
                      <a:pt x="46" y="43"/>
                    </a:lnTo>
                    <a:lnTo>
                      <a:pt x="48" y="52"/>
                    </a:lnTo>
                    <a:lnTo>
                      <a:pt x="50" y="62"/>
                    </a:lnTo>
                    <a:lnTo>
                      <a:pt x="52" y="72"/>
                    </a:lnTo>
                    <a:lnTo>
                      <a:pt x="54" y="82"/>
                    </a:lnTo>
                    <a:lnTo>
                      <a:pt x="56" y="92"/>
                    </a:lnTo>
                    <a:lnTo>
                      <a:pt x="57" y="99"/>
                    </a:lnTo>
                    <a:lnTo>
                      <a:pt x="59" y="109"/>
                    </a:lnTo>
                    <a:lnTo>
                      <a:pt x="61" y="117"/>
                    </a:lnTo>
                    <a:lnTo>
                      <a:pt x="63" y="125"/>
                    </a:lnTo>
                    <a:lnTo>
                      <a:pt x="65" y="132"/>
                    </a:lnTo>
                    <a:lnTo>
                      <a:pt x="67" y="140"/>
                    </a:lnTo>
                    <a:lnTo>
                      <a:pt x="67" y="150"/>
                    </a:lnTo>
                    <a:lnTo>
                      <a:pt x="69" y="158"/>
                    </a:lnTo>
                    <a:lnTo>
                      <a:pt x="69" y="164"/>
                    </a:lnTo>
                    <a:lnTo>
                      <a:pt x="69" y="170"/>
                    </a:lnTo>
                    <a:lnTo>
                      <a:pt x="69" y="175"/>
                    </a:lnTo>
                    <a:lnTo>
                      <a:pt x="69" y="181"/>
                    </a:lnTo>
                    <a:lnTo>
                      <a:pt x="69" y="187"/>
                    </a:lnTo>
                    <a:lnTo>
                      <a:pt x="69" y="191"/>
                    </a:lnTo>
                    <a:lnTo>
                      <a:pt x="67" y="197"/>
                    </a:lnTo>
                    <a:lnTo>
                      <a:pt x="65" y="203"/>
                    </a:lnTo>
                    <a:lnTo>
                      <a:pt x="63" y="205"/>
                    </a:lnTo>
                    <a:lnTo>
                      <a:pt x="63" y="209"/>
                    </a:lnTo>
                    <a:lnTo>
                      <a:pt x="59" y="211"/>
                    </a:lnTo>
                    <a:lnTo>
                      <a:pt x="57" y="212"/>
                    </a:lnTo>
                    <a:lnTo>
                      <a:pt x="56" y="214"/>
                    </a:lnTo>
                    <a:lnTo>
                      <a:pt x="52" y="216"/>
                    </a:lnTo>
                    <a:lnTo>
                      <a:pt x="50" y="216"/>
                    </a:lnTo>
                    <a:lnTo>
                      <a:pt x="46" y="216"/>
                    </a:lnTo>
                    <a:lnTo>
                      <a:pt x="42" y="218"/>
                    </a:lnTo>
                    <a:lnTo>
                      <a:pt x="38" y="216"/>
                    </a:lnTo>
                    <a:lnTo>
                      <a:pt x="34" y="216"/>
                    </a:lnTo>
                    <a:lnTo>
                      <a:pt x="31" y="216"/>
                    </a:lnTo>
                    <a:lnTo>
                      <a:pt x="27" y="214"/>
                    </a:lnTo>
                    <a:lnTo>
                      <a:pt x="23" y="212"/>
                    </a:lnTo>
                    <a:lnTo>
                      <a:pt x="19" y="211"/>
                    </a:lnTo>
                    <a:lnTo>
                      <a:pt x="15" y="209"/>
                    </a:lnTo>
                    <a:lnTo>
                      <a:pt x="13" y="207"/>
                    </a:lnTo>
                    <a:lnTo>
                      <a:pt x="11" y="207"/>
                    </a:lnTo>
                    <a:lnTo>
                      <a:pt x="11" y="205"/>
                    </a:lnTo>
                    <a:lnTo>
                      <a:pt x="10" y="203"/>
                    </a:lnTo>
                    <a:lnTo>
                      <a:pt x="10" y="201"/>
                    </a:lnTo>
                    <a:lnTo>
                      <a:pt x="10" y="199"/>
                    </a:lnTo>
                    <a:lnTo>
                      <a:pt x="10" y="197"/>
                    </a:lnTo>
                    <a:lnTo>
                      <a:pt x="8" y="195"/>
                    </a:lnTo>
                    <a:close/>
                  </a:path>
                </a:pathLst>
              </a:custGeom>
              <a:solidFill>
                <a:srgbClr val="F4F4F7"/>
              </a:solidFill>
              <a:ln w="9525">
                <a:noFill/>
                <a:round/>
                <a:headEnd/>
                <a:tailEnd/>
              </a:ln>
            </p:spPr>
            <p:txBody>
              <a:bodyPr/>
              <a:lstStyle/>
              <a:p>
                <a:endParaRPr lang="en-US"/>
              </a:p>
            </p:txBody>
          </p:sp>
          <p:sp>
            <p:nvSpPr>
              <p:cNvPr id="41009" name="Freeform 49"/>
              <p:cNvSpPr>
                <a:spLocks/>
              </p:cNvSpPr>
              <p:nvPr/>
            </p:nvSpPr>
            <p:spPr bwMode="auto">
              <a:xfrm>
                <a:off x="2205" y="1400"/>
                <a:ext cx="57" cy="91"/>
              </a:xfrm>
              <a:custGeom>
                <a:avLst/>
                <a:gdLst/>
                <a:ahLst/>
                <a:cxnLst>
                  <a:cxn ang="0">
                    <a:pos x="6" y="160"/>
                  </a:cxn>
                  <a:cxn ang="0">
                    <a:pos x="4" y="156"/>
                  </a:cxn>
                  <a:cxn ang="0">
                    <a:pos x="2" y="150"/>
                  </a:cxn>
                  <a:cxn ang="0">
                    <a:pos x="2" y="146"/>
                  </a:cxn>
                  <a:cxn ang="0">
                    <a:pos x="0" y="141"/>
                  </a:cxn>
                  <a:cxn ang="0">
                    <a:pos x="0" y="135"/>
                  </a:cxn>
                  <a:cxn ang="0">
                    <a:pos x="0" y="129"/>
                  </a:cxn>
                  <a:cxn ang="0">
                    <a:pos x="0" y="123"/>
                  </a:cxn>
                  <a:cxn ang="0">
                    <a:pos x="0" y="117"/>
                  </a:cxn>
                  <a:cxn ang="0">
                    <a:pos x="0" y="109"/>
                  </a:cxn>
                  <a:cxn ang="0">
                    <a:pos x="2" y="104"/>
                  </a:cxn>
                  <a:cxn ang="0">
                    <a:pos x="2" y="96"/>
                  </a:cxn>
                  <a:cxn ang="0">
                    <a:pos x="4" y="90"/>
                  </a:cxn>
                  <a:cxn ang="0">
                    <a:pos x="4" y="84"/>
                  </a:cxn>
                  <a:cxn ang="0">
                    <a:pos x="6" y="80"/>
                  </a:cxn>
                  <a:cxn ang="0">
                    <a:pos x="6" y="74"/>
                  </a:cxn>
                  <a:cxn ang="0">
                    <a:pos x="7" y="68"/>
                  </a:cxn>
                  <a:cxn ang="0">
                    <a:pos x="9" y="63"/>
                  </a:cxn>
                  <a:cxn ang="0">
                    <a:pos x="9" y="57"/>
                  </a:cxn>
                  <a:cxn ang="0">
                    <a:pos x="11" y="51"/>
                  </a:cxn>
                  <a:cxn ang="0">
                    <a:pos x="11" y="45"/>
                  </a:cxn>
                  <a:cxn ang="0">
                    <a:pos x="13" y="43"/>
                  </a:cxn>
                  <a:cxn ang="0">
                    <a:pos x="13" y="39"/>
                  </a:cxn>
                  <a:cxn ang="0">
                    <a:pos x="13" y="35"/>
                  </a:cxn>
                  <a:cxn ang="0">
                    <a:pos x="15" y="31"/>
                  </a:cxn>
                  <a:cxn ang="0">
                    <a:pos x="15" y="27"/>
                  </a:cxn>
                  <a:cxn ang="0">
                    <a:pos x="17" y="22"/>
                  </a:cxn>
                  <a:cxn ang="0">
                    <a:pos x="17" y="18"/>
                  </a:cxn>
                  <a:cxn ang="0">
                    <a:pos x="19" y="14"/>
                  </a:cxn>
                  <a:cxn ang="0">
                    <a:pos x="19" y="8"/>
                  </a:cxn>
                  <a:cxn ang="0">
                    <a:pos x="19" y="4"/>
                  </a:cxn>
                  <a:cxn ang="0">
                    <a:pos x="23" y="0"/>
                  </a:cxn>
                  <a:cxn ang="0">
                    <a:pos x="25" y="0"/>
                  </a:cxn>
                  <a:cxn ang="0">
                    <a:pos x="29" y="2"/>
                  </a:cxn>
                  <a:cxn ang="0">
                    <a:pos x="30" y="6"/>
                  </a:cxn>
                  <a:cxn ang="0">
                    <a:pos x="30" y="12"/>
                  </a:cxn>
                  <a:cxn ang="0">
                    <a:pos x="34" y="22"/>
                  </a:cxn>
                  <a:cxn ang="0">
                    <a:pos x="38" y="37"/>
                  </a:cxn>
                  <a:cxn ang="0">
                    <a:pos x="40" y="53"/>
                  </a:cxn>
                  <a:cxn ang="0">
                    <a:pos x="44" y="68"/>
                  </a:cxn>
                  <a:cxn ang="0">
                    <a:pos x="48" y="84"/>
                  </a:cxn>
                  <a:cxn ang="0">
                    <a:pos x="50" y="98"/>
                  </a:cxn>
                  <a:cxn ang="0">
                    <a:pos x="53" y="111"/>
                  </a:cxn>
                  <a:cxn ang="0">
                    <a:pos x="55" y="125"/>
                  </a:cxn>
                  <a:cxn ang="0">
                    <a:pos x="57" y="137"/>
                  </a:cxn>
                  <a:cxn ang="0">
                    <a:pos x="57" y="146"/>
                  </a:cxn>
                  <a:cxn ang="0">
                    <a:pos x="57" y="154"/>
                  </a:cxn>
                  <a:cxn ang="0">
                    <a:pos x="55" y="164"/>
                  </a:cxn>
                  <a:cxn ang="0">
                    <a:pos x="53" y="172"/>
                  </a:cxn>
                  <a:cxn ang="0">
                    <a:pos x="50" y="176"/>
                  </a:cxn>
                  <a:cxn ang="0">
                    <a:pos x="46" y="178"/>
                  </a:cxn>
                  <a:cxn ang="0">
                    <a:pos x="40" y="180"/>
                  </a:cxn>
                  <a:cxn ang="0">
                    <a:pos x="34" y="182"/>
                  </a:cxn>
                  <a:cxn ang="0">
                    <a:pos x="29" y="180"/>
                  </a:cxn>
                  <a:cxn ang="0">
                    <a:pos x="21" y="178"/>
                  </a:cxn>
                  <a:cxn ang="0">
                    <a:pos x="15" y="176"/>
                  </a:cxn>
                  <a:cxn ang="0">
                    <a:pos x="11" y="172"/>
                  </a:cxn>
                  <a:cxn ang="0">
                    <a:pos x="9" y="170"/>
                  </a:cxn>
                  <a:cxn ang="0">
                    <a:pos x="7" y="168"/>
                  </a:cxn>
                  <a:cxn ang="0">
                    <a:pos x="7" y="164"/>
                  </a:cxn>
                </a:cxnLst>
                <a:rect l="0" t="0" r="r" b="b"/>
                <a:pathLst>
                  <a:path w="57" h="182">
                    <a:moveTo>
                      <a:pt x="6" y="162"/>
                    </a:moveTo>
                    <a:lnTo>
                      <a:pt x="6" y="160"/>
                    </a:lnTo>
                    <a:lnTo>
                      <a:pt x="4" y="158"/>
                    </a:lnTo>
                    <a:lnTo>
                      <a:pt x="4" y="156"/>
                    </a:lnTo>
                    <a:lnTo>
                      <a:pt x="4" y="154"/>
                    </a:lnTo>
                    <a:lnTo>
                      <a:pt x="2" y="150"/>
                    </a:lnTo>
                    <a:lnTo>
                      <a:pt x="2" y="148"/>
                    </a:lnTo>
                    <a:lnTo>
                      <a:pt x="2" y="146"/>
                    </a:lnTo>
                    <a:lnTo>
                      <a:pt x="0" y="145"/>
                    </a:lnTo>
                    <a:lnTo>
                      <a:pt x="0" y="141"/>
                    </a:lnTo>
                    <a:lnTo>
                      <a:pt x="0" y="139"/>
                    </a:lnTo>
                    <a:lnTo>
                      <a:pt x="0" y="135"/>
                    </a:lnTo>
                    <a:lnTo>
                      <a:pt x="0" y="133"/>
                    </a:lnTo>
                    <a:lnTo>
                      <a:pt x="0" y="129"/>
                    </a:lnTo>
                    <a:lnTo>
                      <a:pt x="0" y="127"/>
                    </a:lnTo>
                    <a:lnTo>
                      <a:pt x="0" y="123"/>
                    </a:lnTo>
                    <a:lnTo>
                      <a:pt x="0" y="121"/>
                    </a:lnTo>
                    <a:lnTo>
                      <a:pt x="0" y="117"/>
                    </a:lnTo>
                    <a:lnTo>
                      <a:pt x="0" y="113"/>
                    </a:lnTo>
                    <a:lnTo>
                      <a:pt x="0" y="109"/>
                    </a:lnTo>
                    <a:lnTo>
                      <a:pt x="0" y="106"/>
                    </a:lnTo>
                    <a:lnTo>
                      <a:pt x="2" y="104"/>
                    </a:lnTo>
                    <a:lnTo>
                      <a:pt x="2" y="100"/>
                    </a:lnTo>
                    <a:lnTo>
                      <a:pt x="2" y="96"/>
                    </a:lnTo>
                    <a:lnTo>
                      <a:pt x="4" y="92"/>
                    </a:lnTo>
                    <a:lnTo>
                      <a:pt x="4" y="90"/>
                    </a:lnTo>
                    <a:lnTo>
                      <a:pt x="4" y="88"/>
                    </a:lnTo>
                    <a:lnTo>
                      <a:pt x="4" y="84"/>
                    </a:lnTo>
                    <a:lnTo>
                      <a:pt x="6" y="82"/>
                    </a:lnTo>
                    <a:lnTo>
                      <a:pt x="6" y="80"/>
                    </a:lnTo>
                    <a:lnTo>
                      <a:pt x="6" y="76"/>
                    </a:lnTo>
                    <a:lnTo>
                      <a:pt x="6" y="74"/>
                    </a:lnTo>
                    <a:lnTo>
                      <a:pt x="7" y="72"/>
                    </a:lnTo>
                    <a:lnTo>
                      <a:pt x="7" y="68"/>
                    </a:lnTo>
                    <a:lnTo>
                      <a:pt x="7" y="67"/>
                    </a:lnTo>
                    <a:lnTo>
                      <a:pt x="9" y="63"/>
                    </a:lnTo>
                    <a:lnTo>
                      <a:pt x="9" y="61"/>
                    </a:lnTo>
                    <a:lnTo>
                      <a:pt x="9" y="57"/>
                    </a:lnTo>
                    <a:lnTo>
                      <a:pt x="11" y="53"/>
                    </a:lnTo>
                    <a:lnTo>
                      <a:pt x="11" y="51"/>
                    </a:lnTo>
                    <a:lnTo>
                      <a:pt x="11" y="47"/>
                    </a:lnTo>
                    <a:lnTo>
                      <a:pt x="11" y="45"/>
                    </a:lnTo>
                    <a:lnTo>
                      <a:pt x="13" y="45"/>
                    </a:lnTo>
                    <a:lnTo>
                      <a:pt x="13" y="43"/>
                    </a:lnTo>
                    <a:lnTo>
                      <a:pt x="13" y="41"/>
                    </a:lnTo>
                    <a:lnTo>
                      <a:pt x="13" y="39"/>
                    </a:lnTo>
                    <a:lnTo>
                      <a:pt x="13" y="37"/>
                    </a:lnTo>
                    <a:lnTo>
                      <a:pt x="13" y="35"/>
                    </a:lnTo>
                    <a:lnTo>
                      <a:pt x="13" y="33"/>
                    </a:lnTo>
                    <a:lnTo>
                      <a:pt x="15" y="31"/>
                    </a:lnTo>
                    <a:lnTo>
                      <a:pt x="15" y="29"/>
                    </a:lnTo>
                    <a:lnTo>
                      <a:pt x="15" y="27"/>
                    </a:lnTo>
                    <a:lnTo>
                      <a:pt x="15" y="26"/>
                    </a:lnTo>
                    <a:lnTo>
                      <a:pt x="17" y="22"/>
                    </a:lnTo>
                    <a:lnTo>
                      <a:pt x="17" y="20"/>
                    </a:lnTo>
                    <a:lnTo>
                      <a:pt x="17" y="18"/>
                    </a:lnTo>
                    <a:lnTo>
                      <a:pt x="17" y="16"/>
                    </a:lnTo>
                    <a:lnTo>
                      <a:pt x="19" y="14"/>
                    </a:lnTo>
                    <a:lnTo>
                      <a:pt x="19" y="12"/>
                    </a:lnTo>
                    <a:lnTo>
                      <a:pt x="19" y="8"/>
                    </a:lnTo>
                    <a:lnTo>
                      <a:pt x="19" y="6"/>
                    </a:lnTo>
                    <a:lnTo>
                      <a:pt x="19" y="4"/>
                    </a:lnTo>
                    <a:lnTo>
                      <a:pt x="21" y="2"/>
                    </a:lnTo>
                    <a:lnTo>
                      <a:pt x="23" y="0"/>
                    </a:lnTo>
                    <a:lnTo>
                      <a:pt x="23" y="0"/>
                    </a:lnTo>
                    <a:lnTo>
                      <a:pt x="25" y="0"/>
                    </a:lnTo>
                    <a:lnTo>
                      <a:pt x="27" y="0"/>
                    </a:lnTo>
                    <a:lnTo>
                      <a:pt x="29" y="2"/>
                    </a:lnTo>
                    <a:lnTo>
                      <a:pt x="29" y="4"/>
                    </a:lnTo>
                    <a:lnTo>
                      <a:pt x="30" y="6"/>
                    </a:lnTo>
                    <a:lnTo>
                      <a:pt x="30" y="8"/>
                    </a:lnTo>
                    <a:lnTo>
                      <a:pt x="30" y="12"/>
                    </a:lnTo>
                    <a:lnTo>
                      <a:pt x="32" y="14"/>
                    </a:lnTo>
                    <a:lnTo>
                      <a:pt x="34" y="22"/>
                    </a:lnTo>
                    <a:lnTo>
                      <a:pt x="36" y="29"/>
                    </a:lnTo>
                    <a:lnTo>
                      <a:pt x="38" y="37"/>
                    </a:lnTo>
                    <a:lnTo>
                      <a:pt x="40" y="45"/>
                    </a:lnTo>
                    <a:lnTo>
                      <a:pt x="40" y="53"/>
                    </a:lnTo>
                    <a:lnTo>
                      <a:pt x="42" y="61"/>
                    </a:lnTo>
                    <a:lnTo>
                      <a:pt x="44" y="68"/>
                    </a:lnTo>
                    <a:lnTo>
                      <a:pt x="46" y="76"/>
                    </a:lnTo>
                    <a:lnTo>
                      <a:pt x="48" y="84"/>
                    </a:lnTo>
                    <a:lnTo>
                      <a:pt x="50" y="90"/>
                    </a:lnTo>
                    <a:lnTo>
                      <a:pt x="50" y="98"/>
                    </a:lnTo>
                    <a:lnTo>
                      <a:pt x="52" y="104"/>
                    </a:lnTo>
                    <a:lnTo>
                      <a:pt x="53" y="111"/>
                    </a:lnTo>
                    <a:lnTo>
                      <a:pt x="53" y="117"/>
                    </a:lnTo>
                    <a:lnTo>
                      <a:pt x="55" y="125"/>
                    </a:lnTo>
                    <a:lnTo>
                      <a:pt x="55" y="131"/>
                    </a:lnTo>
                    <a:lnTo>
                      <a:pt x="57" y="137"/>
                    </a:lnTo>
                    <a:lnTo>
                      <a:pt x="57" y="141"/>
                    </a:lnTo>
                    <a:lnTo>
                      <a:pt x="57" y="146"/>
                    </a:lnTo>
                    <a:lnTo>
                      <a:pt x="57" y="150"/>
                    </a:lnTo>
                    <a:lnTo>
                      <a:pt x="57" y="154"/>
                    </a:lnTo>
                    <a:lnTo>
                      <a:pt x="55" y="160"/>
                    </a:lnTo>
                    <a:lnTo>
                      <a:pt x="55" y="164"/>
                    </a:lnTo>
                    <a:lnTo>
                      <a:pt x="53" y="168"/>
                    </a:lnTo>
                    <a:lnTo>
                      <a:pt x="53" y="172"/>
                    </a:lnTo>
                    <a:lnTo>
                      <a:pt x="52" y="174"/>
                    </a:lnTo>
                    <a:lnTo>
                      <a:pt x="50" y="176"/>
                    </a:lnTo>
                    <a:lnTo>
                      <a:pt x="48" y="178"/>
                    </a:lnTo>
                    <a:lnTo>
                      <a:pt x="46" y="178"/>
                    </a:lnTo>
                    <a:lnTo>
                      <a:pt x="42" y="180"/>
                    </a:lnTo>
                    <a:lnTo>
                      <a:pt x="40" y="180"/>
                    </a:lnTo>
                    <a:lnTo>
                      <a:pt x="38" y="182"/>
                    </a:lnTo>
                    <a:lnTo>
                      <a:pt x="34" y="182"/>
                    </a:lnTo>
                    <a:lnTo>
                      <a:pt x="30" y="182"/>
                    </a:lnTo>
                    <a:lnTo>
                      <a:pt x="29" y="180"/>
                    </a:lnTo>
                    <a:lnTo>
                      <a:pt x="25" y="180"/>
                    </a:lnTo>
                    <a:lnTo>
                      <a:pt x="21" y="178"/>
                    </a:lnTo>
                    <a:lnTo>
                      <a:pt x="17" y="178"/>
                    </a:lnTo>
                    <a:lnTo>
                      <a:pt x="15" y="176"/>
                    </a:lnTo>
                    <a:lnTo>
                      <a:pt x="11" y="174"/>
                    </a:lnTo>
                    <a:lnTo>
                      <a:pt x="11" y="172"/>
                    </a:lnTo>
                    <a:lnTo>
                      <a:pt x="9" y="172"/>
                    </a:lnTo>
                    <a:lnTo>
                      <a:pt x="9" y="170"/>
                    </a:lnTo>
                    <a:lnTo>
                      <a:pt x="7" y="168"/>
                    </a:lnTo>
                    <a:lnTo>
                      <a:pt x="7" y="168"/>
                    </a:lnTo>
                    <a:lnTo>
                      <a:pt x="7" y="166"/>
                    </a:lnTo>
                    <a:lnTo>
                      <a:pt x="7" y="164"/>
                    </a:lnTo>
                    <a:lnTo>
                      <a:pt x="6" y="162"/>
                    </a:lnTo>
                    <a:close/>
                  </a:path>
                </a:pathLst>
              </a:custGeom>
              <a:solidFill>
                <a:srgbClr val="FFFFFF"/>
              </a:solidFill>
              <a:ln w="9525">
                <a:noFill/>
                <a:round/>
                <a:headEnd/>
                <a:tailEnd/>
              </a:ln>
            </p:spPr>
            <p:txBody>
              <a:bodyPr/>
              <a:lstStyle/>
              <a:p>
                <a:endParaRPr lang="en-US"/>
              </a:p>
            </p:txBody>
          </p:sp>
        </p:grpSp>
        <p:grpSp>
          <p:nvGrpSpPr>
            <p:cNvPr id="6" name="Group 50"/>
            <p:cNvGrpSpPr>
              <a:grpSpLocks/>
            </p:cNvGrpSpPr>
            <p:nvPr/>
          </p:nvGrpSpPr>
          <p:grpSpPr bwMode="auto">
            <a:xfrm rot="-24847">
              <a:off x="5135" y="2976"/>
              <a:ext cx="96" cy="144"/>
              <a:chOff x="2145" y="1187"/>
              <a:chExt cx="223" cy="371"/>
            </a:xfrm>
          </p:grpSpPr>
          <p:sp>
            <p:nvSpPr>
              <p:cNvPr id="41011" name="Freeform 51"/>
              <p:cNvSpPr>
                <a:spLocks/>
              </p:cNvSpPr>
              <p:nvPr/>
            </p:nvSpPr>
            <p:spPr bwMode="auto">
              <a:xfrm>
                <a:off x="2145" y="1187"/>
                <a:ext cx="223" cy="371"/>
              </a:xfrm>
              <a:custGeom>
                <a:avLst/>
                <a:gdLst/>
                <a:ahLst/>
                <a:cxnLst>
                  <a:cxn ang="0">
                    <a:pos x="121" y="64"/>
                  </a:cxn>
                  <a:cxn ang="0">
                    <a:pos x="135" y="142"/>
                  </a:cxn>
                  <a:cxn ang="0">
                    <a:pos x="148" y="220"/>
                  </a:cxn>
                  <a:cxn ang="0">
                    <a:pos x="163" y="300"/>
                  </a:cxn>
                  <a:cxn ang="0">
                    <a:pos x="179" y="374"/>
                  </a:cxn>
                  <a:cxn ang="0">
                    <a:pos x="194" y="445"/>
                  </a:cxn>
                  <a:cxn ang="0">
                    <a:pos x="209" y="515"/>
                  </a:cxn>
                  <a:cxn ang="0">
                    <a:pos x="219" y="585"/>
                  </a:cxn>
                  <a:cxn ang="0">
                    <a:pos x="219" y="636"/>
                  </a:cxn>
                  <a:cxn ang="0">
                    <a:pos x="213" y="669"/>
                  </a:cxn>
                  <a:cxn ang="0">
                    <a:pos x="204" y="698"/>
                  </a:cxn>
                  <a:cxn ang="0">
                    <a:pos x="190" y="718"/>
                  </a:cxn>
                  <a:cxn ang="0">
                    <a:pos x="179" y="728"/>
                  </a:cxn>
                  <a:cxn ang="0">
                    <a:pos x="160" y="737"/>
                  </a:cxn>
                  <a:cxn ang="0">
                    <a:pos x="135" y="741"/>
                  </a:cxn>
                  <a:cxn ang="0">
                    <a:pos x="110" y="737"/>
                  </a:cxn>
                  <a:cxn ang="0">
                    <a:pos x="85" y="730"/>
                  </a:cxn>
                  <a:cxn ang="0">
                    <a:pos x="54" y="710"/>
                  </a:cxn>
                  <a:cxn ang="0">
                    <a:pos x="25" y="673"/>
                  </a:cxn>
                  <a:cxn ang="0">
                    <a:pos x="10" y="634"/>
                  </a:cxn>
                  <a:cxn ang="0">
                    <a:pos x="2" y="593"/>
                  </a:cxn>
                  <a:cxn ang="0">
                    <a:pos x="4" y="527"/>
                  </a:cxn>
                  <a:cxn ang="0">
                    <a:pos x="18" y="437"/>
                  </a:cxn>
                  <a:cxn ang="0">
                    <a:pos x="27" y="378"/>
                  </a:cxn>
                  <a:cxn ang="0">
                    <a:pos x="31" y="347"/>
                  </a:cxn>
                  <a:cxn ang="0">
                    <a:pos x="35" y="316"/>
                  </a:cxn>
                  <a:cxn ang="0">
                    <a:pos x="41" y="287"/>
                  </a:cxn>
                  <a:cxn ang="0">
                    <a:pos x="44" y="269"/>
                  </a:cxn>
                  <a:cxn ang="0">
                    <a:pos x="46" y="261"/>
                  </a:cxn>
                  <a:cxn ang="0">
                    <a:pos x="50" y="252"/>
                  </a:cxn>
                  <a:cxn ang="0">
                    <a:pos x="54" y="244"/>
                  </a:cxn>
                  <a:cxn ang="0">
                    <a:pos x="58" y="214"/>
                  </a:cxn>
                  <a:cxn ang="0">
                    <a:pos x="67" y="164"/>
                  </a:cxn>
                  <a:cxn ang="0">
                    <a:pos x="73" y="111"/>
                  </a:cxn>
                  <a:cxn ang="0">
                    <a:pos x="79" y="60"/>
                  </a:cxn>
                  <a:cxn ang="0">
                    <a:pos x="85" y="29"/>
                  </a:cxn>
                  <a:cxn ang="0">
                    <a:pos x="89" y="17"/>
                  </a:cxn>
                  <a:cxn ang="0">
                    <a:pos x="90" y="8"/>
                  </a:cxn>
                  <a:cxn ang="0">
                    <a:pos x="96" y="0"/>
                  </a:cxn>
                  <a:cxn ang="0">
                    <a:pos x="115" y="23"/>
                  </a:cxn>
                </a:cxnLst>
                <a:rect l="0" t="0" r="r" b="b"/>
                <a:pathLst>
                  <a:path w="223" h="741">
                    <a:moveTo>
                      <a:pt x="115" y="23"/>
                    </a:moveTo>
                    <a:lnTo>
                      <a:pt x="121" y="64"/>
                    </a:lnTo>
                    <a:lnTo>
                      <a:pt x="127" y="103"/>
                    </a:lnTo>
                    <a:lnTo>
                      <a:pt x="135" y="142"/>
                    </a:lnTo>
                    <a:lnTo>
                      <a:pt x="142" y="181"/>
                    </a:lnTo>
                    <a:lnTo>
                      <a:pt x="148" y="220"/>
                    </a:lnTo>
                    <a:lnTo>
                      <a:pt x="156" y="259"/>
                    </a:lnTo>
                    <a:lnTo>
                      <a:pt x="163" y="300"/>
                    </a:lnTo>
                    <a:lnTo>
                      <a:pt x="171" y="339"/>
                    </a:lnTo>
                    <a:lnTo>
                      <a:pt x="179" y="374"/>
                    </a:lnTo>
                    <a:lnTo>
                      <a:pt x="186" y="410"/>
                    </a:lnTo>
                    <a:lnTo>
                      <a:pt x="194" y="445"/>
                    </a:lnTo>
                    <a:lnTo>
                      <a:pt x="202" y="480"/>
                    </a:lnTo>
                    <a:lnTo>
                      <a:pt x="209" y="515"/>
                    </a:lnTo>
                    <a:lnTo>
                      <a:pt x="215" y="550"/>
                    </a:lnTo>
                    <a:lnTo>
                      <a:pt x="219" y="585"/>
                    </a:lnTo>
                    <a:lnTo>
                      <a:pt x="223" y="620"/>
                    </a:lnTo>
                    <a:lnTo>
                      <a:pt x="219" y="636"/>
                    </a:lnTo>
                    <a:lnTo>
                      <a:pt x="217" y="651"/>
                    </a:lnTo>
                    <a:lnTo>
                      <a:pt x="213" y="669"/>
                    </a:lnTo>
                    <a:lnTo>
                      <a:pt x="209" y="685"/>
                    </a:lnTo>
                    <a:lnTo>
                      <a:pt x="204" y="698"/>
                    </a:lnTo>
                    <a:lnTo>
                      <a:pt x="194" y="712"/>
                    </a:lnTo>
                    <a:lnTo>
                      <a:pt x="190" y="718"/>
                    </a:lnTo>
                    <a:lnTo>
                      <a:pt x="184" y="722"/>
                    </a:lnTo>
                    <a:lnTo>
                      <a:pt x="179" y="728"/>
                    </a:lnTo>
                    <a:lnTo>
                      <a:pt x="171" y="731"/>
                    </a:lnTo>
                    <a:lnTo>
                      <a:pt x="160" y="737"/>
                    </a:lnTo>
                    <a:lnTo>
                      <a:pt x="148" y="741"/>
                    </a:lnTo>
                    <a:lnTo>
                      <a:pt x="135" y="741"/>
                    </a:lnTo>
                    <a:lnTo>
                      <a:pt x="123" y="741"/>
                    </a:lnTo>
                    <a:lnTo>
                      <a:pt x="110" y="737"/>
                    </a:lnTo>
                    <a:lnTo>
                      <a:pt x="96" y="733"/>
                    </a:lnTo>
                    <a:lnTo>
                      <a:pt x="85" y="730"/>
                    </a:lnTo>
                    <a:lnTo>
                      <a:pt x="73" y="726"/>
                    </a:lnTo>
                    <a:lnTo>
                      <a:pt x="54" y="710"/>
                    </a:lnTo>
                    <a:lnTo>
                      <a:pt x="39" y="692"/>
                    </a:lnTo>
                    <a:lnTo>
                      <a:pt x="25" y="673"/>
                    </a:lnTo>
                    <a:lnTo>
                      <a:pt x="16" y="653"/>
                    </a:lnTo>
                    <a:lnTo>
                      <a:pt x="10" y="634"/>
                    </a:lnTo>
                    <a:lnTo>
                      <a:pt x="4" y="614"/>
                    </a:lnTo>
                    <a:lnTo>
                      <a:pt x="2" y="593"/>
                    </a:lnTo>
                    <a:lnTo>
                      <a:pt x="0" y="570"/>
                    </a:lnTo>
                    <a:lnTo>
                      <a:pt x="4" y="527"/>
                    </a:lnTo>
                    <a:lnTo>
                      <a:pt x="10" y="482"/>
                    </a:lnTo>
                    <a:lnTo>
                      <a:pt x="18" y="437"/>
                    </a:lnTo>
                    <a:lnTo>
                      <a:pt x="23" y="394"/>
                    </a:lnTo>
                    <a:lnTo>
                      <a:pt x="27" y="378"/>
                    </a:lnTo>
                    <a:lnTo>
                      <a:pt x="29" y="363"/>
                    </a:lnTo>
                    <a:lnTo>
                      <a:pt x="31" y="347"/>
                    </a:lnTo>
                    <a:lnTo>
                      <a:pt x="33" y="332"/>
                    </a:lnTo>
                    <a:lnTo>
                      <a:pt x="35" y="316"/>
                    </a:lnTo>
                    <a:lnTo>
                      <a:pt x="37" y="302"/>
                    </a:lnTo>
                    <a:lnTo>
                      <a:pt x="41" y="287"/>
                    </a:lnTo>
                    <a:lnTo>
                      <a:pt x="46" y="273"/>
                    </a:lnTo>
                    <a:lnTo>
                      <a:pt x="44" y="269"/>
                    </a:lnTo>
                    <a:lnTo>
                      <a:pt x="44" y="265"/>
                    </a:lnTo>
                    <a:lnTo>
                      <a:pt x="46" y="261"/>
                    </a:lnTo>
                    <a:lnTo>
                      <a:pt x="48" y="255"/>
                    </a:lnTo>
                    <a:lnTo>
                      <a:pt x="50" y="252"/>
                    </a:lnTo>
                    <a:lnTo>
                      <a:pt x="52" y="248"/>
                    </a:lnTo>
                    <a:lnTo>
                      <a:pt x="54" y="244"/>
                    </a:lnTo>
                    <a:lnTo>
                      <a:pt x="54" y="240"/>
                    </a:lnTo>
                    <a:lnTo>
                      <a:pt x="58" y="214"/>
                    </a:lnTo>
                    <a:lnTo>
                      <a:pt x="64" y="189"/>
                    </a:lnTo>
                    <a:lnTo>
                      <a:pt x="67" y="164"/>
                    </a:lnTo>
                    <a:lnTo>
                      <a:pt x="69" y="136"/>
                    </a:lnTo>
                    <a:lnTo>
                      <a:pt x="73" y="111"/>
                    </a:lnTo>
                    <a:lnTo>
                      <a:pt x="77" y="86"/>
                    </a:lnTo>
                    <a:lnTo>
                      <a:pt x="79" y="60"/>
                    </a:lnTo>
                    <a:lnTo>
                      <a:pt x="81" y="33"/>
                    </a:lnTo>
                    <a:lnTo>
                      <a:pt x="85" y="29"/>
                    </a:lnTo>
                    <a:lnTo>
                      <a:pt x="87" y="23"/>
                    </a:lnTo>
                    <a:lnTo>
                      <a:pt x="89" y="17"/>
                    </a:lnTo>
                    <a:lnTo>
                      <a:pt x="89" y="12"/>
                    </a:lnTo>
                    <a:lnTo>
                      <a:pt x="90" y="8"/>
                    </a:lnTo>
                    <a:lnTo>
                      <a:pt x="92" y="4"/>
                    </a:lnTo>
                    <a:lnTo>
                      <a:pt x="96" y="0"/>
                    </a:lnTo>
                    <a:lnTo>
                      <a:pt x="104" y="0"/>
                    </a:lnTo>
                    <a:lnTo>
                      <a:pt x="115" y="23"/>
                    </a:lnTo>
                    <a:close/>
                  </a:path>
                </a:pathLst>
              </a:custGeom>
              <a:solidFill>
                <a:srgbClr val="000000"/>
              </a:solidFill>
              <a:ln w="9525">
                <a:noFill/>
                <a:round/>
                <a:headEnd/>
                <a:tailEnd/>
              </a:ln>
            </p:spPr>
            <p:txBody>
              <a:bodyPr/>
              <a:lstStyle/>
              <a:p>
                <a:endParaRPr lang="en-US"/>
              </a:p>
            </p:txBody>
          </p:sp>
          <p:sp>
            <p:nvSpPr>
              <p:cNvPr id="41012" name="Freeform 52"/>
              <p:cNvSpPr>
                <a:spLocks/>
              </p:cNvSpPr>
              <p:nvPr/>
            </p:nvSpPr>
            <p:spPr bwMode="auto">
              <a:xfrm>
                <a:off x="2166" y="1226"/>
                <a:ext cx="181" cy="322"/>
              </a:xfrm>
              <a:custGeom>
                <a:avLst/>
                <a:gdLst/>
                <a:ahLst/>
                <a:cxnLst>
                  <a:cxn ang="0">
                    <a:pos x="169" y="417"/>
                  </a:cxn>
                  <a:cxn ang="0">
                    <a:pos x="171" y="443"/>
                  </a:cxn>
                  <a:cxn ang="0">
                    <a:pos x="175" y="468"/>
                  </a:cxn>
                  <a:cxn ang="0">
                    <a:pos x="179" y="495"/>
                  </a:cxn>
                  <a:cxn ang="0">
                    <a:pos x="181" y="523"/>
                  </a:cxn>
                  <a:cxn ang="0">
                    <a:pos x="181" y="548"/>
                  </a:cxn>
                  <a:cxn ang="0">
                    <a:pos x="177" y="573"/>
                  </a:cxn>
                  <a:cxn ang="0">
                    <a:pos x="175" y="585"/>
                  </a:cxn>
                  <a:cxn ang="0">
                    <a:pos x="171" y="599"/>
                  </a:cxn>
                  <a:cxn ang="0">
                    <a:pos x="167" y="611"/>
                  </a:cxn>
                  <a:cxn ang="0">
                    <a:pos x="160" y="622"/>
                  </a:cxn>
                  <a:cxn ang="0">
                    <a:pos x="154" y="626"/>
                  </a:cxn>
                  <a:cxn ang="0">
                    <a:pos x="148" y="630"/>
                  </a:cxn>
                  <a:cxn ang="0">
                    <a:pos x="142" y="634"/>
                  </a:cxn>
                  <a:cxn ang="0">
                    <a:pos x="135" y="636"/>
                  </a:cxn>
                  <a:cxn ang="0">
                    <a:pos x="129" y="638"/>
                  </a:cxn>
                  <a:cxn ang="0">
                    <a:pos x="121" y="640"/>
                  </a:cxn>
                  <a:cxn ang="0">
                    <a:pos x="116" y="642"/>
                  </a:cxn>
                  <a:cxn ang="0">
                    <a:pos x="108" y="644"/>
                  </a:cxn>
                  <a:cxn ang="0">
                    <a:pos x="92" y="640"/>
                  </a:cxn>
                  <a:cxn ang="0">
                    <a:pos x="77" y="634"/>
                  </a:cxn>
                  <a:cxn ang="0">
                    <a:pos x="64" y="628"/>
                  </a:cxn>
                  <a:cxn ang="0">
                    <a:pos x="48" y="620"/>
                  </a:cxn>
                  <a:cxn ang="0">
                    <a:pos x="35" y="611"/>
                  </a:cxn>
                  <a:cxn ang="0">
                    <a:pos x="25" y="599"/>
                  </a:cxn>
                  <a:cxn ang="0">
                    <a:pos x="20" y="591"/>
                  </a:cxn>
                  <a:cxn ang="0">
                    <a:pos x="16" y="585"/>
                  </a:cxn>
                  <a:cxn ang="0">
                    <a:pos x="14" y="577"/>
                  </a:cxn>
                  <a:cxn ang="0">
                    <a:pos x="12" y="568"/>
                  </a:cxn>
                  <a:cxn ang="0">
                    <a:pos x="6" y="544"/>
                  </a:cxn>
                  <a:cxn ang="0">
                    <a:pos x="2" y="519"/>
                  </a:cxn>
                  <a:cxn ang="0">
                    <a:pos x="0" y="493"/>
                  </a:cxn>
                  <a:cxn ang="0">
                    <a:pos x="0" y="468"/>
                  </a:cxn>
                  <a:cxn ang="0">
                    <a:pos x="4" y="419"/>
                  </a:cxn>
                  <a:cxn ang="0">
                    <a:pos x="12" y="369"/>
                  </a:cxn>
                  <a:cxn ang="0">
                    <a:pos x="21" y="318"/>
                  </a:cxn>
                  <a:cxn ang="0">
                    <a:pos x="31" y="267"/>
                  </a:cxn>
                  <a:cxn ang="0">
                    <a:pos x="41" y="216"/>
                  </a:cxn>
                  <a:cxn ang="0">
                    <a:pos x="46" y="168"/>
                  </a:cxn>
                  <a:cxn ang="0">
                    <a:pos x="52" y="146"/>
                  </a:cxn>
                  <a:cxn ang="0">
                    <a:pos x="56" y="127"/>
                  </a:cxn>
                  <a:cxn ang="0">
                    <a:pos x="60" y="105"/>
                  </a:cxn>
                  <a:cxn ang="0">
                    <a:pos x="64" y="84"/>
                  </a:cxn>
                  <a:cxn ang="0">
                    <a:pos x="68" y="64"/>
                  </a:cxn>
                  <a:cxn ang="0">
                    <a:pos x="71" y="43"/>
                  </a:cxn>
                  <a:cxn ang="0">
                    <a:pos x="75" y="21"/>
                  </a:cxn>
                  <a:cxn ang="0">
                    <a:pos x="77" y="0"/>
                  </a:cxn>
                  <a:cxn ang="0">
                    <a:pos x="91" y="51"/>
                  </a:cxn>
                  <a:cxn ang="0">
                    <a:pos x="102" y="103"/>
                  </a:cxn>
                  <a:cxn ang="0">
                    <a:pos x="114" y="156"/>
                  </a:cxn>
                  <a:cxn ang="0">
                    <a:pos x="123" y="209"/>
                  </a:cxn>
                  <a:cxn ang="0">
                    <a:pos x="133" y="261"/>
                  </a:cxn>
                  <a:cxn ang="0">
                    <a:pos x="142" y="314"/>
                  </a:cxn>
                  <a:cxn ang="0">
                    <a:pos x="154" y="367"/>
                  </a:cxn>
                  <a:cxn ang="0">
                    <a:pos x="169" y="417"/>
                  </a:cxn>
                </a:cxnLst>
                <a:rect l="0" t="0" r="r" b="b"/>
                <a:pathLst>
                  <a:path w="181" h="644">
                    <a:moveTo>
                      <a:pt x="169" y="417"/>
                    </a:moveTo>
                    <a:lnTo>
                      <a:pt x="171" y="443"/>
                    </a:lnTo>
                    <a:lnTo>
                      <a:pt x="175" y="468"/>
                    </a:lnTo>
                    <a:lnTo>
                      <a:pt x="179" y="495"/>
                    </a:lnTo>
                    <a:lnTo>
                      <a:pt x="181" y="523"/>
                    </a:lnTo>
                    <a:lnTo>
                      <a:pt x="181" y="548"/>
                    </a:lnTo>
                    <a:lnTo>
                      <a:pt x="177" y="573"/>
                    </a:lnTo>
                    <a:lnTo>
                      <a:pt x="175" y="585"/>
                    </a:lnTo>
                    <a:lnTo>
                      <a:pt x="171" y="599"/>
                    </a:lnTo>
                    <a:lnTo>
                      <a:pt x="167" y="611"/>
                    </a:lnTo>
                    <a:lnTo>
                      <a:pt x="160" y="622"/>
                    </a:lnTo>
                    <a:lnTo>
                      <a:pt x="154" y="626"/>
                    </a:lnTo>
                    <a:lnTo>
                      <a:pt x="148" y="630"/>
                    </a:lnTo>
                    <a:lnTo>
                      <a:pt x="142" y="634"/>
                    </a:lnTo>
                    <a:lnTo>
                      <a:pt x="135" y="636"/>
                    </a:lnTo>
                    <a:lnTo>
                      <a:pt x="129" y="638"/>
                    </a:lnTo>
                    <a:lnTo>
                      <a:pt x="121" y="640"/>
                    </a:lnTo>
                    <a:lnTo>
                      <a:pt x="116" y="642"/>
                    </a:lnTo>
                    <a:lnTo>
                      <a:pt x="108" y="644"/>
                    </a:lnTo>
                    <a:lnTo>
                      <a:pt x="92" y="640"/>
                    </a:lnTo>
                    <a:lnTo>
                      <a:pt x="77" y="634"/>
                    </a:lnTo>
                    <a:lnTo>
                      <a:pt x="64" y="628"/>
                    </a:lnTo>
                    <a:lnTo>
                      <a:pt x="48" y="620"/>
                    </a:lnTo>
                    <a:lnTo>
                      <a:pt x="35" y="611"/>
                    </a:lnTo>
                    <a:lnTo>
                      <a:pt x="25" y="599"/>
                    </a:lnTo>
                    <a:lnTo>
                      <a:pt x="20" y="591"/>
                    </a:lnTo>
                    <a:lnTo>
                      <a:pt x="16" y="585"/>
                    </a:lnTo>
                    <a:lnTo>
                      <a:pt x="14" y="577"/>
                    </a:lnTo>
                    <a:lnTo>
                      <a:pt x="12" y="568"/>
                    </a:lnTo>
                    <a:lnTo>
                      <a:pt x="6" y="544"/>
                    </a:lnTo>
                    <a:lnTo>
                      <a:pt x="2" y="519"/>
                    </a:lnTo>
                    <a:lnTo>
                      <a:pt x="0" y="493"/>
                    </a:lnTo>
                    <a:lnTo>
                      <a:pt x="0" y="468"/>
                    </a:lnTo>
                    <a:lnTo>
                      <a:pt x="4" y="419"/>
                    </a:lnTo>
                    <a:lnTo>
                      <a:pt x="12" y="369"/>
                    </a:lnTo>
                    <a:lnTo>
                      <a:pt x="21" y="318"/>
                    </a:lnTo>
                    <a:lnTo>
                      <a:pt x="31" y="267"/>
                    </a:lnTo>
                    <a:lnTo>
                      <a:pt x="41" y="216"/>
                    </a:lnTo>
                    <a:lnTo>
                      <a:pt x="46" y="168"/>
                    </a:lnTo>
                    <a:lnTo>
                      <a:pt x="52" y="146"/>
                    </a:lnTo>
                    <a:lnTo>
                      <a:pt x="56" y="127"/>
                    </a:lnTo>
                    <a:lnTo>
                      <a:pt x="60" y="105"/>
                    </a:lnTo>
                    <a:lnTo>
                      <a:pt x="64" y="84"/>
                    </a:lnTo>
                    <a:lnTo>
                      <a:pt x="68" y="64"/>
                    </a:lnTo>
                    <a:lnTo>
                      <a:pt x="71" y="43"/>
                    </a:lnTo>
                    <a:lnTo>
                      <a:pt x="75" y="21"/>
                    </a:lnTo>
                    <a:lnTo>
                      <a:pt x="77" y="0"/>
                    </a:lnTo>
                    <a:lnTo>
                      <a:pt x="91" y="51"/>
                    </a:lnTo>
                    <a:lnTo>
                      <a:pt x="102" y="103"/>
                    </a:lnTo>
                    <a:lnTo>
                      <a:pt x="114" y="156"/>
                    </a:lnTo>
                    <a:lnTo>
                      <a:pt x="123" y="209"/>
                    </a:lnTo>
                    <a:lnTo>
                      <a:pt x="133" y="261"/>
                    </a:lnTo>
                    <a:lnTo>
                      <a:pt x="142" y="314"/>
                    </a:lnTo>
                    <a:lnTo>
                      <a:pt x="154" y="367"/>
                    </a:lnTo>
                    <a:lnTo>
                      <a:pt x="169" y="417"/>
                    </a:lnTo>
                    <a:close/>
                  </a:path>
                </a:pathLst>
              </a:custGeom>
              <a:solidFill>
                <a:srgbClr val="A1A5BB"/>
              </a:solidFill>
              <a:ln w="9525">
                <a:noFill/>
                <a:round/>
                <a:headEnd/>
                <a:tailEnd/>
              </a:ln>
            </p:spPr>
            <p:txBody>
              <a:bodyPr/>
              <a:lstStyle/>
              <a:p>
                <a:endParaRPr lang="en-US"/>
              </a:p>
            </p:txBody>
          </p:sp>
          <p:sp>
            <p:nvSpPr>
              <p:cNvPr id="41013" name="Freeform 53"/>
              <p:cNvSpPr>
                <a:spLocks/>
              </p:cNvSpPr>
              <p:nvPr/>
            </p:nvSpPr>
            <p:spPr bwMode="auto">
              <a:xfrm>
                <a:off x="2172" y="1284"/>
                <a:ext cx="165" cy="259"/>
              </a:xfrm>
              <a:custGeom>
                <a:avLst/>
                <a:gdLst/>
                <a:ahLst/>
                <a:cxnLst>
                  <a:cxn ang="0">
                    <a:pos x="17" y="457"/>
                  </a:cxn>
                  <a:cxn ang="0">
                    <a:pos x="14" y="445"/>
                  </a:cxn>
                  <a:cxn ang="0">
                    <a:pos x="10" y="431"/>
                  </a:cxn>
                  <a:cxn ang="0">
                    <a:pos x="6" y="419"/>
                  </a:cxn>
                  <a:cxn ang="0">
                    <a:pos x="4" y="404"/>
                  </a:cxn>
                  <a:cxn ang="0">
                    <a:pos x="2" y="386"/>
                  </a:cxn>
                  <a:cxn ang="0">
                    <a:pos x="0" y="369"/>
                  </a:cxn>
                  <a:cxn ang="0">
                    <a:pos x="0" y="351"/>
                  </a:cxn>
                  <a:cxn ang="0">
                    <a:pos x="0" y="334"/>
                  </a:cxn>
                  <a:cxn ang="0">
                    <a:pos x="4" y="312"/>
                  </a:cxn>
                  <a:cxn ang="0">
                    <a:pos x="6" y="293"/>
                  </a:cxn>
                  <a:cxn ang="0">
                    <a:pos x="10" y="273"/>
                  </a:cxn>
                  <a:cxn ang="0">
                    <a:pos x="14" y="256"/>
                  </a:cxn>
                  <a:cxn ang="0">
                    <a:pos x="15" y="240"/>
                  </a:cxn>
                  <a:cxn ang="0">
                    <a:pos x="17" y="226"/>
                  </a:cxn>
                  <a:cxn ang="0">
                    <a:pos x="21" y="213"/>
                  </a:cxn>
                  <a:cxn ang="0">
                    <a:pos x="25" y="197"/>
                  </a:cxn>
                  <a:cxn ang="0">
                    <a:pos x="27" y="180"/>
                  </a:cxn>
                  <a:cxn ang="0">
                    <a:pos x="31" y="162"/>
                  </a:cxn>
                  <a:cxn ang="0">
                    <a:pos x="35" y="144"/>
                  </a:cxn>
                  <a:cxn ang="0">
                    <a:pos x="37" y="131"/>
                  </a:cxn>
                  <a:cxn ang="0">
                    <a:pos x="39" y="121"/>
                  </a:cxn>
                  <a:cxn ang="0">
                    <a:pos x="40" y="111"/>
                  </a:cxn>
                  <a:cxn ang="0">
                    <a:pos x="42" y="101"/>
                  </a:cxn>
                  <a:cxn ang="0">
                    <a:pos x="44" y="90"/>
                  </a:cxn>
                  <a:cxn ang="0">
                    <a:pos x="46" y="76"/>
                  </a:cxn>
                  <a:cxn ang="0">
                    <a:pos x="50" y="62"/>
                  </a:cxn>
                  <a:cxn ang="0">
                    <a:pos x="52" y="51"/>
                  </a:cxn>
                  <a:cxn ang="0">
                    <a:pos x="56" y="37"/>
                  </a:cxn>
                  <a:cxn ang="0">
                    <a:pos x="58" y="23"/>
                  </a:cxn>
                  <a:cxn ang="0">
                    <a:pos x="60" y="10"/>
                  </a:cxn>
                  <a:cxn ang="0">
                    <a:pos x="65" y="2"/>
                  </a:cxn>
                  <a:cxn ang="0">
                    <a:pos x="75" y="0"/>
                  </a:cxn>
                  <a:cxn ang="0">
                    <a:pos x="83" y="6"/>
                  </a:cxn>
                  <a:cxn ang="0">
                    <a:pos x="88" y="18"/>
                  </a:cxn>
                  <a:cxn ang="0">
                    <a:pos x="92" y="31"/>
                  </a:cxn>
                  <a:cxn ang="0">
                    <a:pos x="100" y="59"/>
                  </a:cxn>
                  <a:cxn ang="0">
                    <a:pos x="110" y="103"/>
                  </a:cxn>
                  <a:cxn ang="0">
                    <a:pos x="119" y="150"/>
                  </a:cxn>
                  <a:cxn ang="0">
                    <a:pos x="129" y="195"/>
                  </a:cxn>
                  <a:cxn ang="0">
                    <a:pos x="138" y="238"/>
                  </a:cxn>
                  <a:cxn ang="0">
                    <a:pos x="146" y="277"/>
                  </a:cxn>
                  <a:cxn ang="0">
                    <a:pos x="156" y="316"/>
                  </a:cxn>
                  <a:cxn ang="0">
                    <a:pos x="161" y="355"/>
                  </a:cxn>
                  <a:cxn ang="0">
                    <a:pos x="165" y="388"/>
                  </a:cxn>
                  <a:cxn ang="0">
                    <a:pos x="165" y="416"/>
                  </a:cxn>
                  <a:cxn ang="0">
                    <a:pos x="165" y="443"/>
                  </a:cxn>
                  <a:cxn ang="0">
                    <a:pos x="161" y="468"/>
                  </a:cxn>
                  <a:cxn ang="0">
                    <a:pos x="154" y="488"/>
                  </a:cxn>
                  <a:cxn ang="0">
                    <a:pos x="144" y="499"/>
                  </a:cxn>
                  <a:cxn ang="0">
                    <a:pos x="133" y="509"/>
                  </a:cxn>
                  <a:cxn ang="0">
                    <a:pos x="119" y="515"/>
                  </a:cxn>
                  <a:cxn ang="0">
                    <a:pos x="102" y="517"/>
                  </a:cxn>
                  <a:cxn ang="0">
                    <a:pos x="83" y="515"/>
                  </a:cxn>
                  <a:cxn ang="0">
                    <a:pos x="63" y="509"/>
                  </a:cxn>
                  <a:cxn ang="0">
                    <a:pos x="44" y="499"/>
                  </a:cxn>
                  <a:cxn ang="0">
                    <a:pos x="33" y="492"/>
                  </a:cxn>
                  <a:cxn ang="0">
                    <a:pos x="29" y="486"/>
                  </a:cxn>
                  <a:cxn ang="0">
                    <a:pos x="25" y="476"/>
                  </a:cxn>
                  <a:cxn ang="0">
                    <a:pos x="21" y="468"/>
                  </a:cxn>
                </a:cxnLst>
                <a:rect l="0" t="0" r="r" b="b"/>
                <a:pathLst>
                  <a:path w="165" h="517">
                    <a:moveTo>
                      <a:pt x="21" y="462"/>
                    </a:moveTo>
                    <a:lnTo>
                      <a:pt x="17" y="457"/>
                    </a:lnTo>
                    <a:lnTo>
                      <a:pt x="15" y="451"/>
                    </a:lnTo>
                    <a:lnTo>
                      <a:pt x="14" y="445"/>
                    </a:lnTo>
                    <a:lnTo>
                      <a:pt x="12" y="437"/>
                    </a:lnTo>
                    <a:lnTo>
                      <a:pt x="10" y="431"/>
                    </a:lnTo>
                    <a:lnTo>
                      <a:pt x="8" y="425"/>
                    </a:lnTo>
                    <a:lnTo>
                      <a:pt x="6" y="419"/>
                    </a:lnTo>
                    <a:lnTo>
                      <a:pt x="4" y="412"/>
                    </a:lnTo>
                    <a:lnTo>
                      <a:pt x="4" y="404"/>
                    </a:lnTo>
                    <a:lnTo>
                      <a:pt x="2" y="396"/>
                    </a:lnTo>
                    <a:lnTo>
                      <a:pt x="2" y="386"/>
                    </a:lnTo>
                    <a:lnTo>
                      <a:pt x="0" y="378"/>
                    </a:lnTo>
                    <a:lnTo>
                      <a:pt x="0" y="369"/>
                    </a:lnTo>
                    <a:lnTo>
                      <a:pt x="0" y="361"/>
                    </a:lnTo>
                    <a:lnTo>
                      <a:pt x="0" y="351"/>
                    </a:lnTo>
                    <a:lnTo>
                      <a:pt x="0" y="343"/>
                    </a:lnTo>
                    <a:lnTo>
                      <a:pt x="0" y="334"/>
                    </a:lnTo>
                    <a:lnTo>
                      <a:pt x="2" y="322"/>
                    </a:lnTo>
                    <a:lnTo>
                      <a:pt x="4" y="312"/>
                    </a:lnTo>
                    <a:lnTo>
                      <a:pt x="4" y="302"/>
                    </a:lnTo>
                    <a:lnTo>
                      <a:pt x="6" y="293"/>
                    </a:lnTo>
                    <a:lnTo>
                      <a:pt x="8" y="283"/>
                    </a:lnTo>
                    <a:lnTo>
                      <a:pt x="10" y="273"/>
                    </a:lnTo>
                    <a:lnTo>
                      <a:pt x="12" y="261"/>
                    </a:lnTo>
                    <a:lnTo>
                      <a:pt x="14" y="256"/>
                    </a:lnTo>
                    <a:lnTo>
                      <a:pt x="14" y="248"/>
                    </a:lnTo>
                    <a:lnTo>
                      <a:pt x="15" y="240"/>
                    </a:lnTo>
                    <a:lnTo>
                      <a:pt x="17" y="234"/>
                    </a:lnTo>
                    <a:lnTo>
                      <a:pt x="17" y="226"/>
                    </a:lnTo>
                    <a:lnTo>
                      <a:pt x="19" y="219"/>
                    </a:lnTo>
                    <a:lnTo>
                      <a:pt x="21" y="213"/>
                    </a:lnTo>
                    <a:lnTo>
                      <a:pt x="23" y="205"/>
                    </a:lnTo>
                    <a:lnTo>
                      <a:pt x="25" y="197"/>
                    </a:lnTo>
                    <a:lnTo>
                      <a:pt x="27" y="187"/>
                    </a:lnTo>
                    <a:lnTo>
                      <a:pt x="27" y="180"/>
                    </a:lnTo>
                    <a:lnTo>
                      <a:pt x="29" y="170"/>
                    </a:lnTo>
                    <a:lnTo>
                      <a:pt x="31" y="162"/>
                    </a:lnTo>
                    <a:lnTo>
                      <a:pt x="33" y="152"/>
                    </a:lnTo>
                    <a:lnTo>
                      <a:pt x="35" y="144"/>
                    </a:lnTo>
                    <a:lnTo>
                      <a:pt x="37" y="135"/>
                    </a:lnTo>
                    <a:lnTo>
                      <a:pt x="37" y="131"/>
                    </a:lnTo>
                    <a:lnTo>
                      <a:pt x="39" y="125"/>
                    </a:lnTo>
                    <a:lnTo>
                      <a:pt x="39" y="121"/>
                    </a:lnTo>
                    <a:lnTo>
                      <a:pt x="40" y="115"/>
                    </a:lnTo>
                    <a:lnTo>
                      <a:pt x="40" y="111"/>
                    </a:lnTo>
                    <a:lnTo>
                      <a:pt x="40" y="105"/>
                    </a:lnTo>
                    <a:lnTo>
                      <a:pt x="42" y="101"/>
                    </a:lnTo>
                    <a:lnTo>
                      <a:pt x="42" y="96"/>
                    </a:lnTo>
                    <a:lnTo>
                      <a:pt x="44" y="90"/>
                    </a:lnTo>
                    <a:lnTo>
                      <a:pt x="46" y="84"/>
                    </a:lnTo>
                    <a:lnTo>
                      <a:pt x="46" y="76"/>
                    </a:lnTo>
                    <a:lnTo>
                      <a:pt x="48" y="70"/>
                    </a:lnTo>
                    <a:lnTo>
                      <a:pt x="50" y="62"/>
                    </a:lnTo>
                    <a:lnTo>
                      <a:pt x="52" y="57"/>
                    </a:lnTo>
                    <a:lnTo>
                      <a:pt x="52" y="51"/>
                    </a:lnTo>
                    <a:lnTo>
                      <a:pt x="54" y="43"/>
                    </a:lnTo>
                    <a:lnTo>
                      <a:pt x="56" y="37"/>
                    </a:lnTo>
                    <a:lnTo>
                      <a:pt x="56" y="31"/>
                    </a:lnTo>
                    <a:lnTo>
                      <a:pt x="58" y="23"/>
                    </a:lnTo>
                    <a:lnTo>
                      <a:pt x="58" y="18"/>
                    </a:lnTo>
                    <a:lnTo>
                      <a:pt x="60" y="10"/>
                    </a:lnTo>
                    <a:lnTo>
                      <a:pt x="62" y="6"/>
                    </a:lnTo>
                    <a:lnTo>
                      <a:pt x="65" y="2"/>
                    </a:lnTo>
                    <a:lnTo>
                      <a:pt x="71" y="0"/>
                    </a:lnTo>
                    <a:lnTo>
                      <a:pt x="75" y="0"/>
                    </a:lnTo>
                    <a:lnTo>
                      <a:pt x="79" y="2"/>
                    </a:lnTo>
                    <a:lnTo>
                      <a:pt x="83" y="6"/>
                    </a:lnTo>
                    <a:lnTo>
                      <a:pt x="85" y="12"/>
                    </a:lnTo>
                    <a:lnTo>
                      <a:pt x="88" y="18"/>
                    </a:lnTo>
                    <a:lnTo>
                      <a:pt x="90" y="25"/>
                    </a:lnTo>
                    <a:lnTo>
                      <a:pt x="92" y="31"/>
                    </a:lnTo>
                    <a:lnTo>
                      <a:pt x="92" y="37"/>
                    </a:lnTo>
                    <a:lnTo>
                      <a:pt x="100" y="59"/>
                    </a:lnTo>
                    <a:lnTo>
                      <a:pt x="106" y="82"/>
                    </a:lnTo>
                    <a:lnTo>
                      <a:pt x="110" y="103"/>
                    </a:lnTo>
                    <a:lnTo>
                      <a:pt x="115" y="127"/>
                    </a:lnTo>
                    <a:lnTo>
                      <a:pt x="119" y="150"/>
                    </a:lnTo>
                    <a:lnTo>
                      <a:pt x="125" y="174"/>
                    </a:lnTo>
                    <a:lnTo>
                      <a:pt x="129" y="195"/>
                    </a:lnTo>
                    <a:lnTo>
                      <a:pt x="134" y="219"/>
                    </a:lnTo>
                    <a:lnTo>
                      <a:pt x="138" y="238"/>
                    </a:lnTo>
                    <a:lnTo>
                      <a:pt x="142" y="258"/>
                    </a:lnTo>
                    <a:lnTo>
                      <a:pt x="146" y="277"/>
                    </a:lnTo>
                    <a:lnTo>
                      <a:pt x="152" y="297"/>
                    </a:lnTo>
                    <a:lnTo>
                      <a:pt x="156" y="316"/>
                    </a:lnTo>
                    <a:lnTo>
                      <a:pt x="157" y="336"/>
                    </a:lnTo>
                    <a:lnTo>
                      <a:pt x="161" y="355"/>
                    </a:lnTo>
                    <a:lnTo>
                      <a:pt x="163" y="375"/>
                    </a:lnTo>
                    <a:lnTo>
                      <a:pt x="165" y="388"/>
                    </a:lnTo>
                    <a:lnTo>
                      <a:pt x="165" y="402"/>
                    </a:lnTo>
                    <a:lnTo>
                      <a:pt x="165" y="416"/>
                    </a:lnTo>
                    <a:lnTo>
                      <a:pt x="165" y="429"/>
                    </a:lnTo>
                    <a:lnTo>
                      <a:pt x="165" y="443"/>
                    </a:lnTo>
                    <a:lnTo>
                      <a:pt x="163" y="457"/>
                    </a:lnTo>
                    <a:lnTo>
                      <a:pt x="161" y="468"/>
                    </a:lnTo>
                    <a:lnTo>
                      <a:pt x="157" y="482"/>
                    </a:lnTo>
                    <a:lnTo>
                      <a:pt x="154" y="488"/>
                    </a:lnTo>
                    <a:lnTo>
                      <a:pt x="150" y="494"/>
                    </a:lnTo>
                    <a:lnTo>
                      <a:pt x="144" y="499"/>
                    </a:lnTo>
                    <a:lnTo>
                      <a:pt x="138" y="505"/>
                    </a:lnTo>
                    <a:lnTo>
                      <a:pt x="133" y="509"/>
                    </a:lnTo>
                    <a:lnTo>
                      <a:pt x="125" y="513"/>
                    </a:lnTo>
                    <a:lnTo>
                      <a:pt x="119" y="515"/>
                    </a:lnTo>
                    <a:lnTo>
                      <a:pt x="111" y="515"/>
                    </a:lnTo>
                    <a:lnTo>
                      <a:pt x="102" y="517"/>
                    </a:lnTo>
                    <a:lnTo>
                      <a:pt x="92" y="515"/>
                    </a:lnTo>
                    <a:lnTo>
                      <a:pt x="83" y="515"/>
                    </a:lnTo>
                    <a:lnTo>
                      <a:pt x="73" y="511"/>
                    </a:lnTo>
                    <a:lnTo>
                      <a:pt x="63" y="509"/>
                    </a:lnTo>
                    <a:lnTo>
                      <a:pt x="54" y="505"/>
                    </a:lnTo>
                    <a:lnTo>
                      <a:pt x="44" y="499"/>
                    </a:lnTo>
                    <a:lnTo>
                      <a:pt x="37" y="496"/>
                    </a:lnTo>
                    <a:lnTo>
                      <a:pt x="33" y="492"/>
                    </a:lnTo>
                    <a:lnTo>
                      <a:pt x="31" y="490"/>
                    </a:lnTo>
                    <a:lnTo>
                      <a:pt x="29" y="486"/>
                    </a:lnTo>
                    <a:lnTo>
                      <a:pt x="27" y="482"/>
                    </a:lnTo>
                    <a:lnTo>
                      <a:pt x="25" y="476"/>
                    </a:lnTo>
                    <a:lnTo>
                      <a:pt x="23" y="472"/>
                    </a:lnTo>
                    <a:lnTo>
                      <a:pt x="21" y="468"/>
                    </a:lnTo>
                    <a:lnTo>
                      <a:pt x="21" y="462"/>
                    </a:lnTo>
                    <a:close/>
                  </a:path>
                </a:pathLst>
              </a:custGeom>
              <a:solidFill>
                <a:srgbClr val="A1A5BB"/>
              </a:solidFill>
              <a:ln w="9525">
                <a:noFill/>
                <a:round/>
                <a:headEnd/>
                <a:tailEnd/>
              </a:ln>
            </p:spPr>
            <p:txBody>
              <a:bodyPr/>
              <a:lstStyle/>
              <a:p>
                <a:endParaRPr lang="en-US"/>
              </a:p>
            </p:txBody>
          </p:sp>
          <p:sp>
            <p:nvSpPr>
              <p:cNvPr id="41014" name="Freeform 54"/>
              <p:cNvSpPr>
                <a:spLocks/>
              </p:cNvSpPr>
              <p:nvPr/>
            </p:nvSpPr>
            <p:spPr bwMode="auto">
              <a:xfrm>
                <a:off x="2176" y="1297"/>
                <a:ext cx="153" cy="240"/>
              </a:xfrm>
              <a:custGeom>
                <a:avLst/>
                <a:gdLst/>
                <a:ahLst/>
                <a:cxnLst>
                  <a:cxn ang="0">
                    <a:pos x="17" y="424"/>
                  </a:cxn>
                  <a:cxn ang="0">
                    <a:pos x="11" y="412"/>
                  </a:cxn>
                  <a:cxn ang="0">
                    <a:pos x="8" y="400"/>
                  </a:cxn>
                  <a:cxn ang="0">
                    <a:pos x="6" y="389"/>
                  </a:cxn>
                  <a:cxn ang="0">
                    <a:pos x="2" y="375"/>
                  </a:cxn>
                  <a:cxn ang="0">
                    <a:pos x="0" y="359"/>
                  </a:cxn>
                  <a:cxn ang="0">
                    <a:pos x="0" y="344"/>
                  </a:cxn>
                  <a:cxn ang="0">
                    <a:pos x="0" y="326"/>
                  </a:cxn>
                  <a:cxn ang="0">
                    <a:pos x="0" y="311"/>
                  </a:cxn>
                  <a:cxn ang="0">
                    <a:pos x="2" y="291"/>
                  </a:cxn>
                  <a:cxn ang="0">
                    <a:pos x="6" y="272"/>
                  </a:cxn>
                  <a:cxn ang="0">
                    <a:pos x="8" y="254"/>
                  </a:cxn>
                  <a:cxn ang="0">
                    <a:pos x="11" y="238"/>
                  </a:cxn>
                  <a:cxn ang="0">
                    <a:pos x="13" y="225"/>
                  </a:cxn>
                  <a:cxn ang="0">
                    <a:pos x="17" y="211"/>
                  </a:cxn>
                  <a:cxn ang="0">
                    <a:pos x="19" y="197"/>
                  </a:cxn>
                  <a:cxn ang="0">
                    <a:pos x="23" y="182"/>
                  </a:cxn>
                  <a:cxn ang="0">
                    <a:pos x="25" y="166"/>
                  </a:cxn>
                  <a:cxn ang="0">
                    <a:pos x="29" y="151"/>
                  </a:cxn>
                  <a:cxn ang="0">
                    <a:pos x="33" y="135"/>
                  </a:cxn>
                  <a:cxn ang="0">
                    <a:pos x="35" y="121"/>
                  </a:cxn>
                  <a:cxn ang="0">
                    <a:pos x="36" y="114"/>
                  </a:cxn>
                  <a:cxn ang="0">
                    <a:pos x="36" y="104"/>
                  </a:cxn>
                  <a:cxn ang="0">
                    <a:pos x="38" y="94"/>
                  </a:cxn>
                  <a:cxn ang="0">
                    <a:pos x="40" y="84"/>
                  </a:cxn>
                  <a:cxn ang="0">
                    <a:pos x="44" y="73"/>
                  </a:cxn>
                  <a:cxn ang="0">
                    <a:pos x="46" y="59"/>
                  </a:cxn>
                  <a:cxn ang="0">
                    <a:pos x="48" y="47"/>
                  </a:cxn>
                  <a:cxn ang="0">
                    <a:pos x="52" y="35"/>
                  </a:cxn>
                  <a:cxn ang="0">
                    <a:pos x="54" y="22"/>
                  </a:cxn>
                  <a:cxn ang="0">
                    <a:pos x="56" y="10"/>
                  </a:cxn>
                  <a:cxn ang="0">
                    <a:pos x="59" y="2"/>
                  </a:cxn>
                  <a:cxn ang="0">
                    <a:pos x="69" y="0"/>
                  </a:cxn>
                  <a:cxn ang="0">
                    <a:pos x="77" y="6"/>
                  </a:cxn>
                  <a:cxn ang="0">
                    <a:pos x="81" y="18"/>
                  </a:cxn>
                  <a:cxn ang="0">
                    <a:pos x="84" y="30"/>
                  </a:cxn>
                  <a:cxn ang="0">
                    <a:pos x="92" y="55"/>
                  </a:cxn>
                  <a:cxn ang="0">
                    <a:pos x="102" y="98"/>
                  </a:cxn>
                  <a:cxn ang="0">
                    <a:pos x="111" y="141"/>
                  </a:cxn>
                  <a:cxn ang="0">
                    <a:pos x="119" y="182"/>
                  </a:cxn>
                  <a:cxn ang="0">
                    <a:pos x="129" y="221"/>
                  </a:cxn>
                  <a:cxn ang="0">
                    <a:pos x="136" y="258"/>
                  </a:cxn>
                  <a:cxn ang="0">
                    <a:pos x="144" y="295"/>
                  </a:cxn>
                  <a:cxn ang="0">
                    <a:pos x="150" y="330"/>
                  </a:cxn>
                  <a:cxn ang="0">
                    <a:pos x="152" y="361"/>
                  </a:cxn>
                  <a:cxn ang="0">
                    <a:pos x="153" y="387"/>
                  </a:cxn>
                  <a:cxn ang="0">
                    <a:pos x="153" y="412"/>
                  </a:cxn>
                  <a:cxn ang="0">
                    <a:pos x="148" y="435"/>
                  </a:cxn>
                  <a:cxn ang="0">
                    <a:pos x="142" y="453"/>
                  </a:cxn>
                  <a:cxn ang="0">
                    <a:pos x="134" y="465"/>
                  </a:cxn>
                  <a:cxn ang="0">
                    <a:pos x="123" y="472"/>
                  </a:cxn>
                  <a:cxn ang="0">
                    <a:pos x="109" y="478"/>
                  </a:cxn>
                  <a:cxn ang="0">
                    <a:pos x="94" y="480"/>
                  </a:cxn>
                  <a:cxn ang="0">
                    <a:pos x="75" y="478"/>
                  </a:cxn>
                  <a:cxn ang="0">
                    <a:pos x="58" y="472"/>
                  </a:cxn>
                  <a:cxn ang="0">
                    <a:pos x="42" y="465"/>
                  </a:cxn>
                  <a:cxn ang="0">
                    <a:pos x="31" y="457"/>
                  </a:cxn>
                  <a:cxn ang="0">
                    <a:pos x="25" y="451"/>
                  </a:cxn>
                  <a:cxn ang="0">
                    <a:pos x="23" y="443"/>
                  </a:cxn>
                  <a:cxn ang="0">
                    <a:pos x="19" y="433"/>
                  </a:cxn>
                </a:cxnLst>
                <a:rect l="0" t="0" r="r" b="b"/>
                <a:pathLst>
                  <a:path w="153" h="480">
                    <a:moveTo>
                      <a:pt x="19" y="430"/>
                    </a:moveTo>
                    <a:lnTo>
                      <a:pt x="17" y="424"/>
                    </a:lnTo>
                    <a:lnTo>
                      <a:pt x="13" y="418"/>
                    </a:lnTo>
                    <a:lnTo>
                      <a:pt x="11" y="412"/>
                    </a:lnTo>
                    <a:lnTo>
                      <a:pt x="10" y="406"/>
                    </a:lnTo>
                    <a:lnTo>
                      <a:pt x="8" y="400"/>
                    </a:lnTo>
                    <a:lnTo>
                      <a:pt x="6" y="394"/>
                    </a:lnTo>
                    <a:lnTo>
                      <a:pt x="6" y="389"/>
                    </a:lnTo>
                    <a:lnTo>
                      <a:pt x="4" y="383"/>
                    </a:lnTo>
                    <a:lnTo>
                      <a:pt x="2" y="375"/>
                    </a:lnTo>
                    <a:lnTo>
                      <a:pt x="2" y="367"/>
                    </a:lnTo>
                    <a:lnTo>
                      <a:pt x="0" y="359"/>
                    </a:lnTo>
                    <a:lnTo>
                      <a:pt x="0" y="352"/>
                    </a:lnTo>
                    <a:lnTo>
                      <a:pt x="0" y="344"/>
                    </a:lnTo>
                    <a:lnTo>
                      <a:pt x="0" y="336"/>
                    </a:lnTo>
                    <a:lnTo>
                      <a:pt x="0" y="326"/>
                    </a:lnTo>
                    <a:lnTo>
                      <a:pt x="0" y="318"/>
                    </a:lnTo>
                    <a:lnTo>
                      <a:pt x="0" y="311"/>
                    </a:lnTo>
                    <a:lnTo>
                      <a:pt x="2" y="301"/>
                    </a:lnTo>
                    <a:lnTo>
                      <a:pt x="2" y="291"/>
                    </a:lnTo>
                    <a:lnTo>
                      <a:pt x="4" y="281"/>
                    </a:lnTo>
                    <a:lnTo>
                      <a:pt x="6" y="272"/>
                    </a:lnTo>
                    <a:lnTo>
                      <a:pt x="8" y="264"/>
                    </a:lnTo>
                    <a:lnTo>
                      <a:pt x="8" y="254"/>
                    </a:lnTo>
                    <a:lnTo>
                      <a:pt x="10" y="244"/>
                    </a:lnTo>
                    <a:lnTo>
                      <a:pt x="11" y="238"/>
                    </a:lnTo>
                    <a:lnTo>
                      <a:pt x="13" y="231"/>
                    </a:lnTo>
                    <a:lnTo>
                      <a:pt x="13" y="225"/>
                    </a:lnTo>
                    <a:lnTo>
                      <a:pt x="15" y="217"/>
                    </a:lnTo>
                    <a:lnTo>
                      <a:pt x="17" y="211"/>
                    </a:lnTo>
                    <a:lnTo>
                      <a:pt x="17" y="203"/>
                    </a:lnTo>
                    <a:lnTo>
                      <a:pt x="19" y="197"/>
                    </a:lnTo>
                    <a:lnTo>
                      <a:pt x="21" y="192"/>
                    </a:lnTo>
                    <a:lnTo>
                      <a:pt x="23" y="182"/>
                    </a:lnTo>
                    <a:lnTo>
                      <a:pt x="23" y="174"/>
                    </a:lnTo>
                    <a:lnTo>
                      <a:pt x="25" y="166"/>
                    </a:lnTo>
                    <a:lnTo>
                      <a:pt x="27" y="158"/>
                    </a:lnTo>
                    <a:lnTo>
                      <a:pt x="29" y="151"/>
                    </a:lnTo>
                    <a:lnTo>
                      <a:pt x="31" y="143"/>
                    </a:lnTo>
                    <a:lnTo>
                      <a:pt x="33" y="135"/>
                    </a:lnTo>
                    <a:lnTo>
                      <a:pt x="33" y="127"/>
                    </a:lnTo>
                    <a:lnTo>
                      <a:pt x="35" y="121"/>
                    </a:lnTo>
                    <a:lnTo>
                      <a:pt x="35" y="117"/>
                    </a:lnTo>
                    <a:lnTo>
                      <a:pt x="36" y="114"/>
                    </a:lnTo>
                    <a:lnTo>
                      <a:pt x="36" y="108"/>
                    </a:lnTo>
                    <a:lnTo>
                      <a:pt x="36" y="104"/>
                    </a:lnTo>
                    <a:lnTo>
                      <a:pt x="38" y="100"/>
                    </a:lnTo>
                    <a:lnTo>
                      <a:pt x="38" y="94"/>
                    </a:lnTo>
                    <a:lnTo>
                      <a:pt x="40" y="90"/>
                    </a:lnTo>
                    <a:lnTo>
                      <a:pt x="40" y="84"/>
                    </a:lnTo>
                    <a:lnTo>
                      <a:pt x="42" y="78"/>
                    </a:lnTo>
                    <a:lnTo>
                      <a:pt x="44" y="73"/>
                    </a:lnTo>
                    <a:lnTo>
                      <a:pt x="44" y="65"/>
                    </a:lnTo>
                    <a:lnTo>
                      <a:pt x="46" y="59"/>
                    </a:lnTo>
                    <a:lnTo>
                      <a:pt x="48" y="53"/>
                    </a:lnTo>
                    <a:lnTo>
                      <a:pt x="48" y="47"/>
                    </a:lnTo>
                    <a:lnTo>
                      <a:pt x="50" y="41"/>
                    </a:lnTo>
                    <a:lnTo>
                      <a:pt x="52" y="35"/>
                    </a:lnTo>
                    <a:lnTo>
                      <a:pt x="52" y="30"/>
                    </a:lnTo>
                    <a:lnTo>
                      <a:pt x="54" y="22"/>
                    </a:lnTo>
                    <a:lnTo>
                      <a:pt x="54" y="16"/>
                    </a:lnTo>
                    <a:lnTo>
                      <a:pt x="56" y="10"/>
                    </a:lnTo>
                    <a:lnTo>
                      <a:pt x="58" y="6"/>
                    </a:lnTo>
                    <a:lnTo>
                      <a:pt x="59" y="2"/>
                    </a:lnTo>
                    <a:lnTo>
                      <a:pt x="65" y="0"/>
                    </a:lnTo>
                    <a:lnTo>
                      <a:pt x="69" y="0"/>
                    </a:lnTo>
                    <a:lnTo>
                      <a:pt x="73" y="2"/>
                    </a:lnTo>
                    <a:lnTo>
                      <a:pt x="77" y="6"/>
                    </a:lnTo>
                    <a:lnTo>
                      <a:pt x="79" y="12"/>
                    </a:lnTo>
                    <a:lnTo>
                      <a:pt x="81" y="18"/>
                    </a:lnTo>
                    <a:lnTo>
                      <a:pt x="82" y="24"/>
                    </a:lnTo>
                    <a:lnTo>
                      <a:pt x="84" y="30"/>
                    </a:lnTo>
                    <a:lnTo>
                      <a:pt x="86" y="35"/>
                    </a:lnTo>
                    <a:lnTo>
                      <a:pt x="92" y="55"/>
                    </a:lnTo>
                    <a:lnTo>
                      <a:pt x="98" y="76"/>
                    </a:lnTo>
                    <a:lnTo>
                      <a:pt x="102" y="98"/>
                    </a:lnTo>
                    <a:lnTo>
                      <a:pt x="106" y="119"/>
                    </a:lnTo>
                    <a:lnTo>
                      <a:pt x="111" y="141"/>
                    </a:lnTo>
                    <a:lnTo>
                      <a:pt x="115" y="160"/>
                    </a:lnTo>
                    <a:lnTo>
                      <a:pt x="119" y="182"/>
                    </a:lnTo>
                    <a:lnTo>
                      <a:pt x="125" y="203"/>
                    </a:lnTo>
                    <a:lnTo>
                      <a:pt x="129" y="221"/>
                    </a:lnTo>
                    <a:lnTo>
                      <a:pt x="132" y="240"/>
                    </a:lnTo>
                    <a:lnTo>
                      <a:pt x="136" y="258"/>
                    </a:lnTo>
                    <a:lnTo>
                      <a:pt x="140" y="275"/>
                    </a:lnTo>
                    <a:lnTo>
                      <a:pt x="144" y="295"/>
                    </a:lnTo>
                    <a:lnTo>
                      <a:pt x="146" y="313"/>
                    </a:lnTo>
                    <a:lnTo>
                      <a:pt x="150" y="330"/>
                    </a:lnTo>
                    <a:lnTo>
                      <a:pt x="152" y="350"/>
                    </a:lnTo>
                    <a:lnTo>
                      <a:pt x="152" y="361"/>
                    </a:lnTo>
                    <a:lnTo>
                      <a:pt x="153" y="373"/>
                    </a:lnTo>
                    <a:lnTo>
                      <a:pt x="153" y="387"/>
                    </a:lnTo>
                    <a:lnTo>
                      <a:pt x="153" y="398"/>
                    </a:lnTo>
                    <a:lnTo>
                      <a:pt x="153" y="412"/>
                    </a:lnTo>
                    <a:lnTo>
                      <a:pt x="152" y="424"/>
                    </a:lnTo>
                    <a:lnTo>
                      <a:pt x="148" y="435"/>
                    </a:lnTo>
                    <a:lnTo>
                      <a:pt x="144" y="447"/>
                    </a:lnTo>
                    <a:lnTo>
                      <a:pt x="142" y="453"/>
                    </a:lnTo>
                    <a:lnTo>
                      <a:pt x="138" y="459"/>
                    </a:lnTo>
                    <a:lnTo>
                      <a:pt x="134" y="465"/>
                    </a:lnTo>
                    <a:lnTo>
                      <a:pt x="129" y="469"/>
                    </a:lnTo>
                    <a:lnTo>
                      <a:pt x="123" y="472"/>
                    </a:lnTo>
                    <a:lnTo>
                      <a:pt x="115" y="476"/>
                    </a:lnTo>
                    <a:lnTo>
                      <a:pt x="109" y="478"/>
                    </a:lnTo>
                    <a:lnTo>
                      <a:pt x="104" y="480"/>
                    </a:lnTo>
                    <a:lnTo>
                      <a:pt x="94" y="480"/>
                    </a:lnTo>
                    <a:lnTo>
                      <a:pt x="84" y="480"/>
                    </a:lnTo>
                    <a:lnTo>
                      <a:pt x="75" y="478"/>
                    </a:lnTo>
                    <a:lnTo>
                      <a:pt x="67" y="476"/>
                    </a:lnTo>
                    <a:lnTo>
                      <a:pt x="58" y="472"/>
                    </a:lnTo>
                    <a:lnTo>
                      <a:pt x="50" y="469"/>
                    </a:lnTo>
                    <a:lnTo>
                      <a:pt x="42" y="465"/>
                    </a:lnTo>
                    <a:lnTo>
                      <a:pt x="33" y="461"/>
                    </a:lnTo>
                    <a:lnTo>
                      <a:pt x="31" y="457"/>
                    </a:lnTo>
                    <a:lnTo>
                      <a:pt x="27" y="455"/>
                    </a:lnTo>
                    <a:lnTo>
                      <a:pt x="25" y="451"/>
                    </a:lnTo>
                    <a:lnTo>
                      <a:pt x="23" y="447"/>
                    </a:lnTo>
                    <a:lnTo>
                      <a:pt x="23" y="443"/>
                    </a:lnTo>
                    <a:lnTo>
                      <a:pt x="21" y="439"/>
                    </a:lnTo>
                    <a:lnTo>
                      <a:pt x="19" y="433"/>
                    </a:lnTo>
                    <a:lnTo>
                      <a:pt x="19" y="430"/>
                    </a:lnTo>
                    <a:close/>
                  </a:path>
                </a:pathLst>
              </a:custGeom>
              <a:solidFill>
                <a:srgbClr val="ABAEC2"/>
              </a:solidFill>
              <a:ln w="9525">
                <a:noFill/>
                <a:round/>
                <a:headEnd/>
                <a:tailEnd/>
              </a:ln>
            </p:spPr>
            <p:txBody>
              <a:bodyPr/>
              <a:lstStyle/>
              <a:p>
                <a:endParaRPr lang="en-US"/>
              </a:p>
            </p:txBody>
          </p:sp>
          <p:sp>
            <p:nvSpPr>
              <p:cNvPr id="41015" name="Freeform 55"/>
              <p:cNvSpPr>
                <a:spLocks/>
              </p:cNvSpPr>
              <p:nvPr/>
            </p:nvSpPr>
            <p:spPr bwMode="auto">
              <a:xfrm>
                <a:off x="2180" y="1309"/>
                <a:ext cx="142" cy="222"/>
              </a:xfrm>
              <a:custGeom>
                <a:avLst/>
                <a:gdLst/>
                <a:ahLst/>
                <a:cxnLst>
                  <a:cxn ang="0">
                    <a:pos x="15" y="392"/>
                  </a:cxn>
                  <a:cxn ang="0">
                    <a:pos x="11" y="380"/>
                  </a:cxn>
                  <a:cxn ang="0">
                    <a:pos x="7" y="370"/>
                  </a:cxn>
                  <a:cxn ang="0">
                    <a:pos x="4" y="359"/>
                  </a:cxn>
                  <a:cxn ang="0">
                    <a:pos x="2" y="345"/>
                  </a:cxn>
                  <a:cxn ang="0">
                    <a:pos x="0" y="331"/>
                  </a:cxn>
                  <a:cxn ang="0">
                    <a:pos x="0" y="316"/>
                  </a:cxn>
                  <a:cxn ang="0">
                    <a:pos x="0" y="302"/>
                  </a:cxn>
                  <a:cxn ang="0">
                    <a:pos x="0" y="285"/>
                  </a:cxn>
                  <a:cxn ang="0">
                    <a:pos x="2" y="269"/>
                  </a:cxn>
                  <a:cxn ang="0">
                    <a:pos x="4" y="251"/>
                  </a:cxn>
                  <a:cxn ang="0">
                    <a:pos x="7" y="234"/>
                  </a:cxn>
                  <a:cxn ang="0">
                    <a:pos x="9" y="218"/>
                  </a:cxn>
                  <a:cxn ang="0">
                    <a:pos x="11" y="207"/>
                  </a:cxn>
                  <a:cxn ang="0">
                    <a:pos x="15" y="195"/>
                  </a:cxn>
                  <a:cxn ang="0">
                    <a:pos x="17" y="181"/>
                  </a:cxn>
                  <a:cxn ang="0">
                    <a:pos x="21" y="168"/>
                  </a:cxn>
                  <a:cxn ang="0">
                    <a:pos x="23" y="154"/>
                  </a:cxn>
                  <a:cxn ang="0">
                    <a:pos x="27" y="138"/>
                  </a:cxn>
                  <a:cxn ang="0">
                    <a:pos x="29" y="125"/>
                  </a:cxn>
                  <a:cxn ang="0">
                    <a:pos x="31" y="113"/>
                  </a:cxn>
                  <a:cxn ang="0">
                    <a:pos x="32" y="103"/>
                  </a:cxn>
                  <a:cxn ang="0">
                    <a:pos x="34" y="95"/>
                  </a:cxn>
                  <a:cxn ang="0">
                    <a:pos x="34" y="88"/>
                  </a:cxn>
                  <a:cxn ang="0">
                    <a:pos x="36" y="78"/>
                  </a:cxn>
                  <a:cxn ang="0">
                    <a:pos x="40" y="66"/>
                  </a:cxn>
                  <a:cxn ang="0">
                    <a:pos x="42" y="54"/>
                  </a:cxn>
                  <a:cxn ang="0">
                    <a:pos x="44" y="43"/>
                  </a:cxn>
                  <a:cxn ang="0">
                    <a:pos x="46" y="33"/>
                  </a:cxn>
                  <a:cxn ang="0">
                    <a:pos x="48" y="21"/>
                  </a:cxn>
                  <a:cxn ang="0">
                    <a:pos x="50" y="9"/>
                  </a:cxn>
                  <a:cxn ang="0">
                    <a:pos x="55" y="2"/>
                  </a:cxn>
                  <a:cxn ang="0">
                    <a:pos x="63" y="0"/>
                  </a:cxn>
                  <a:cxn ang="0">
                    <a:pos x="69" y="6"/>
                  </a:cxn>
                  <a:cxn ang="0">
                    <a:pos x="75" y="15"/>
                  </a:cxn>
                  <a:cxn ang="0">
                    <a:pos x="77" y="27"/>
                  </a:cxn>
                  <a:cxn ang="0">
                    <a:pos x="84" y="50"/>
                  </a:cxn>
                  <a:cxn ang="0">
                    <a:pos x="94" y="89"/>
                  </a:cxn>
                  <a:cxn ang="0">
                    <a:pos x="102" y="129"/>
                  </a:cxn>
                  <a:cxn ang="0">
                    <a:pos x="109" y="168"/>
                  </a:cxn>
                  <a:cxn ang="0">
                    <a:pos x="117" y="205"/>
                  </a:cxn>
                  <a:cxn ang="0">
                    <a:pos x="125" y="238"/>
                  </a:cxn>
                  <a:cxn ang="0">
                    <a:pos x="132" y="271"/>
                  </a:cxn>
                  <a:cxn ang="0">
                    <a:pos x="138" y="304"/>
                  </a:cxn>
                  <a:cxn ang="0">
                    <a:pos x="140" y="333"/>
                  </a:cxn>
                  <a:cxn ang="0">
                    <a:pos x="142" y="357"/>
                  </a:cxn>
                  <a:cxn ang="0">
                    <a:pos x="140" y="380"/>
                  </a:cxn>
                  <a:cxn ang="0">
                    <a:pos x="136" y="402"/>
                  </a:cxn>
                  <a:cxn ang="0">
                    <a:pos x="130" y="417"/>
                  </a:cxn>
                  <a:cxn ang="0">
                    <a:pos x="123" y="429"/>
                  </a:cxn>
                  <a:cxn ang="0">
                    <a:pos x="113" y="437"/>
                  </a:cxn>
                  <a:cxn ang="0">
                    <a:pos x="100" y="441"/>
                  </a:cxn>
                  <a:cxn ang="0">
                    <a:pos x="86" y="443"/>
                  </a:cxn>
                  <a:cxn ang="0">
                    <a:pos x="69" y="441"/>
                  </a:cxn>
                  <a:cxn ang="0">
                    <a:pos x="54" y="435"/>
                  </a:cxn>
                  <a:cxn ang="0">
                    <a:pos x="38" y="429"/>
                  </a:cxn>
                  <a:cxn ang="0">
                    <a:pos x="27" y="421"/>
                  </a:cxn>
                  <a:cxn ang="0">
                    <a:pos x="23" y="415"/>
                  </a:cxn>
                  <a:cxn ang="0">
                    <a:pos x="21" y="407"/>
                  </a:cxn>
                  <a:cxn ang="0">
                    <a:pos x="17" y="400"/>
                  </a:cxn>
                </a:cxnLst>
                <a:rect l="0" t="0" r="r" b="b"/>
                <a:pathLst>
                  <a:path w="142" h="443">
                    <a:moveTo>
                      <a:pt x="17" y="396"/>
                    </a:moveTo>
                    <a:lnTo>
                      <a:pt x="15" y="392"/>
                    </a:lnTo>
                    <a:lnTo>
                      <a:pt x="13" y="386"/>
                    </a:lnTo>
                    <a:lnTo>
                      <a:pt x="11" y="380"/>
                    </a:lnTo>
                    <a:lnTo>
                      <a:pt x="9" y="376"/>
                    </a:lnTo>
                    <a:lnTo>
                      <a:pt x="7" y="370"/>
                    </a:lnTo>
                    <a:lnTo>
                      <a:pt x="6" y="365"/>
                    </a:lnTo>
                    <a:lnTo>
                      <a:pt x="4" y="359"/>
                    </a:lnTo>
                    <a:lnTo>
                      <a:pt x="4" y="353"/>
                    </a:lnTo>
                    <a:lnTo>
                      <a:pt x="2" y="345"/>
                    </a:lnTo>
                    <a:lnTo>
                      <a:pt x="2" y="339"/>
                    </a:lnTo>
                    <a:lnTo>
                      <a:pt x="0" y="331"/>
                    </a:lnTo>
                    <a:lnTo>
                      <a:pt x="0" y="324"/>
                    </a:lnTo>
                    <a:lnTo>
                      <a:pt x="0" y="316"/>
                    </a:lnTo>
                    <a:lnTo>
                      <a:pt x="0" y="310"/>
                    </a:lnTo>
                    <a:lnTo>
                      <a:pt x="0" y="302"/>
                    </a:lnTo>
                    <a:lnTo>
                      <a:pt x="0" y="294"/>
                    </a:lnTo>
                    <a:lnTo>
                      <a:pt x="0" y="285"/>
                    </a:lnTo>
                    <a:lnTo>
                      <a:pt x="0" y="277"/>
                    </a:lnTo>
                    <a:lnTo>
                      <a:pt x="2" y="269"/>
                    </a:lnTo>
                    <a:lnTo>
                      <a:pt x="4" y="259"/>
                    </a:lnTo>
                    <a:lnTo>
                      <a:pt x="4" y="251"/>
                    </a:lnTo>
                    <a:lnTo>
                      <a:pt x="6" y="242"/>
                    </a:lnTo>
                    <a:lnTo>
                      <a:pt x="7" y="234"/>
                    </a:lnTo>
                    <a:lnTo>
                      <a:pt x="9" y="226"/>
                    </a:lnTo>
                    <a:lnTo>
                      <a:pt x="9" y="218"/>
                    </a:lnTo>
                    <a:lnTo>
                      <a:pt x="11" y="212"/>
                    </a:lnTo>
                    <a:lnTo>
                      <a:pt x="11" y="207"/>
                    </a:lnTo>
                    <a:lnTo>
                      <a:pt x="13" y="201"/>
                    </a:lnTo>
                    <a:lnTo>
                      <a:pt x="15" y="195"/>
                    </a:lnTo>
                    <a:lnTo>
                      <a:pt x="15" y="189"/>
                    </a:lnTo>
                    <a:lnTo>
                      <a:pt x="17" y="181"/>
                    </a:lnTo>
                    <a:lnTo>
                      <a:pt x="19" y="175"/>
                    </a:lnTo>
                    <a:lnTo>
                      <a:pt x="21" y="168"/>
                    </a:lnTo>
                    <a:lnTo>
                      <a:pt x="21" y="162"/>
                    </a:lnTo>
                    <a:lnTo>
                      <a:pt x="23" y="154"/>
                    </a:lnTo>
                    <a:lnTo>
                      <a:pt x="25" y="146"/>
                    </a:lnTo>
                    <a:lnTo>
                      <a:pt x="27" y="138"/>
                    </a:lnTo>
                    <a:lnTo>
                      <a:pt x="27" y="130"/>
                    </a:lnTo>
                    <a:lnTo>
                      <a:pt x="29" y="125"/>
                    </a:lnTo>
                    <a:lnTo>
                      <a:pt x="31" y="117"/>
                    </a:lnTo>
                    <a:lnTo>
                      <a:pt x="31" y="113"/>
                    </a:lnTo>
                    <a:lnTo>
                      <a:pt x="32" y="109"/>
                    </a:lnTo>
                    <a:lnTo>
                      <a:pt x="32" y="103"/>
                    </a:lnTo>
                    <a:lnTo>
                      <a:pt x="32" y="99"/>
                    </a:lnTo>
                    <a:lnTo>
                      <a:pt x="34" y="95"/>
                    </a:lnTo>
                    <a:lnTo>
                      <a:pt x="34" y="91"/>
                    </a:lnTo>
                    <a:lnTo>
                      <a:pt x="34" y="88"/>
                    </a:lnTo>
                    <a:lnTo>
                      <a:pt x="36" y="84"/>
                    </a:lnTo>
                    <a:lnTo>
                      <a:pt x="36" y="78"/>
                    </a:lnTo>
                    <a:lnTo>
                      <a:pt x="38" y="72"/>
                    </a:lnTo>
                    <a:lnTo>
                      <a:pt x="40" y="66"/>
                    </a:lnTo>
                    <a:lnTo>
                      <a:pt x="40" y="60"/>
                    </a:lnTo>
                    <a:lnTo>
                      <a:pt x="42" y="54"/>
                    </a:lnTo>
                    <a:lnTo>
                      <a:pt x="42" y="49"/>
                    </a:lnTo>
                    <a:lnTo>
                      <a:pt x="44" y="43"/>
                    </a:lnTo>
                    <a:lnTo>
                      <a:pt x="46" y="37"/>
                    </a:lnTo>
                    <a:lnTo>
                      <a:pt x="46" y="33"/>
                    </a:lnTo>
                    <a:lnTo>
                      <a:pt x="48" y="27"/>
                    </a:lnTo>
                    <a:lnTo>
                      <a:pt x="48" y="21"/>
                    </a:lnTo>
                    <a:lnTo>
                      <a:pt x="50" y="15"/>
                    </a:lnTo>
                    <a:lnTo>
                      <a:pt x="50" y="9"/>
                    </a:lnTo>
                    <a:lnTo>
                      <a:pt x="52" y="6"/>
                    </a:lnTo>
                    <a:lnTo>
                      <a:pt x="55" y="2"/>
                    </a:lnTo>
                    <a:lnTo>
                      <a:pt x="59" y="0"/>
                    </a:lnTo>
                    <a:lnTo>
                      <a:pt x="63" y="0"/>
                    </a:lnTo>
                    <a:lnTo>
                      <a:pt x="67" y="2"/>
                    </a:lnTo>
                    <a:lnTo>
                      <a:pt x="69" y="6"/>
                    </a:lnTo>
                    <a:lnTo>
                      <a:pt x="73" y="11"/>
                    </a:lnTo>
                    <a:lnTo>
                      <a:pt x="75" y="15"/>
                    </a:lnTo>
                    <a:lnTo>
                      <a:pt x="77" y="21"/>
                    </a:lnTo>
                    <a:lnTo>
                      <a:pt x="77" y="27"/>
                    </a:lnTo>
                    <a:lnTo>
                      <a:pt x="78" y="31"/>
                    </a:lnTo>
                    <a:lnTo>
                      <a:pt x="84" y="50"/>
                    </a:lnTo>
                    <a:lnTo>
                      <a:pt x="88" y="70"/>
                    </a:lnTo>
                    <a:lnTo>
                      <a:pt x="94" y="89"/>
                    </a:lnTo>
                    <a:lnTo>
                      <a:pt x="98" y="109"/>
                    </a:lnTo>
                    <a:lnTo>
                      <a:pt x="102" y="129"/>
                    </a:lnTo>
                    <a:lnTo>
                      <a:pt x="105" y="148"/>
                    </a:lnTo>
                    <a:lnTo>
                      <a:pt x="109" y="168"/>
                    </a:lnTo>
                    <a:lnTo>
                      <a:pt x="113" y="187"/>
                    </a:lnTo>
                    <a:lnTo>
                      <a:pt x="117" y="205"/>
                    </a:lnTo>
                    <a:lnTo>
                      <a:pt x="121" y="220"/>
                    </a:lnTo>
                    <a:lnTo>
                      <a:pt x="125" y="238"/>
                    </a:lnTo>
                    <a:lnTo>
                      <a:pt x="128" y="255"/>
                    </a:lnTo>
                    <a:lnTo>
                      <a:pt x="132" y="271"/>
                    </a:lnTo>
                    <a:lnTo>
                      <a:pt x="134" y="288"/>
                    </a:lnTo>
                    <a:lnTo>
                      <a:pt x="138" y="304"/>
                    </a:lnTo>
                    <a:lnTo>
                      <a:pt x="138" y="322"/>
                    </a:lnTo>
                    <a:lnTo>
                      <a:pt x="140" y="333"/>
                    </a:lnTo>
                    <a:lnTo>
                      <a:pt x="140" y="345"/>
                    </a:lnTo>
                    <a:lnTo>
                      <a:pt x="142" y="357"/>
                    </a:lnTo>
                    <a:lnTo>
                      <a:pt x="142" y="368"/>
                    </a:lnTo>
                    <a:lnTo>
                      <a:pt x="140" y="380"/>
                    </a:lnTo>
                    <a:lnTo>
                      <a:pt x="138" y="390"/>
                    </a:lnTo>
                    <a:lnTo>
                      <a:pt x="136" y="402"/>
                    </a:lnTo>
                    <a:lnTo>
                      <a:pt x="132" y="413"/>
                    </a:lnTo>
                    <a:lnTo>
                      <a:pt x="130" y="417"/>
                    </a:lnTo>
                    <a:lnTo>
                      <a:pt x="126" y="423"/>
                    </a:lnTo>
                    <a:lnTo>
                      <a:pt x="123" y="429"/>
                    </a:lnTo>
                    <a:lnTo>
                      <a:pt x="117" y="433"/>
                    </a:lnTo>
                    <a:lnTo>
                      <a:pt x="113" y="437"/>
                    </a:lnTo>
                    <a:lnTo>
                      <a:pt x="105" y="439"/>
                    </a:lnTo>
                    <a:lnTo>
                      <a:pt x="100" y="441"/>
                    </a:lnTo>
                    <a:lnTo>
                      <a:pt x="94" y="443"/>
                    </a:lnTo>
                    <a:lnTo>
                      <a:pt x="86" y="443"/>
                    </a:lnTo>
                    <a:lnTo>
                      <a:pt x="78" y="443"/>
                    </a:lnTo>
                    <a:lnTo>
                      <a:pt x="69" y="441"/>
                    </a:lnTo>
                    <a:lnTo>
                      <a:pt x="61" y="439"/>
                    </a:lnTo>
                    <a:lnTo>
                      <a:pt x="54" y="435"/>
                    </a:lnTo>
                    <a:lnTo>
                      <a:pt x="46" y="433"/>
                    </a:lnTo>
                    <a:lnTo>
                      <a:pt x="38" y="429"/>
                    </a:lnTo>
                    <a:lnTo>
                      <a:pt x="31" y="425"/>
                    </a:lnTo>
                    <a:lnTo>
                      <a:pt x="27" y="421"/>
                    </a:lnTo>
                    <a:lnTo>
                      <a:pt x="25" y="419"/>
                    </a:lnTo>
                    <a:lnTo>
                      <a:pt x="23" y="415"/>
                    </a:lnTo>
                    <a:lnTo>
                      <a:pt x="21" y="411"/>
                    </a:lnTo>
                    <a:lnTo>
                      <a:pt x="21" y="407"/>
                    </a:lnTo>
                    <a:lnTo>
                      <a:pt x="19" y="404"/>
                    </a:lnTo>
                    <a:lnTo>
                      <a:pt x="17" y="400"/>
                    </a:lnTo>
                    <a:lnTo>
                      <a:pt x="17" y="396"/>
                    </a:lnTo>
                    <a:close/>
                  </a:path>
                </a:pathLst>
              </a:custGeom>
              <a:solidFill>
                <a:srgbClr val="B8BACC"/>
              </a:solidFill>
              <a:ln w="9525">
                <a:noFill/>
                <a:round/>
                <a:headEnd/>
                <a:tailEnd/>
              </a:ln>
            </p:spPr>
            <p:txBody>
              <a:bodyPr/>
              <a:lstStyle/>
              <a:p>
                <a:endParaRPr lang="en-US"/>
              </a:p>
            </p:txBody>
          </p:sp>
          <p:sp>
            <p:nvSpPr>
              <p:cNvPr id="41016" name="Freeform 56"/>
              <p:cNvSpPr>
                <a:spLocks/>
              </p:cNvSpPr>
              <p:nvPr/>
            </p:nvSpPr>
            <p:spPr bwMode="auto">
              <a:xfrm>
                <a:off x="2182" y="1322"/>
                <a:ext cx="130" cy="203"/>
              </a:xfrm>
              <a:custGeom>
                <a:avLst/>
                <a:gdLst/>
                <a:ahLst/>
                <a:cxnLst>
                  <a:cxn ang="0">
                    <a:pos x="15" y="359"/>
                  </a:cxn>
                  <a:cxn ang="0">
                    <a:pos x="11" y="349"/>
                  </a:cxn>
                  <a:cxn ang="0">
                    <a:pos x="7" y="340"/>
                  </a:cxn>
                  <a:cxn ang="0">
                    <a:pos x="5" y="330"/>
                  </a:cxn>
                  <a:cxn ang="0">
                    <a:pos x="4" y="318"/>
                  </a:cxn>
                  <a:cxn ang="0">
                    <a:pos x="2" y="304"/>
                  </a:cxn>
                  <a:cxn ang="0">
                    <a:pos x="0" y="291"/>
                  </a:cxn>
                  <a:cxn ang="0">
                    <a:pos x="0" y="277"/>
                  </a:cxn>
                  <a:cxn ang="0">
                    <a:pos x="2" y="262"/>
                  </a:cxn>
                  <a:cxn ang="0">
                    <a:pos x="4" y="246"/>
                  </a:cxn>
                  <a:cxn ang="0">
                    <a:pos x="5" y="230"/>
                  </a:cxn>
                  <a:cxn ang="0">
                    <a:pos x="7" y="215"/>
                  </a:cxn>
                  <a:cxn ang="0">
                    <a:pos x="11" y="201"/>
                  </a:cxn>
                  <a:cxn ang="0">
                    <a:pos x="13" y="189"/>
                  </a:cxn>
                  <a:cxn ang="0">
                    <a:pos x="15" y="180"/>
                  </a:cxn>
                  <a:cxn ang="0">
                    <a:pos x="17" y="168"/>
                  </a:cxn>
                  <a:cxn ang="0">
                    <a:pos x="19" y="154"/>
                  </a:cxn>
                  <a:cxn ang="0">
                    <a:pos x="23" y="141"/>
                  </a:cxn>
                  <a:cxn ang="0">
                    <a:pos x="25" y="129"/>
                  </a:cxn>
                  <a:cxn ang="0">
                    <a:pos x="29" y="115"/>
                  </a:cxn>
                  <a:cxn ang="0">
                    <a:pos x="30" y="104"/>
                  </a:cxn>
                  <a:cxn ang="0">
                    <a:pos x="30" y="96"/>
                  </a:cxn>
                  <a:cxn ang="0">
                    <a:pos x="32" y="88"/>
                  </a:cxn>
                  <a:cxn ang="0">
                    <a:pos x="34" y="80"/>
                  </a:cxn>
                  <a:cxn ang="0">
                    <a:pos x="36" y="72"/>
                  </a:cxn>
                  <a:cxn ang="0">
                    <a:pos x="38" y="61"/>
                  </a:cxn>
                  <a:cxn ang="0">
                    <a:pos x="40" y="51"/>
                  </a:cxn>
                  <a:cxn ang="0">
                    <a:pos x="42" y="41"/>
                  </a:cxn>
                  <a:cxn ang="0">
                    <a:pos x="44" y="31"/>
                  </a:cxn>
                  <a:cxn ang="0">
                    <a:pos x="46" y="20"/>
                  </a:cxn>
                  <a:cxn ang="0">
                    <a:pos x="48" y="10"/>
                  </a:cxn>
                  <a:cxn ang="0">
                    <a:pos x="52" y="2"/>
                  </a:cxn>
                  <a:cxn ang="0">
                    <a:pos x="59" y="2"/>
                  </a:cxn>
                  <a:cxn ang="0">
                    <a:pos x="65" y="6"/>
                  </a:cxn>
                  <a:cxn ang="0">
                    <a:pos x="69" y="16"/>
                  </a:cxn>
                  <a:cxn ang="0">
                    <a:pos x="73" y="25"/>
                  </a:cxn>
                  <a:cxn ang="0">
                    <a:pos x="78" y="47"/>
                  </a:cxn>
                  <a:cxn ang="0">
                    <a:pos x="86" y="84"/>
                  </a:cxn>
                  <a:cxn ang="0">
                    <a:pos x="94" y="119"/>
                  </a:cxn>
                  <a:cxn ang="0">
                    <a:pos x="101" y="154"/>
                  </a:cxn>
                  <a:cxn ang="0">
                    <a:pos x="109" y="187"/>
                  </a:cxn>
                  <a:cxn ang="0">
                    <a:pos x="115" y="219"/>
                  </a:cxn>
                  <a:cxn ang="0">
                    <a:pos x="123" y="250"/>
                  </a:cxn>
                  <a:cxn ang="0">
                    <a:pos x="126" y="279"/>
                  </a:cxn>
                  <a:cxn ang="0">
                    <a:pos x="130" y="306"/>
                  </a:cxn>
                  <a:cxn ang="0">
                    <a:pos x="130" y="328"/>
                  </a:cxn>
                  <a:cxn ang="0">
                    <a:pos x="130" y="347"/>
                  </a:cxn>
                  <a:cxn ang="0">
                    <a:pos x="126" y="369"/>
                  </a:cxn>
                  <a:cxn ang="0">
                    <a:pos x="121" y="384"/>
                  </a:cxn>
                  <a:cxn ang="0">
                    <a:pos x="113" y="392"/>
                  </a:cxn>
                  <a:cxn ang="0">
                    <a:pos x="103" y="400"/>
                  </a:cxn>
                  <a:cxn ang="0">
                    <a:pos x="94" y="404"/>
                  </a:cxn>
                  <a:cxn ang="0">
                    <a:pos x="80" y="406"/>
                  </a:cxn>
                  <a:cxn ang="0">
                    <a:pos x="65" y="404"/>
                  </a:cxn>
                  <a:cxn ang="0">
                    <a:pos x="50" y="400"/>
                  </a:cxn>
                  <a:cxn ang="0">
                    <a:pos x="36" y="392"/>
                  </a:cxn>
                  <a:cxn ang="0">
                    <a:pos x="27" y="386"/>
                  </a:cxn>
                  <a:cxn ang="0">
                    <a:pos x="23" y="382"/>
                  </a:cxn>
                  <a:cxn ang="0">
                    <a:pos x="21" y="375"/>
                  </a:cxn>
                  <a:cxn ang="0">
                    <a:pos x="17" y="367"/>
                  </a:cxn>
                </a:cxnLst>
                <a:rect l="0" t="0" r="r" b="b"/>
                <a:pathLst>
                  <a:path w="130" h="406">
                    <a:moveTo>
                      <a:pt x="17" y="365"/>
                    </a:moveTo>
                    <a:lnTo>
                      <a:pt x="15" y="359"/>
                    </a:lnTo>
                    <a:lnTo>
                      <a:pt x="13" y="355"/>
                    </a:lnTo>
                    <a:lnTo>
                      <a:pt x="11" y="349"/>
                    </a:lnTo>
                    <a:lnTo>
                      <a:pt x="9" y="345"/>
                    </a:lnTo>
                    <a:lnTo>
                      <a:pt x="7" y="340"/>
                    </a:lnTo>
                    <a:lnTo>
                      <a:pt x="7" y="334"/>
                    </a:lnTo>
                    <a:lnTo>
                      <a:pt x="5" y="330"/>
                    </a:lnTo>
                    <a:lnTo>
                      <a:pt x="4" y="324"/>
                    </a:lnTo>
                    <a:lnTo>
                      <a:pt x="4" y="318"/>
                    </a:lnTo>
                    <a:lnTo>
                      <a:pt x="2" y="310"/>
                    </a:lnTo>
                    <a:lnTo>
                      <a:pt x="2" y="304"/>
                    </a:lnTo>
                    <a:lnTo>
                      <a:pt x="2" y="297"/>
                    </a:lnTo>
                    <a:lnTo>
                      <a:pt x="0" y="291"/>
                    </a:lnTo>
                    <a:lnTo>
                      <a:pt x="0" y="283"/>
                    </a:lnTo>
                    <a:lnTo>
                      <a:pt x="0" y="277"/>
                    </a:lnTo>
                    <a:lnTo>
                      <a:pt x="2" y="269"/>
                    </a:lnTo>
                    <a:lnTo>
                      <a:pt x="2" y="262"/>
                    </a:lnTo>
                    <a:lnTo>
                      <a:pt x="2" y="254"/>
                    </a:lnTo>
                    <a:lnTo>
                      <a:pt x="4" y="246"/>
                    </a:lnTo>
                    <a:lnTo>
                      <a:pt x="4" y="238"/>
                    </a:lnTo>
                    <a:lnTo>
                      <a:pt x="5" y="230"/>
                    </a:lnTo>
                    <a:lnTo>
                      <a:pt x="7" y="223"/>
                    </a:lnTo>
                    <a:lnTo>
                      <a:pt x="7" y="215"/>
                    </a:lnTo>
                    <a:lnTo>
                      <a:pt x="9" y="207"/>
                    </a:lnTo>
                    <a:lnTo>
                      <a:pt x="11" y="201"/>
                    </a:lnTo>
                    <a:lnTo>
                      <a:pt x="11" y="195"/>
                    </a:lnTo>
                    <a:lnTo>
                      <a:pt x="13" y="189"/>
                    </a:lnTo>
                    <a:lnTo>
                      <a:pt x="13" y="183"/>
                    </a:lnTo>
                    <a:lnTo>
                      <a:pt x="15" y="180"/>
                    </a:lnTo>
                    <a:lnTo>
                      <a:pt x="17" y="174"/>
                    </a:lnTo>
                    <a:lnTo>
                      <a:pt x="17" y="168"/>
                    </a:lnTo>
                    <a:lnTo>
                      <a:pt x="19" y="162"/>
                    </a:lnTo>
                    <a:lnTo>
                      <a:pt x="19" y="154"/>
                    </a:lnTo>
                    <a:lnTo>
                      <a:pt x="21" y="148"/>
                    </a:lnTo>
                    <a:lnTo>
                      <a:pt x="23" y="141"/>
                    </a:lnTo>
                    <a:lnTo>
                      <a:pt x="25" y="135"/>
                    </a:lnTo>
                    <a:lnTo>
                      <a:pt x="25" y="129"/>
                    </a:lnTo>
                    <a:lnTo>
                      <a:pt x="27" y="121"/>
                    </a:lnTo>
                    <a:lnTo>
                      <a:pt x="29" y="115"/>
                    </a:lnTo>
                    <a:lnTo>
                      <a:pt x="29" y="107"/>
                    </a:lnTo>
                    <a:lnTo>
                      <a:pt x="30" y="104"/>
                    </a:lnTo>
                    <a:lnTo>
                      <a:pt x="30" y="100"/>
                    </a:lnTo>
                    <a:lnTo>
                      <a:pt x="30" y="96"/>
                    </a:lnTo>
                    <a:lnTo>
                      <a:pt x="32" y="92"/>
                    </a:lnTo>
                    <a:lnTo>
                      <a:pt x="32" y="88"/>
                    </a:lnTo>
                    <a:lnTo>
                      <a:pt x="32" y="84"/>
                    </a:lnTo>
                    <a:lnTo>
                      <a:pt x="34" y="80"/>
                    </a:lnTo>
                    <a:lnTo>
                      <a:pt x="34" y="76"/>
                    </a:lnTo>
                    <a:lnTo>
                      <a:pt x="36" y="72"/>
                    </a:lnTo>
                    <a:lnTo>
                      <a:pt x="36" y="66"/>
                    </a:lnTo>
                    <a:lnTo>
                      <a:pt x="38" y="61"/>
                    </a:lnTo>
                    <a:lnTo>
                      <a:pt x="38" y="57"/>
                    </a:lnTo>
                    <a:lnTo>
                      <a:pt x="40" y="51"/>
                    </a:lnTo>
                    <a:lnTo>
                      <a:pt x="40" y="45"/>
                    </a:lnTo>
                    <a:lnTo>
                      <a:pt x="42" y="41"/>
                    </a:lnTo>
                    <a:lnTo>
                      <a:pt x="44" y="35"/>
                    </a:lnTo>
                    <a:lnTo>
                      <a:pt x="44" y="31"/>
                    </a:lnTo>
                    <a:lnTo>
                      <a:pt x="46" y="25"/>
                    </a:lnTo>
                    <a:lnTo>
                      <a:pt x="46" y="20"/>
                    </a:lnTo>
                    <a:lnTo>
                      <a:pt x="46" y="14"/>
                    </a:lnTo>
                    <a:lnTo>
                      <a:pt x="48" y="10"/>
                    </a:lnTo>
                    <a:lnTo>
                      <a:pt x="50" y="6"/>
                    </a:lnTo>
                    <a:lnTo>
                      <a:pt x="52" y="2"/>
                    </a:lnTo>
                    <a:lnTo>
                      <a:pt x="55" y="0"/>
                    </a:lnTo>
                    <a:lnTo>
                      <a:pt x="59" y="2"/>
                    </a:lnTo>
                    <a:lnTo>
                      <a:pt x="63" y="4"/>
                    </a:lnTo>
                    <a:lnTo>
                      <a:pt x="65" y="6"/>
                    </a:lnTo>
                    <a:lnTo>
                      <a:pt x="67" y="10"/>
                    </a:lnTo>
                    <a:lnTo>
                      <a:pt x="69" y="16"/>
                    </a:lnTo>
                    <a:lnTo>
                      <a:pt x="71" y="20"/>
                    </a:lnTo>
                    <a:lnTo>
                      <a:pt x="73" y="25"/>
                    </a:lnTo>
                    <a:lnTo>
                      <a:pt x="73" y="29"/>
                    </a:lnTo>
                    <a:lnTo>
                      <a:pt x="78" y="47"/>
                    </a:lnTo>
                    <a:lnTo>
                      <a:pt x="82" y="64"/>
                    </a:lnTo>
                    <a:lnTo>
                      <a:pt x="86" y="84"/>
                    </a:lnTo>
                    <a:lnTo>
                      <a:pt x="92" y="102"/>
                    </a:lnTo>
                    <a:lnTo>
                      <a:pt x="94" y="119"/>
                    </a:lnTo>
                    <a:lnTo>
                      <a:pt x="98" y="137"/>
                    </a:lnTo>
                    <a:lnTo>
                      <a:pt x="101" y="154"/>
                    </a:lnTo>
                    <a:lnTo>
                      <a:pt x="105" y="172"/>
                    </a:lnTo>
                    <a:lnTo>
                      <a:pt x="109" y="187"/>
                    </a:lnTo>
                    <a:lnTo>
                      <a:pt x="113" y="203"/>
                    </a:lnTo>
                    <a:lnTo>
                      <a:pt x="115" y="219"/>
                    </a:lnTo>
                    <a:lnTo>
                      <a:pt x="119" y="234"/>
                    </a:lnTo>
                    <a:lnTo>
                      <a:pt x="123" y="250"/>
                    </a:lnTo>
                    <a:lnTo>
                      <a:pt x="124" y="265"/>
                    </a:lnTo>
                    <a:lnTo>
                      <a:pt x="126" y="279"/>
                    </a:lnTo>
                    <a:lnTo>
                      <a:pt x="128" y="295"/>
                    </a:lnTo>
                    <a:lnTo>
                      <a:pt x="130" y="306"/>
                    </a:lnTo>
                    <a:lnTo>
                      <a:pt x="130" y="316"/>
                    </a:lnTo>
                    <a:lnTo>
                      <a:pt x="130" y="328"/>
                    </a:lnTo>
                    <a:lnTo>
                      <a:pt x="130" y="338"/>
                    </a:lnTo>
                    <a:lnTo>
                      <a:pt x="130" y="347"/>
                    </a:lnTo>
                    <a:lnTo>
                      <a:pt x="128" y="359"/>
                    </a:lnTo>
                    <a:lnTo>
                      <a:pt x="126" y="369"/>
                    </a:lnTo>
                    <a:lnTo>
                      <a:pt x="123" y="379"/>
                    </a:lnTo>
                    <a:lnTo>
                      <a:pt x="121" y="384"/>
                    </a:lnTo>
                    <a:lnTo>
                      <a:pt x="117" y="388"/>
                    </a:lnTo>
                    <a:lnTo>
                      <a:pt x="113" y="392"/>
                    </a:lnTo>
                    <a:lnTo>
                      <a:pt x="109" y="396"/>
                    </a:lnTo>
                    <a:lnTo>
                      <a:pt x="103" y="400"/>
                    </a:lnTo>
                    <a:lnTo>
                      <a:pt x="100" y="402"/>
                    </a:lnTo>
                    <a:lnTo>
                      <a:pt x="94" y="404"/>
                    </a:lnTo>
                    <a:lnTo>
                      <a:pt x="88" y="406"/>
                    </a:lnTo>
                    <a:lnTo>
                      <a:pt x="80" y="406"/>
                    </a:lnTo>
                    <a:lnTo>
                      <a:pt x="73" y="406"/>
                    </a:lnTo>
                    <a:lnTo>
                      <a:pt x="65" y="404"/>
                    </a:lnTo>
                    <a:lnTo>
                      <a:pt x="57" y="402"/>
                    </a:lnTo>
                    <a:lnTo>
                      <a:pt x="50" y="400"/>
                    </a:lnTo>
                    <a:lnTo>
                      <a:pt x="42" y="396"/>
                    </a:lnTo>
                    <a:lnTo>
                      <a:pt x="36" y="392"/>
                    </a:lnTo>
                    <a:lnTo>
                      <a:pt x="29" y="390"/>
                    </a:lnTo>
                    <a:lnTo>
                      <a:pt x="27" y="386"/>
                    </a:lnTo>
                    <a:lnTo>
                      <a:pt x="25" y="384"/>
                    </a:lnTo>
                    <a:lnTo>
                      <a:pt x="23" y="382"/>
                    </a:lnTo>
                    <a:lnTo>
                      <a:pt x="21" y="379"/>
                    </a:lnTo>
                    <a:lnTo>
                      <a:pt x="21" y="375"/>
                    </a:lnTo>
                    <a:lnTo>
                      <a:pt x="19" y="371"/>
                    </a:lnTo>
                    <a:lnTo>
                      <a:pt x="17" y="367"/>
                    </a:lnTo>
                    <a:lnTo>
                      <a:pt x="17" y="365"/>
                    </a:lnTo>
                    <a:close/>
                  </a:path>
                </a:pathLst>
              </a:custGeom>
              <a:solidFill>
                <a:srgbClr val="BFC2D1"/>
              </a:solidFill>
              <a:ln w="9525">
                <a:noFill/>
                <a:round/>
                <a:headEnd/>
                <a:tailEnd/>
              </a:ln>
            </p:spPr>
            <p:txBody>
              <a:bodyPr/>
              <a:lstStyle/>
              <a:p>
                <a:endParaRPr lang="en-US"/>
              </a:p>
            </p:txBody>
          </p:sp>
          <p:sp>
            <p:nvSpPr>
              <p:cNvPr id="41017" name="Freeform 57"/>
              <p:cNvSpPr>
                <a:spLocks/>
              </p:cNvSpPr>
              <p:nvPr/>
            </p:nvSpPr>
            <p:spPr bwMode="auto">
              <a:xfrm>
                <a:off x="2186" y="1336"/>
                <a:ext cx="119" cy="183"/>
              </a:xfrm>
              <a:custGeom>
                <a:avLst/>
                <a:gdLst/>
                <a:ahLst/>
                <a:cxnLst>
                  <a:cxn ang="0">
                    <a:pos x="13" y="324"/>
                  </a:cxn>
                  <a:cxn ang="0">
                    <a:pos x="9" y="316"/>
                  </a:cxn>
                  <a:cxn ang="0">
                    <a:pos x="7" y="307"/>
                  </a:cxn>
                  <a:cxn ang="0">
                    <a:pos x="5" y="299"/>
                  </a:cxn>
                  <a:cxn ang="0">
                    <a:pos x="3" y="287"/>
                  </a:cxn>
                  <a:cxn ang="0">
                    <a:pos x="1" y="275"/>
                  </a:cxn>
                  <a:cxn ang="0">
                    <a:pos x="0" y="262"/>
                  </a:cxn>
                  <a:cxn ang="0">
                    <a:pos x="0" y="250"/>
                  </a:cxn>
                  <a:cxn ang="0">
                    <a:pos x="1" y="236"/>
                  </a:cxn>
                  <a:cxn ang="0">
                    <a:pos x="1" y="223"/>
                  </a:cxn>
                  <a:cxn ang="0">
                    <a:pos x="5" y="209"/>
                  </a:cxn>
                  <a:cxn ang="0">
                    <a:pos x="7" y="194"/>
                  </a:cxn>
                  <a:cxn ang="0">
                    <a:pos x="9" y="182"/>
                  </a:cxn>
                  <a:cxn ang="0">
                    <a:pos x="11" y="172"/>
                  </a:cxn>
                  <a:cxn ang="0">
                    <a:pos x="13" y="160"/>
                  </a:cxn>
                  <a:cxn ang="0">
                    <a:pos x="15" y="151"/>
                  </a:cxn>
                  <a:cxn ang="0">
                    <a:pos x="17" y="139"/>
                  </a:cxn>
                  <a:cxn ang="0">
                    <a:pos x="21" y="127"/>
                  </a:cxn>
                  <a:cxn ang="0">
                    <a:pos x="23" y="116"/>
                  </a:cxn>
                  <a:cxn ang="0">
                    <a:pos x="25" y="102"/>
                  </a:cxn>
                  <a:cxn ang="0">
                    <a:pos x="26" y="94"/>
                  </a:cxn>
                  <a:cxn ang="0">
                    <a:pos x="28" y="86"/>
                  </a:cxn>
                  <a:cxn ang="0">
                    <a:pos x="28" y="78"/>
                  </a:cxn>
                  <a:cxn ang="0">
                    <a:pos x="30" y="73"/>
                  </a:cxn>
                  <a:cxn ang="0">
                    <a:pos x="32" y="65"/>
                  </a:cxn>
                  <a:cxn ang="0">
                    <a:pos x="34" y="55"/>
                  </a:cxn>
                  <a:cxn ang="0">
                    <a:pos x="36" y="45"/>
                  </a:cxn>
                  <a:cxn ang="0">
                    <a:pos x="38" y="36"/>
                  </a:cxn>
                  <a:cxn ang="0">
                    <a:pos x="40" y="26"/>
                  </a:cxn>
                  <a:cxn ang="0">
                    <a:pos x="42" y="18"/>
                  </a:cxn>
                  <a:cxn ang="0">
                    <a:pos x="42" y="8"/>
                  </a:cxn>
                  <a:cxn ang="0">
                    <a:pos x="48" y="0"/>
                  </a:cxn>
                  <a:cxn ang="0">
                    <a:pos x="53" y="0"/>
                  </a:cxn>
                  <a:cxn ang="0">
                    <a:pos x="59" y="4"/>
                  </a:cxn>
                  <a:cxn ang="0">
                    <a:pos x="63" y="12"/>
                  </a:cxn>
                  <a:cxn ang="0">
                    <a:pos x="65" y="22"/>
                  </a:cxn>
                  <a:cxn ang="0">
                    <a:pos x="71" y="41"/>
                  </a:cxn>
                  <a:cxn ang="0">
                    <a:pos x="78" y="75"/>
                  </a:cxn>
                  <a:cxn ang="0">
                    <a:pos x="86" y="108"/>
                  </a:cxn>
                  <a:cxn ang="0">
                    <a:pos x="92" y="139"/>
                  </a:cxn>
                  <a:cxn ang="0">
                    <a:pos x="97" y="170"/>
                  </a:cxn>
                  <a:cxn ang="0">
                    <a:pos x="105" y="197"/>
                  </a:cxn>
                  <a:cxn ang="0">
                    <a:pos x="111" y="225"/>
                  </a:cxn>
                  <a:cxn ang="0">
                    <a:pos x="115" y="252"/>
                  </a:cxn>
                  <a:cxn ang="0">
                    <a:pos x="117" y="277"/>
                  </a:cxn>
                  <a:cxn ang="0">
                    <a:pos x="119" y="295"/>
                  </a:cxn>
                  <a:cxn ang="0">
                    <a:pos x="117" y="315"/>
                  </a:cxn>
                  <a:cxn ang="0">
                    <a:pos x="115" y="334"/>
                  </a:cxn>
                  <a:cxn ang="0">
                    <a:pos x="109" y="348"/>
                  </a:cxn>
                  <a:cxn ang="0">
                    <a:pos x="103" y="355"/>
                  </a:cxn>
                  <a:cxn ang="0">
                    <a:pos x="94" y="361"/>
                  </a:cxn>
                  <a:cxn ang="0">
                    <a:pos x="84" y="365"/>
                  </a:cxn>
                  <a:cxn ang="0">
                    <a:pos x="72" y="367"/>
                  </a:cxn>
                  <a:cxn ang="0">
                    <a:pos x="59" y="365"/>
                  </a:cxn>
                  <a:cxn ang="0">
                    <a:pos x="46" y="361"/>
                  </a:cxn>
                  <a:cxn ang="0">
                    <a:pos x="32" y="355"/>
                  </a:cxn>
                  <a:cxn ang="0">
                    <a:pos x="25" y="350"/>
                  </a:cxn>
                  <a:cxn ang="0">
                    <a:pos x="21" y="346"/>
                  </a:cxn>
                  <a:cxn ang="0">
                    <a:pos x="17" y="340"/>
                  </a:cxn>
                  <a:cxn ang="0">
                    <a:pos x="15" y="332"/>
                  </a:cxn>
                </a:cxnLst>
                <a:rect l="0" t="0" r="r" b="b"/>
                <a:pathLst>
                  <a:path w="119" h="367">
                    <a:moveTo>
                      <a:pt x="15" y="330"/>
                    </a:moveTo>
                    <a:lnTo>
                      <a:pt x="13" y="324"/>
                    </a:lnTo>
                    <a:lnTo>
                      <a:pt x="11" y="320"/>
                    </a:lnTo>
                    <a:lnTo>
                      <a:pt x="9" y="316"/>
                    </a:lnTo>
                    <a:lnTo>
                      <a:pt x="9" y="313"/>
                    </a:lnTo>
                    <a:lnTo>
                      <a:pt x="7" y="307"/>
                    </a:lnTo>
                    <a:lnTo>
                      <a:pt x="5" y="303"/>
                    </a:lnTo>
                    <a:lnTo>
                      <a:pt x="5" y="299"/>
                    </a:lnTo>
                    <a:lnTo>
                      <a:pt x="3" y="293"/>
                    </a:lnTo>
                    <a:lnTo>
                      <a:pt x="3" y="287"/>
                    </a:lnTo>
                    <a:lnTo>
                      <a:pt x="1" y="281"/>
                    </a:lnTo>
                    <a:lnTo>
                      <a:pt x="1" y="275"/>
                    </a:lnTo>
                    <a:lnTo>
                      <a:pt x="1" y="270"/>
                    </a:lnTo>
                    <a:lnTo>
                      <a:pt x="0" y="262"/>
                    </a:lnTo>
                    <a:lnTo>
                      <a:pt x="0" y="256"/>
                    </a:lnTo>
                    <a:lnTo>
                      <a:pt x="0" y="250"/>
                    </a:lnTo>
                    <a:lnTo>
                      <a:pt x="0" y="244"/>
                    </a:lnTo>
                    <a:lnTo>
                      <a:pt x="1" y="236"/>
                    </a:lnTo>
                    <a:lnTo>
                      <a:pt x="1" y="231"/>
                    </a:lnTo>
                    <a:lnTo>
                      <a:pt x="1" y="223"/>
                    </a:lnTo>
                    <a:lnTo>
                      <a:pt x="3" y="215"/>
                    </a:lnTo>
                    <a:lnTo>
                      <a:pt x="5" y="209"/>
                    </a:lnTo>
                    <a:lnTo>
                      <a:pt x="5" y="201"/>
                    </a:lnTo>
                    <a:lnTo>
                      <a:pt x="7" y="194"/>
                    </a:lnTo>
                    <a:lnTo>
                      <a:pt x="9" y="188"/>
                    </a:lnTo>
                    <a:lnTo>
                      <a:pt x="9" y="182"/>
                    </a:lnTo>
                    <a:lnTo>
                      <a:pt x="11" y="176"/>
                    </a:lnTo>
                    <a:lnTo>
                      <a:pt x="11" y="172"/>
                    </a:lnTo>
                    <a:lnTo>
                      <a:pt x="13" y="166"/>
                    </a:lnTo>
                    <a:lnTo>
                      <a:pt x="13" y="160"/>
                    </a:lnTo>
                    <a:lnTo>
                      <a:pt x="15" y="156"/>
                    </a:lnTo>
                    <a:lnTo>
                      <a:pt x="15" y="151"/>
                    </a:lnTo>
                    <a:lnTo>
                      <a:pt x="17" y="147"/>
                    </a:lnTo>
                    <a:lnTo>
                      <a:pt x="17" y="139"/>
                    </a:lnTo>
                    <a:lnTo>
                      <a:pt x="19" y="133"/>
                    </a:lnTo>
                    <a:lnTo>
                      <a:pt x="21" y="127"/>
                    </a:lnTo>
                    <a:lnTo>
                      <a:pt x="21" y="121"/>
                    </a:lnTo>
                    <a:lnTo>
                      <a:pt x="23" y="116"/>
                    </a:lnTo>
                    <a:lnTo>
                      <a:pt x="25" y="110"/>
                    </a:lnTo>
                    <a:lnTo>
                      <a:pt x="25" y="102"/>
                    </a:lnTo>
                    <a:lnTo>
                      <a:pt x="26" y="96"/>
                    </a:lnTo>
                    <a:lnTo>
                      <a:pt x="26" y="94"/>
                    </a:lnTo>
                    <a:lnTo>
                      <a:pt x="26" y="90"/>
                    </a:lnTo>
                    <a:lnTo>
                      <a:pt x="28" y="86"/>
                    </a:lnTo>
                    <a:lnTo>
                      <a:pt x="28" y="82"/>
                    </a:lnTo>
                    <a:lnTo>
                      <a:pt x="28" y="78"/>
                    </a:lnTo>
                    <a:lnTo>
                      <a:pt x="30" y="77"/>
                    </a:lnTo>
                    <a:lnTo>
                      <a:pt x="30" y="73"/>
                    </a:lnTo>
                    <a:lnTo>
                      <a:pt x="30" y="69"/>
                    </a:lnTo>
                    <a:lnTo>
                      <a:pt x="32" y="65"/>
                    </a:lnTo>
                    <a:lnTo>
                      <a:pt x="32" y="59"/>
                    </a:lnTo>
                    <a:lnTo>
                      <a:pt x="34" y="55"/>
                    </a:lnTo>
                    <a:lnTo>
                      <a:pt x="34" y="49"/>
                    </a:lnTo>
                    <a:lnTo>
                      <a:pt x="36" y="45"/>
                    </a:lnTo>
                    <a:lnTo>
                      <a:pt x="36" y="39"/>
                    </a:lnTo>
                    <a:lnTo>
                      <a:pt x="38" y="36"/>
                    </a:lnTo>
                    <a:lnTo>
                      <a:pt x="40" y="32"/>
                    </a:lnTo>
                    <a:lnTo>
                      <a:pt x="40" y="26"/>
                    </a:lnTo>
                    <a:lnTo>
                      <a:pt x="40" y="22"/>
                    </a:lnTo>
                    <a:lnTo>
                      <a:pt x="42" y="18"/>
                    </a:lnTo>
                    <a:lnTo>
                      <a:pt x="42" y="12"/>
                    </a:lnTo>
                    <a:lnTo>
                      <a:pt x="42" y="8"/>
                    </a:lnTo>
                    <a:lnTo>
                      <a:pt x="44" y="4"/>
                    </a:lnTo>
                    <a:lnTo>
                      <a:pt x="48" y="0"/>
                    </a:lnTo>
                    <a:lnTo>
                      <a:pt x="49" y="0"/>
                    </a:lnTo>
                    <a:lnTo>
                      <a:pt x="53" y="0"/>
                    </a:lnTo>
                    <a:lnTo>
                      <a:pt x="57" y="2"/>
                    </a:lnTo>
                    <a:lnTo>
                      <a:pt x="59" y="4"/>
                    </a:lnTo>
                    <a:lnTo>
                      <a:pt x="61" y="8"/>
                    </a:lnTo>
                    <a:lnTo>
                      <a:pt x="63" y="12"/>
                    </a:lnTo>
                    <a:lnTo>
                      <a:pt x="65" y="18"/>
                    </a:lnTo>
                    <a:lnTo>
                      <a:pt x="65" y="22"/>
                    </a:lnTo>
                    <a:lnTo>
                      <a:pt x="67" y="26"/>
                    </a:lnTo>
                    <a:lnTo>
                      <a:pt x="71" y="41"/>
                    </a:lnTo>
                    <a:lnTo>
                      <a:pt x="74" y="59"/>
                    </a:lnTo>
                    <a:lnTo>
                      <a:pt x="78" y="75"/>
                    </a:lnTo>
                    <a:lnTo>
                      <a:pt x="82" y="90"/>
                    </a:lnTo>
                    <a:lnTo>
                      <a:pt x="86" y="108"/>
                    </a:lnTo>
                    <a:lnTo>
                      <a:pt x="88" y="123"/>
                    </a:lnTo>
                    <a:lnTo>
                      <a:pt x="92" y="139"/>
                    </a:lnTo>
                    <a:lnTo>
                      <a:pt x="96" y="156"/>
                    </a:lnTo>
                    <a:lnTo>
                      <a:pt x="97" y="170"/>
                    </a:lnTo>
                    <a:lnTo>
                      <a:pt x="101" y="184"/>
                    </a:lnTo>
                    <a:lnTo>
                      <a:pt x="105" y="197"/>
                    </a:lnTo>
                    <a:lnTo>
                      <a:pt x="107" y="211"/>
                    </a:lnTo>
                    <a:lnTo>
                      <a:pt x="111" y="225"/>
                    </a:lnTo>
                    <a:lnTo>
                      <a:pt x="113" y="238"/>
                    </a:lnTo>
                    <a:lnTo>
                      <a:pt x="115" y="252"/>
                    </a:lnTo>
                    <a:lnTo>
                      <a:pt x="117" y="268"/>
                    </a:lnTo>
                    <a:lnTo>
                      <a:pt x="117" y="277"/>
                    </a:lnTo>
                    <a:lnTo>
                      <a:pt x="119" y="285"/>
                    </a:lnTo>
                    <a:lnTo>
                      <a:pt x="119" y="295"/>
                    </a:lnTo>
                    <a:lnTo>
                      <a:pt x="119" y="305"/>
                    </a:lnTo>
                    <a:lnTo>
                      <a:pt x="117" y="315"/>
                    </a:lnTo>
                    <a:lnTo>
                      <a:pt x="117" y="324"/>
                    </a:lnTo>
                    <a:lnTo>
                      <a:pt x="115" y="334"/>
                    </a:lnTo>
                    <a:lnTo>
                      <a:pt x="111" y="342"/>
                    </a:lnTo>
                    <a:lnTo>
                      <a:pt x="109" y="348"/>
                    </a:lnTo>
                    <a:lnTo>
                      <a:pt x="107" y="352"/>
                    </a:lnTo>
                    <a:lnTo>
                      <a:pt x="103" y="355"/>
                    </a:lnTo>
                    <a:lnTo>
                      <a:pt x="99" y="359"/>
                    </a:lnTo>
                    <a:lnTo>
                      <a:pt x="94" y="361"/>
                    </a:lnTo>
                    <a:lnTo>
                      <a:pt x="90" y="365"/>
                    </a:lnTo>
                    <a:lnTo>
                      <a:pt x="84" y="365"/>
                    </a:lnTo>
                    <a:lnTo>
                      <a:pt x="80" y="367"/>
                    </a:lnTo>
                    <a:lnTo>
                      <a:pt x="72" y="367"/>
                    </a:lnTo>
                    <a:lnTo>
                      <a:pt x="65" y="367"/>
                    </a:lnTo>
                    <a:lnTo>
                      <a:pt x="59" y="365"/>
                    </a:lnTo>
                    <a:lnTo>
                      <a:pt x="51" y="363"/>
                    </a:lnTo>
                    <a:lnTo>
                      <a:pt x="46" y="361"/>
                    </a:lnTo>
                    <a:lnTo>
                      <a:pt x="38" y="359"/>
                    </a:lnTo>
                    <a:lnTo>
                      <a:pt x="32" y="355"/>
                    </a:lnTo>
                    <a:lnTo>
                      <a:pt x="26" y="352"/>
                    </a:lnTo>
                    <a:lnTo>
                      <a:pt x="25" y="350"/>
                    </a:lnTo>
                    <a:lnTo>
                      <a:pt x="21" y="348"/>
                    </a:lnTo>
                    <a:lnTo>
                      <a:pt x="21" y="346"/>
                    </a:lnTo>
                    <a:lnTo>
                      <a:pt x="19" y="342"/>
                    </a:lnTo>
                    <a:lnTo>
                      <a:pt x="17" y="340"/>
                    </a:lnTo>
                    <a:lnTo>
                      <a:pt x="17" y="336"/>
                    </a:lnTo>
                    <a:lnTo>
                      <a:pt x="15" y="332"/>
                    </a:lnTo>
                    <a:lnTo>
                      <a:pt x="15" y="330"/>
                    </a:lnTo>
                    <a:close/>
                  </a:path>
                </a:pathLst>
              </a:custGeom>
              <a:solidFill>
                <a:srgbClr val="CACCD9"/>
              </a:solidFill>
              <a:ln w="9525">
                <a:noFill/>
                <a:round/>
                <a:headEnd/>
                <a:tailEnd/>
              </a:ln>
            </p:spPr>
            <p:txBody>
              <a:bodyPr/>
              <a:lstStyle/>
              <a:p>
                <a:endParaRPr lang="en-US"/>
              </a:p>
            </p:txBody>
          </p:sp>
          <p:sp>
            <p:nvSpPr>
              <p:cNvPr id="41018" name="Freeform 58"/>
              <p:cNvSpPr>
                <a:spLocks/>
              </p:cNvSpPr>
              <p:nvPr/>
            </p:nvSpPr>
            <p:spPr bwMode="auto">
              <a:xfrm>
                <a:off x="2189" y="1348"/>
                <a:ext cx="106" cy="165"/>
              </a:xfrm>
              <a:custGeom>
                <a:avLst/>
                <a:gdLst/>
                <a:ahLst/>
                <a:cxnLst>
                  <a:cxn ang="0">
                    <a:pos x="12" y="292"/>
                  </a:cxn>
                  <a:cxn ang="0">
                    <a:pos x="10" y="285"/>
                  </a:cxn>
                  <a:cxn ang="0">
                    <a:pos x="6" y="275"/>
                  </a:cxn>
                  <a:cxn ang="0">
                    <a:pos x="4" y="267"/>
                  </a:cxn>
                  <a:cxn ang="0">
                    <a:pos x="2" y="257"/>
                  </a:cxn>
                  <a:cxn ang="0">
                    <a:pos x="2" y="248"/>
                  </a:cxn>
                  <a:cxn ang="0">
                    <a:pos x="0" y="236"/>
                  </a:cxn>
                  <a:cxn ang="0">
                    <a:pos x="0" y="224"/>
                  </a:cxn>
                  <a:cxn ang="0">
                    <a:pos x="0" y="212"/>
                  </a:cxn>
                  <a:cxn ang="0">
                    <a:pos x="2" y="201"/>
                  </a:cxn>
                  <a:cxn ang="0">
                    <a:pos x="4" y="187"/>
                  </a:cxn>
                  <a:cxn ang="0">
                    <a:pos x="6" y="173"/>
                  </a:cxn>
                  <a:cxn ang="0">
                    <a:pos x="8" y="164"/>
                  </a:cxn>
                  <a:cxn ang="0">
                    <a:pos x="10" y="154"/>
                  </a:cxn>
                  <a:cxn ang="0">
                    <a:pos x="12" y="144"/>
                  </a:cxn>
                  <a:cxn ang="0">
                    <a:pos x="14" y="136"/>
                  </a:cxn>
                  <a:cxn ang="0">
                    <a:pos x="16" y="125"/>
                  </a:cxn>
                  <a:cxn ang="0">
                    <a:pos x="18" y="115"/>
                  </a:cxn>
                  <a:cxn ang="0">
                    <a:pos x="22" y="103"/>
                  </a:cxn>
                  <a:cxn ang="0">
                    <a:pos x="23" y="91"/>
                  </a:cxn>
                  <a:cxn ang="0">
                    <a:pos x="25" y="84"/>
                  </a:cxn>
                  <a:cxn ang="0">
                    <a:pos x="25" y="78"/>
                  </a:cxn>
                  <a:cxn ang="0">
                    <a:pos x="27" y="72"/>
                  </a:cxn>
                  <a:cxn ang="0">
                    <a:pos x="27" y="64"/>
                  </a:cxn>
                  <a:cxn ang="0">
                    <a:pos x="29" y="58"/>
                  </a:cxn>
                  <a:cxn ang="0">
                    <a:pos x="31" y="49"/>
                  </a:cxn>
                  <a:cxn ang="0">
                    <a:pos x="33" y="41"/>
                  </a:cxn>
                  <a:cxn ang="0">
                    <a:pos x="35" y="31"/>
                  </a:cxn>
                  <a:cxn ang="0">
                    <a:pos x="37" y="23"/>
                  </a:cxn>
                  <a:cxn ang="0">
                    <a:pos x="37" y="15"/>
                  </a:cxn>
                  <a:cxn ang="0">
                    <a:pos x="39" y="8"/>
                  </a:cxn>
                  <a:cxn ang="0">
                    <a:pos x="43" y="2"/>
                  </a:cxn>
                  <a:cxn ang="0">
                    <a:pos x="48" y="0"/>
                  </a:cxn>
                  <a:cxn ang="0">
                    <a:pos x="54" y="4"/>
                  </a:cxn>
                  <a:cxn ang="0">
                    <a:pos x="56" y="11"/>
                  </a:cxn>
                  <a:cxn ang="0">
                    <a:pos x="60" y="19"/>
                  </a:cxn>
                  <a:cxn ang="0">
                    <a:pos x="64" y="37"/>
                  </a:cxn>
                  <a:cxn ang="0">
                    <a:pos x="71" y="66"/>
                  </a:cxn>
                  <a:cxn ang="0">
                    <a:pos x="77" y="95"/>
                  </a:cxn>
                  <a:cxn ang="0">
                    <a:pos x="83" y="125"/>
                  </a:cxn>
                  <a:cxn ang="0">
                    <a:pos x="89" y="152"/>
                  </a:cxn>
                  <a:cxn ang="0">
                    <a:pos x="94" y="177"/>
                  </a:cxn>
                  <a:cxn ang="0">
                    <a:pos x="100" y="203"/>
                  </a:cxn>
                  <a:cxn ang="0">
                    <a:pos x="104" y="228"/>
                  </a:cxn>
                  <a:cxn ang="0">
                    <a:pos x="106" y="248"/>
                  </a:cxn>
                  <a:cxn ang="0">
                    <a:pos x="106" y="265"/>
                  </a:cxn>
                  <a:cxn ang="0">
                    <a:pos x="106" y="283"/>
                  </a:cxn>
                  <a:cxn ang="0">
                    <a:pos x="104" y="300"/>
                  </a:cxn>
                  <a:cxn ang="0">
                    <a:pos x="98" y="312"/>
                  </a:cxn>
                  <a:cxn ang="0">
                    <a:pos x="93" y="320"/>
                  </a:cxn>
                  <a:cxn ang="0">
                    <a:pos x="85" y="326"/>
                  </a:cxn>
                  <a:cxn ang="0">
                    <a:pos x="77" y="329"/>
                  </a:cxn>
                  <a:cxn ang="0">
                    <a:pos x="66" y="329"/>
                  </a:cxn>
                  <a:cxn ang="0">
                    <a:pos x="54" y="329"/>
                  </a:cxn>
                  <a:cxn ang="0">
                    <a:pos x="41" y="326"/>
                  </a:cxn>
                  <a:cxn ang="0">
                    <a:pos x="29" y="320"/>
                  </a:cxn>
                  <a:cxn ang="0">
                    <a:pos x="22" y="314"/>
                  </a:cxn>
                  <a:cxn ang="0">
                    <a:pos x="18" y="310"/>
                  </a:cxn>
                  <a:cxn ang="0">
                    <a:pos x="16" y="304"/>
                  </a:cxn>
                  <a:cxn ang="0">
                    <a:pos x="14" y="298"/>
                  </a:cxn>
                </a:cxnLst>
                <a:rect l="0" t="0" r="r" b="b"/>
                <a:pathLst>
                  <a:path w="106" h="329">
                    <a:moveTo>
                      <a:pt x="14" y="296"/>
                    </a:moveTo>
                    <a:lnTo>
                      <a:pt x="12" y="292"/>
                    </a:lnTo>
                    <a:lnTo>
                      <a:pt x="10" y="289"/>
                    </a:lnTo>
                    <a:lnTo>
                      <a:pt x="10" y="285"/>
                    </a:lnTo>
                    <a:lnTo>
                      <a:pt x="8" y="281"/>
                    </a:lnTo>
                    <a:lnTo>
                      <a:pt x="6" y="275"/>
                    </a:lnTo>
                    <a:lnTo>
                      <a:pt x="6" y="271"/>
                    </a:lnTo>
                    <a:lnTo>
                      <a:pt x="4" y="267"/>
                    </a:lnTo>
                    <a:lnTo>
                      <a:pt x="4" y="263"/>
                    </a:lnTo>
                    <a:lnTo>
                      <a:pt x="2" y="257"/>
                    </a:lnTo>
                    <a:lnTo>
                      <a:pt x="2" y="253"/>
                    </a:lnTo>
                    <a:lnTo>
                      <a:pt x="2" y="248"/>
                    </a:lnTo>
                    <a:lnTo>
                      <a:pt x="0" y="242"/>
                    </a:lnTo>
                    <a:lnTo>
                      <a:pt x="0" y="236"/>
                    </a:lnTo>
                    <a:lnTo>
                      <a:pt x="0" y="230"/>
                    </a:lnTo>
                    <a:lnTo>
                      <a:pt x="0" y="224"/>
                    </a:lnTo>
                    <a:lnTo>
                      <a:pt x="0" y="218"/>
                    </a:lnTo>
                    <a:lnTo>
                      <a:pt x="0" y="212"/>
                    </a:lnTo>
                    <a:lnTo>
                      <a:pt x="2" y="207"/>
                    </a:lnTo>
                    <a:lnTo>
                      <a:pt x="2" y="201"/>
                    </a:lnTo>
                    <a:lnTo>
                      <a:pt x="4" y="193"/>
                    </a:lnTo>
                    <a:lnTo>
                      <a:pt x="4" y="187"/>
                    </a:lnTo>
                    <a:lnTo>
                      <a:pt x="6" y="181"/>
                    </a:lnTo>
                    <a:lnTo>
                      <a:pt x="6" y="173"/>
                    </a:lnTo>
                    <a:lnTo>
                      <a:pt x="8" y="168"/>
                    </a:lnTo>
                    <a:lnTo>
                      <a:pt x="8" y="164"/>
                    </a:lnTo>
                    <a:lnTo>
                      <a:pt x="10" y="158"/>
                    </a:lnTo>
                    <a:lnTo>
                      <a:pt x="10" y="154"/>
                    </a:lnTo>
                    <a:lnTo>
                      <a:pt x="12" y="150"/>
                    </a:lnTo>
                    <a:lnTo>
                      <a:pt x="12" y="144"/>
                    </a:lnTo>
                    <a:lnTo>
                      <a:pt x="14" y="140"/>
                    </a:lnTo>
                    <a:lnTo>
                      <a:pt x="14" y="136"/>
                    </a:lnTo>
                    <a:lnTo>
                      <a:pt x="16" y="130"/>
                    </a:lnTo>
                    <a:lnTo>
                      <a:pt x="16" y="125"/>
                    </a:lnTo>
                    <a:lnTo>
                      <a:pt x="18" y="121"/>
                    </a:lnTo>
                    <a:lnTo>
                      <a:pt x="18" y="115"/>
                    </a:lnTo>
                    <a:lnTo>
                      <a:pt x="20" y="109"/>
                    </a:lnTo>
                    <a:lnTo>
                      <a:pt x="22" y="103"/>
                    </a:lnTo>
                    <a:lnTo>
                      <a:pt x="22" y="97"/>
                    </a:lnTo>
                    <a:lnTo>
                      <a:pt x="23" y="91"/>
                    </a:lnTo>
                    <a:lnTo>
                      <a:pt x="23" y="88"/>
                    </a:lnTo>
                    <a:lnTo>
                      <a:pt x="25" y="84"/>
                    </a:lnTo>
                    <a:lnTo>
                      <a:pt x="25" y="80"/>
                    </a:lnTo>
                    <a:lnTo>
                      <a:pt x="25" y="78"/>
                    </a:lnTo>
                    <a:lnTo>
                      <a:pt x="25" y="74"/>
                    </a:lnTo>
                    <a:lnTo>
                      <a:pt x="27" y="72"/>
                    </a:lnTo>
                    <a:lnTo>
                      <a:pt x="27" y="68"/>
                    </a:lnTo>
                    <a:lnTo>
                      <a:pt x="27" y="64"/>
                    </a:lnTo>
                    <a:lnTo>
                      <a:pt x="29" y="62"/>
                    </a:lnTo>
                    <a:lnTo>
                      <a:pt x="29" y="58"/>
                    </a:lnTo>
                    <a:lnTo>
                      <a:pt x="29" y="52"/>
                    </a:lnTo>
                    <a:lnTo>
                      <a:pt x="31" y="49"/>
                    </a:lnTo>
                    <a:lnTo>
                      <a:pt x="31" y="45"/>
                    </a:lnTo>
                    <a:lnTo>
                      <a:pt x="33" y="41"/>
                    </a:lnTo>
                    <a:lnTo>
                      <a:pt x="33" y="37"/>
                    </a:lnTo>
                    <a:lnTo>
                      <a:pt x="35" y="31"/>
                    </a:lnTo>
                    <a:lnTo>
                      <a:pt x="35" y="27"/>
                    </a:lnTo>
                    <a:lnTo>
                      <a:pt x="37" y="23"/>
                    </a:lnTo>
                    <a:lnTo>
                      <a:pt x="37" y="19"/>
                    </a:lnTo>
                    <a:lnTo>
                      <a:pt x="37" y="15"/>
                    </a:lnTo>
                    <a:lnTo>
                      <a:pt x="39" y="11"/>
                    </a:lnTo>
                    <a:lnTo>
                      <a:pt x="39" y="8"/>
                    </a:lnTo>
                    <a:lnTo>
                      <a:pt x="41" y="4"/>
                    </a:lnTo>
                    <a:lnTo>
                      <a:pt x="43" y="2"/>
                    </a:lnTo>
                    <a:lnTo>
                      <a:pt x="46" y="0"/>
                    </a:lnTo>
                    <a:lnTo>
                      <a:pt x="48" y="0"/>
                    </a:lnTo>
                    <a:lnTo>
                      <a:pt x="52" y="2"/>
                    </a:lnTo>
                    <a:lnTo>
                      <a:pt x="54" y="4"/>
                    </a:lnTo>
                    <a:lnTo>
                      <a:pt x="56" y="8"/>
                    </a:lnTo>
                    <a:lnTo>
                      <a:pt x="56" y="11"/>
                    </a:lnTo>
                    <a:lnTo>
                      <a:pt x="58" y="15"/>
                    </a:lnTo>
                    <a:lnTo>
                      <a:pt x="60" y="19"/>
                    </a:lnTo>
                    <a:lnTo>
                      <a:pt x="60" y="23"/>
                    </a:lnTo>
                    <a:lnTo>
                      <a:pt x="64" y="37"/>
                    </a:lnTo>
                    <a:lnTo>
                      <a:pt x="68" y="52"/>
                    </a:lnTo>
                    <a:lnTo>
                      <a:pt x="71" y="66"/>
                    </a:lnTo>
                    <a:lnTo>
                      <a:pt x="75" y="82"/>
                    </a:lnTo>
                    <a:lnTo>
                      <a:pt x="77" y="95"/>
                    </a:lnTo>
                    <a:lnTo>
                      <a:pt x="81" y="111"/>
                    </a:lnTo>
                    <a:lnTo>
                      <a:pt x="83" y="125"/>
                    </a:lnTo>
                    <a:lnTo>
                      <a:pt x="87" y="140"/>
                    </a:lnTo>
                    <a:lnTo>
                      <a:pt x="89" y="152"/>
                    </a:lnTo>
                    <a:lnTo>
                      <a:pt x="93" y="164"/>
                    </a:lnTo>
                    <a:lnTo>
                      <a:pt x="94" y="177"/>
                    </a:lnTo>
                    <a:lnTo>
                      <a:pt x="96" y="189"/>
                    </a:lnTo>
                    <a:lnTo>
                      <a:pt x="100" y="203"/>
                    </a:lnTo>
                    <a:lnTo>
                      <a:pt x="102" y="214"/>
                    </a:lnTo>
                    <a:lnTo>
                      <a:pt x="104" y="228"/>
                    </a:lnTo>
                    <a:lnTo>
                      <a:pt x="106" y="240"/>
                    </a:lnTo>
                    <a:lnTo>
                      <a:pt x="106" y="248"/>
                    </a:lnTo>
                    <a:lnTo>
                      <a:pt x="106" y="257"/>
                    </a:lnTo>
                    <a:lnTo>
                      <a:pt x="106" y="265"/>
                    </a:lnTo>
                    <a:lnTo>
                      <a:pt x="106" y="275"/>
                    </a:lnTo>
                    <a:lnTo>
                      <a:pt x="106" y="283"/>
                    </a:lnTo>
                    <a:lnTo>
                      <a:pt x="106" y="290"/>
                    </a:lnTo>
                    <a:lnTo>
                      <a:pt x="104" y="300"/>
                    </a:lnTo>
                    <a:lnTo>
                      <a:pt x="100" y="308"/>
                    </a:lnTo>
                    <a:lnTo>
                      <a:pt x="98" y="312"/>
                    </a:lnTo>
                    <a:lnTo>
                      <a:pt x="96" y="316"/>
                    </a:lnTo>
                    <a:lnTo>
                      <a:pt x="93" y="320"/>
                    </a:lnTo>
                    <a:lnTo>
                      <a:pt x="89" y="322"/>
                    </a:lnTo>
                    <a:lnTo>
                      <a:pt x="85" y="326"/>
                    </a:lnTo>
                    <a:lnTo>
                      <a:pt x="81" y="328"/>
                    </a:lnTo>
                    <a:lnTo>
                      <a:pt x="77" y="329"/>
                    </a:lnTo>
                    <a:lnTo>
                      <a:pt x="71" y="329"/>
                    </a:lnTo>
                    <a:lnTo>
                      <a:pt x="66" y="329"/>
                    </a:lnTo>
                    <a:lnTo>
                      <a:pt x="60" y="329"/>
                    </a:lnTo>
                    <a:lnTo>
                      <a:pt x="54" y="329"/>
                    </a:lnTo>
                    <a:lnTo>
                      <a:pt x="46" y="328"/>
                    </a:lnTo>
                    <a:lnTo>
                      <a:pt x="41" y="326"/>
                    </a:lnTo>
                    <a:lnTo>
                      <a:pt x="35" y="322"/>
                    </a:lnTo>
                    <a:lnTo>
                      <a:pt x="29" y="320"/>
                    </a:lnTo>
                    <a:lnTo>
                      <a:pt x="23" y="316"/>
                    </a:lnTo>
                    <a:lnTo>
                      <a:pt x="22" y="314"/>
                    </a:lnTo>
                    <a:lnTo>
                      <a:pt x="20" y="312"/>
                    </a:lnTo>
                    <a:lnTo>
                      <a:pt x="18" y="310"/>
                    </a:lnTo>
                    <a:lnTo>
                      <a:pt x="18" y="308"/>
                    </a:lnTo>
                    <a:lnTo>
                      <a:pt x="16" y="304"/>
                    </a:lnTo>
                    <a:lnTo>
                      <a:pt x="16" y="302"/>
                    </a:lnTo>
                    <a:lnTo>
                      <a:pt x="14" y="298"/>
                    </a:lnTo>
                    <a:lnTo>
                      <a:pt x="14" y="296"/>
                    </a:lnTo>
                    <a:close/>
                  </a:path>
                </a:pathLst>
              </a:custGeom>
              <a:solidFill>
                <a:srgbClr val="D6D6E0"/>
              </a:solidFill>
              <a:ln w="9525">
                <a:noFill/>
                <a:round/>
                <a:headEnd/>
                <a:tailEnd/>
              </a:ln>
            </p:spPr>
            <p:txBody>
              <a:bodyPr/>
              <a:lstStyle/>
              <a:p>
                <a:endParaRPr lang="en-US"/>
              </a:p>
            </p:txBody>
          </p:sp>
          <p:sp>
            <p:nvSpPr>
              <p:cNvPr id="41019" name="Freeform 59"/>
              <p:cNvSpPr>
                <a:spLocks/>
              </p:cNvSpPr>
              <p:nvPr/>
            </p:nvSpPr>
            <p:spPr bwMode="auto">
              <a:xfrm>
                <a:off x="2193" y="1361"/>
                <a:ext cx="94" cy="146"/>
              </a:xfrm>
              <a:custGeom>
                <a:avLst/>
                <a:gdLst/>
                <a:ahLst/>
                <a:cxnLst>
                  <a:cxn ang="0">
                    <a:pos x="10" y="260"/>
                  </a:cxn>
                  <a:cxn ang="0">
                    <a:pos x="8" y="252"/>
                  </a:cxn>
                  <a:cxn ang="0">
                    <a:pos x="6" y="246"/>
                  </a:cxn>
                  <a:cxn ang="0">
                    <a:pos x="4" y="238"/>
                  </a:cxn>
                  <a:cxn ang="0">
                    <a:pos x="2" y="230"/>
                  </a:cxn>
                  <a:cxn ang="0">
                    <a:pos x="0" y="221"/>
                  </a:cxn>
                  <a:cxn ang="0">
                    <a:pos x="0" y="211"/>
                  </a:cxn>
                  <a:cxn ang="0">
                    <a:pos x="0" y="201"/>
                  </a:cxn>
                  <a:cxn ang="0">
                    <a:pos x="0" y="189"/>
                  </a:cxn>
                  <a:cxn ang="0">
                    <a:pos x="2" y="178"/>
                  </a:cxn>
                  <a:cxn ang="0">
                    <a:pos x="4" y="166"/>
                  </a:cxn>
                  <a:cxn ang="0">
                    <a:pos x="6" y="154"/>
                  </a:cxn>
                  <a:cxn ang="0">
                    <a:pos x="8" y="145"/>
                  </a:cxn>
                  <a:cxn ang="0">
                    <a:pos x="10" y="137"/>
                  </a:cxn>
                  <a:cxn ang="0">
                    <a:pos x="10" y="129"/>
                  </a:cxn>
                  <a:cxn ang="0">
                    <a:pos x="12" y="121"/>
                  </a:cxn>
                  <a:cxn ang="0">
                    <a:pos x="14" y="111"/>
                  </a:cxn>
                  <a:cxn ang="0">
                    <a:pos x="16" y="102"/>
                  </a:cxn>
                  <a:cxn ang="0">
                    <a:pos x="18" y="92"/>
                  </a:cxn>
                  <a:cxn ang="0">
                    <a:pos x="19" y="82"/>
                  </a:cxn>
                  <a:cxn ang="0">
                    <a:pos x="21" y="74"/>
                  </a:cxn>
                  <a:cxn ang="0">
                    <a:pos x="23" y="68"/>
                  </a:cxn>
                  <a:cxn ang="0">
                    <a:pos x="23" y="65"/>
                  </a:cxn>
                  <a:cxn ang="0">
                    <a:pos x="23" y="59"/>
                  </a:cxn>
                  <a:cxn ang="0">
                    <a:pos x="25" y="51"/>
                  </a:cxn>
                  <a:cxn ang="0">
                    <a:pos x="27" y="45"/>
                  </a:cxn>
                  <a:cxn ang="0">
                    <a:pos x="29" y="37"/>
                  </a:cxn>
                  <a:cxn ang="0">
                    <a:pos x="31" y="29"/>
                  </a:cxn>
                  <a:cxn ang="0">
                    <a:pos x="31" y="22"/>
                  </a:cxn>
                  <a:cxn ang="0">
                    <a:pos x="33" y="14"/>
                  </a:cxn>
                  <a:cxn ang="0">
                    <a:pos x="35" y="6"/>
                  </a:cxn>
                  <a:cxn ang="0">
                    <a:pos x="37" y="2"/>
                  </a:cxn>
                  <a:cxn ang="0">
                    <a:pos x="42" y="0"/>
                  </a:cxn>
                  <a:cxn ang="0">
                    <a:pos x="46" y="4"/>
                  </a:cxn>
                  <a:cxn ang="0">
                    <a:pos x="50" y="12"/>
                  </a:cxn>
                  <a:cxn ang="0">
                    <a:pos x="52" y="18"/>
                  </a:cxn>
                  <a:cxn ang="0">
                    <a:pos x="56" y="33"/>
                  </a:cxn>
                  <a:cxn ang="0">
                    <a:pos x="64" y="61"/>
                  </a:cxn>
                  <a:cxn ang="0">
                    <a:pos x="67" y="86"/>
                  </a:cxn>
                  <a:cxn ang="0">
                    <a:pos x="73" y="111"/>
                  </a:cxn>
                  <a:cxn ang="0">
                    <a:pos x="79" y="137"/>
                  </a:cxn>
                  <a:cxn ang="0">
                    <a:pos x="83" y="158"/>
                  </a:cxn>
                  <a:cxn ang="0">
                    <a:pos x="89" y="180"/>
                  </a:cxn>
                  <a:cxn ang="0">
                    <a:pos x="92" y="203"/>
                  </a:cxn>
                  <a:cxn ang="0">
                    <a:pos x="94" y="221"/>
                  </a:cxn>
                  <a:cxn ang="0">
                    <a:pos x="94" y="236"/>
                  </a:cxn>
                  <a:cxn ang="0">
                    <a:pos x="94" y="252"/>
                  </a:cxn>
                  <a:cxn ang="0">
                    <a:pos x="90" y="267"/>
                  </a:cxn>
                  <a:cxn ang="0">
                    <a:pos x="87" y="277"/>
                  </a:cxn>
                  <a:cxn ang="0">
                    <a:pos x="83" y="283"/>
                  </a:cxn>
                  <a:cxn ang="0">
                    <a:pos x="75" y="289"/>
                  </a:cxn>
                  <a:cxn ang="0">
                    <a:pos x="67" y="293"/>
                  </a:cxn>
                  <a:cxn ang="0">
                    <a:pos x="58" y="293"/>
                  </a:cxn>
                  <a:cxn ang="0">
                    <a:pos x="46" y="293"/>
                  </a:cxn>
                  <a:cxn ang="0">
                    <a:pos x="37" y="289"/>
                  </a:cxn>
                  <a:cxn ang="0">
                    <a:pos x="25" y="285"/>
                  </a:cxn>
                  <a:cxn ang="0">
                    <a:pos x="19" y="279"/>
                  </a:cxn>
                  <a:cxn ang="0">
                    <a:pos x="16" y="275"/>
                  </a:cxn>
                  <a:cxn ang="0">
                    <a:pos x="14" y="271"/>
                  </a:cxn>
                  <a:cxn ang="0">
                    <a:pos x="14" y="265"/>
                  </a:cxn>
                </a:cxnLst>
                <a:rect l="0" t="0" r="r" b="b"/>
                <a:pathLst>
                  <a:path w="94" h="293">
                    <a:moveTo>
                      <a:pt x="12" y="264"/>
                    </a:moveTo>
                    <a:lnTo>
                      <a:pt x="10" y="260"/>
                    </a:lnTo>
                    <a:lnTo>
                      <a:pt x="10" y="256"/>
                    </a:lnTo>
                    <a:lnTo>
                      <a:pt x="8" y="252"/>
                    </a:lnTo>
                    <a:lnTo>
                      <a:pt x="6" y="250"/>
                    </a:lnTo>
                    <a:lnTo>
                      <a:pt x="6" y="246"/>
                    </a:lnTo>
                    <a:lnTo>
                      <a:pt x="4" y="242"/>
                    </a:lnTo>
                    <a:lnTo>
                      <a:pt x="4" y="238"/>
                    </a:lnTo>
                    <a:lnTo>
                      <a:pt x="2" y="234"/>
                    </a:lnTo>
                    <a:lnTo>
                      <a:pt x="2" y="230"/>
                    </a:lnTo>
                    <a:lnTo>
                      <a:pt x="2" y="224"/>
                    </a:lnTo>
                    <a:lnTo>
                      <a:pt x="0" y="221"/>
                    </a:lnTo>
                    <a:lnTo>
                      <a:pt x="0" y="215"/>
                    </a:lnTo>
                    <a:lnTo>
                      <a:pt x="0" y="211"/>
                    </a:lnTo>
                    <a:lnTo>
                      <a:pt x="0" y="205"/>
                    </a:lnTo>
                    <a:lnTo>
                      <a:pt x="0" y="201"/>
                    </a:lnTo>
                    <a:lnTo>
                      <a:pt x="0" y="195"/>
                    </a:lnTo>
                    <a:lnTo>
                      <a:pt x="0" y="189"/>
                    </a:lnTo>
                    <a:lnTo>
                      <a:pt x="2" y="184"/>
                    </a:lnTo>
                    <a:lnTo>
                      <a:pt x="2" y="178"/>
                    </a:lnTo>
                    <a:lnTo>
                      <a:pt x="2" y="172"/>
                    </a:lnTo>
                    <a:lnTo>
                      <a:pt x="4" y="166"/>
                    </a:lnTo>
                    <a:lnTo>
                      <a:pt x="4" y="160"/>
                    </a:lnTo>
                    <a:lnTo>
                      <a:pt x="6" y="154"/>
                    </a:lnTo>
                    <a:lnTo>
                      <a:pt x="6" y="150"/>
                    </a:lnTo>
                    <a:lnTo>
                      <a:pt x="8" y="145"/>
                    </a:lnTo>
                    <a:lnTo>
                      <a:pt x="8" y="141"/>
                    </a:lnTo>
                    <a:lnTo>
                      <a:pt x="10" y="137"/>
                    </a:lnTo>
                    <a:lnTo>
                      <a:pt x="10" y="133"/>
                    </a:lnTo>
                    <a:lnTo>
                      <a:pt x="10" y="129"/>
                    </a:lnTo>
                    <a:lnTo>
                      <a:pt x="12" y="125"/>
                    </a:lnTo>
                    <a:lnTo>
                      <a:pt x="12" y="121"/>
                    </a:lnTo>
                    <a:lnTo>
                      <a:pt x="14" y="117"/>
                    </a:lnTo>
                    <a:lnTo>
                      <a:pt x="14" y="111"/>
                    </a:lnTo>
                    <a:lnTo>
                      <a:pt x="16" y="107"/>
                    </a:lnTo>
                    <a:lnTo>
                      <a:pt x="16" y="102"/>
                    </a:lnTo>
                    <a:lnTo>
                      <a:pt x="18" y="98"/>
                    </a:lnTo>
                    <a:lnTo>
                      <a:pt x="18" y="92"/>
                    </a:lnTo>
                    <a:lnTo>
                      <a:pt x="19" y="88"/>
                    </a:lnTo>
                    <a:lnTo>
                      <a:pt x="19" y="82"/>
                    </a:lnTo>
                    <a:lnTo>
                      <a:pt x="21" y="78"/>
                    </a:lnTo>
                    <a:lnTo>
                      <a:pt x="21" y="74"/>
                    </a:lnTo>
                    <a:lnTo>
                      <a:pt x="21" y="72"/>
                    </a:lnTo>
                    <a:lnTo>
                      <a:pt x="23" y="68"/>
                    </a:lnTo>
                    <a:lnTo>
                      <a:pt x="23" y="66"/>
                    </a:lnTo>
                    <a:lnTo>
                      <a:pt x="23" y="65"/>
                    </a:lnTo>
                    <a:lnTo>
                      <a:pt x="23" y="61"/>
                    </a:lnTo>
                    <a:lnTo>
                      <a:pt x="23" y="59"/>
                    </a:lnTo>
                    <a:lnTo>
                      <a:pt x="25" y="55"/>
                    </a:lnTo>
                    <a:lnTo>
                      <a:pt x="25" y="51"/>
                    </a:lnTo>
                    <a:lnTo>
                      <a:pt x="27" y="47"/>
                    </a:lnTo>
                    <a:lnTo>
                      <a:pt x="27" y="45"/>
                    </a:lnTo>
                    <a:lnTo>
                      <a:pt x="27" y="41"/>
                    </a:lnTo>
                    <a:lnTo>
                      <a:pt x="29" y="37"/>
                    </a:lnTo>
                    <a:lnTo>
                      <a:pt x="29" y="33"/>
                    </a:lnTo>
                    <a:lnTo>
                      <a:pt x="31" y="29"/>
                    </a:lnTo>
                    <a:lnTo>
                      <a:pt x="31" y="26"/>
                    </a:lnTo>
                    <a:lnTo>
                      <a:pt x="31" y="22"/>
                    </a:lnTo>
                    <a:lnTo>
                      <a:pt x="33" y="18"/>
                    </a:lnTo>
                    <a:lnTo>
                      <a:pt x="33" y="14"/>
                    </a:lnTo>
                    <a:lnTo>
                      <a:pt x="33" y="10"/>
                    </a:lnTo>
                    <a:lnTo>
                      <a:pt x="35" y="6"/>
                    </a:lnTo>
                    <a:lnTo>
                      <a:pt x="35" y="4"/>
                    </a:lnTo>
                    <a:lnTo>
                      <a:pt x="37" y="2"/>
                    </a:lnTo>
                    <a:lnTo>
                      <a:pt x="41" y="0"/>
                    </a:lnTo>
                    <a:lnTo>
                      <a:pt x="42" y="0"/>
                    </a:lnTo>
                    <a:lnTo>
                      <a:pt x="44" y="2"/>
                    </a:lnTo>
                    <a:lnTo>
                      <a:pt x="46" y="4"/>
                    </a:lnTo>
                    <a:lnTo>
                      <a:pt x="48" y="8"/>
                    </a:lnTo>
                    <a:lnTo>
                      <a:pt x="50" y="12"/>
                    </a:lnTo>
                    <a:lnTo>
                      <a:pt x="52" y="14"/>
                    </a:lnTo>
                    <a:lnTo>
                      <a:pt x="52" y="18"/>
                    </a:lnTo>
                    <a:lnTo>
                      <a:pt x="52" y="22"/>
                    </a:lnTo>
                    <a:lnTo>
                      <a:pt x="56" y="33"/>
                    </a:lnTo>
                    <a:lnTo>
                      <a:pt x="60" y="47"/>
                    </a:lnTo>
                    <a:lnTo>
                      <a:pt x="64" y="61"/>
                    </a:lnTo>
                    <a:lnTo>
                      <a:pt x="65" y="72"/>
                    </a:lnTo>
                    <a:lnTo>
                      <a:pt x="67" y="86"/>
                    </a:lnTo>
                    <a:lnTo>
                      <a:pt x="71" y="100"/>
                    </a:lnTo>
                    <a:lnTo>
                      <a:pt x="73" y="111"/>
                    </a:lnTo>
                    <a:lnTo>
                      <a:pt x="77" y="125"/>
                    </a:lnTo>
                    <a:lnTo>
                      <a:pt x="79" y="137"/>
                    </a:lnTo>
                    <a:lnTo>
                      <a:pt x="81" y="146"/>
                    </a:lnTo>
                    <a:lnTo>
                      <a:pt x="83" y="158"/>
                    </a:lnTo>
                    <a:lnTo>
                      <a:pt x="87" y="170"/>
                    </a:lnTo>
                    <a:lnTo>
                      <a:pt x="89" y="180"/>
                    </a:lnTo>
                    <a:lnTo>
                      <a:pt x="90" y="191"/>
                    </a:lnTo>
                    <a:lnTo>
                      <a:pt x="92" y="203"/>
                    </a:lnTo>
                    <a:lnTo>
                      <a:pt x="92" y="213"/>
                    </a:lnTo>
                    <a:lnTo>
                      <a:pt x="94" y="221"/>
                    </a:lnTo>
                    <a:lnTo>
                      <a:pt x="94" y="228"/>
                    </a:lnTo>
                    <a:lnTo>
                      <a:pt x="94" y="236"/>
                    </a:lnTo>
                    <a:lnTo>
                      <a:pt x="94" y="244"/>
                    </a:lnTo>
                    <a:lnTo>
                      <a:pt x="94" y="252"/>
                    </a:lnTo>
                    <a:lnTo>
                      <a:pt x="92" y="260"/>
                    </a:lnTo>
                    <a:lnTo>
                      <a:pt x="90" y="267"/>
                    </a:lnTo>
                    <a:lnTo>
                      <a:pt x="89" y="273"/>
                    </a:lnTo>
                    <a:lnTo>
                      <a:pt x="87" y="277"/>
                    </a:lnTo>
                    <a:lnTo>
                      <a:pt x="85" y="281"/>
                    </a:lnTo>
                    <a:lnTo>
                      <a:pt x="83" y="283"/>
                    </a:lnTo>
                    <a:lnTo>
                      <a:pt x="79" y="287"/>
                    </a:lnTo>
                    <a:lnTo>
                      <a:pt x="75" y="289"/>
                    </a:lnTo>
                    <a:lnTo>
                      <a:pt x="71" y="291"/>
                    </a:lnTo>
                    <a:lnTo>
                      <a:pt x="67" y="293"/>
                    </a:lnTo>
                    <a:lnTo>
                      <a:pt x="64" y="293"/>
                    </a:lnTo>
                    <a:lnTo>
                      <a:pt x="58" y="293"/>
                    </a:lnTo>
                    <a:lnTo>
                      <a:pt x="52" y="293"/>
                    </a:lnTo>
                    <a:lnTo>
                      <a:pt x="46" y="293"/>
                    </a:lnTo>
                    <a:lnTo>
                      <a:pt x="41" y="291"/>
                    </a:lnTo>
                    <a:lnTo>
                      <a:pt x="37" y="289"/>
                    </a:lnTo>
                    <a:lnTo>
                      <a:pt x="31" y="287"/>
                    </a:lnTo>
                    <a:lnTo>
                      <a:pt x="25" y="285"/>
                    </a:lnTo>
                    <a:lnTo>
                      <a:pt x="21" y="281"/>
                    </a:lnTo>
                    <a:lnTo>
                      <a:pt x="19" y="279"/>
                    </a:lnTo>
                    <a:lnTo>
                      <a:pt x="18" y="277"/>
                    </a:lnTo>
                    <a:lnTo>
                      <a:pt x="16" y="275"/>
                    </a:lnTo>
                    <a:lnTo>
                      <a:pt x="16" y="273"/>
                    </a:lnTo>
                    <a:lnTo>
                      <a:pt x="14" y="271"/>
                    </a:lnTo>
                    <a:lnTo>
                      <a:pt x="14" y="267"/>
                    </a:lnTo>
                    <a:lnTo>
                      <a:pt x="14" y="265"/>
                    </a:lnTo>
                    <a:lnTo>
                      <a:pt x="12" y="264"/>
                    </a:lnTo>
                    <a:close/>
                  </a:path>
                </a:pathLst>
              </a:custGeom>
              <a:solidFill>
                <a:srgbClr val="DEE0E8"/>
              </a:solidFill>
              <a:ln w="9525">
                <a:noFill/>
                <a:round/>
                <a:headEnd/>
                <a:tailEnd/>
              </a:ln>
            </p:spPr>
            <p:txBody>
              <a:bodyPr/>
              <a:lstStyle/>
              <a:p>
                <a:endParaRPr lang="en-US"/>
              </a:p>
            </p:txBody>
          </p:sp>
          <p:sp>
            <p:nvSpPr>
              <p:cNvPr id="41020" name="Freeform 60"/>
              <p:cNvSpPr>
                <a:spLocks/>
              </p:cNvSpPr>
              <p:nvPr/>
            </p:nvSpPr>
            <p:spPr bwMode="auto">
              <a:xfrm>
                <a:off x="2197" y="1374"/>
                <a:ext cx="83" cy="128"/>
              </a:xfrm>
              <a:custGeom>
                <a:avLst/>
                <a:gdLst/>
                <a:ahLst/>
                <a:cxnLst>
                  <a:cxn ang="0">
                    <a:pos x="10" y="226"/>
                  </a:cxn>
                  <a:cxn ang="0">
                    <a:pos x="6" y="220"/>
                  </a:cxn>
                  <a:cxn ang="0">
                    <a:pos x="4" y="214"/>
                  </a:cxn>
                  <a:cxn ang="0">
                    <a:pos x="2" y="208"/>
                  </a:cxn>
                  <a:cxn ang="0">
                    <a:pos x="2" y="200"/>
                  </a:cxn>
                  <a:cxn ang="0">
                    <a:pos x="0" y="193"/>
                  </a:cxn>
                  <a:cxn ang="0">
                    <a:pos x="0" y="183"/>
                  </a:cxn>
                  <a:cxn ang="0">
                    <a:pos x="0" y="175"/>
                  </a:cxn>
                  <a:cxn ang="0">
                    <a:pos x="0" y="165"/>
                  </a:cxn>
                  <a:cxn ang="0">
                    <a:pos x="2" y="156"/>
                  </a:cxn>
                  <a:cxn ang="0">
                    <a:pos x="2" y="146"/>
                  </a:cxn>
                  <a:cxn ang="0">
                    <a:pos x="4" y="136"/>
                  </a:cxn>
                  <a:cxn ang="0">
                    <a:pos x="6" y="126"/>
                  </a:cxn>
                  <a:cxn ang="0">
                    <a:pos x="8" y="120"/>
                  </a:cxn>
                  <a:cxn ang="0">
                    <a:pos x="10" y="113"/>
                  </a:cxn>
                  <a:cxn ang="0">
                    <a:pos x="10" y="105"/>
                  </a:cxn>
                  <a:cxn ang="0">
                    <a:pos x="12" y="97"/>
                  </a:cxn>
                  <a:cxn ang="0">
                    <a:pos x="14" y="89"/>
                  </a:cxn>
                  <a:cxn ang="0">
                    <a:pos x="15" y="81"/>
                  </a:cxn>
                  <a:cxn ang="0">
                    <a:pos x="17" y="72"/>
                  </a:cxn>
                  <a:cxn ang="0">
                    <a:pos x="17" y="66"/>
                  </a:cxn>
                  <a:cxn ang="0">
                    <a:pos x="19" y="60"/>
                  </a:cxn>
                  <a:cxn ang="0">
                    <a:pos x="19" y="56"/>
                  </a:cxn>
                  <a:cxn ang="0">
                    <a:pos x="21" y="50"/>
                  </a:cxn>
                  <a:cxn ang="0">
                    <a:pos x="21" y="44"/>
                  </a:cxn>
                  <a:cxn ang="0">
                    <a:pos x="23" y="39"/>
                  </a:cxn>
                  <a:cxn ang="0">
                    <a:pos x="25" y="33"/>
                  </a:cxn>
                  <a:cxn ang="0">
                    <a:pos x="25" y="25"/>
                  </a:cxn>
                  <a:cxn ang="0">
                    <a:pos x="27" y="19"/>
                  </a:cxn>
                  <a:cxn ang="0">
                    <a:pos x="29" y="13"/>
                  </a:cxn>
                  <a:cxn ang="0">
                    <a:pos x="29" y="5"/>
                  </a:cxn>
                  <a:cxn ang="0">
                    <a:pos x="33" y="1"/>
                  </a:cxn>
                  <a:cxn ang="0">
                    <a:pos x="37" y="1"/>
                  </a:cxn>
                  <a:cxn ang="0">
                    <a:pos x="40" y="3"/>
                  </a:cxn>
                  <a:cxn ang="0">
                    <a:pos x="42" y="9"/>
                  </a:cxn>
                  <a:cxn ang="0">
                    <a:pos x="44" y="15"/>
                  </a:cxn>
                  <a:cxn ang="0">
                    <a:pos x="48" y="31"/>
                  </a:cxn>
                  <a:cxn ang="0">
                    <a:pos x="54" y="52"/>
                  </a:cxn>
                  <a:cxn ang="0">
                    <a:pos x="60" y="76"/>
                  </a:cxn>
                  <a:cxn ang="0">
                    <a:pos x="63" y="97"/>
                  </a:cxn>
                  <a:cxn ang="0">
                    <a:pos x="67" y="119"/>
                  </a:cxn>
                  <a:cxn ang="0">
                    <a:pos x="73" y="138"/>
                  </a:cxn>
                  <a:cxn ang="0">
                    <a:pos x="77" y="158"/>
                  </a:cxn>
                  <a:cxn ang="0">
                    <a:pos x="79" y="177"/>
                  </a:cxn>
                  <a:cxn ang="0">
                    <a:pos x="81" y="193"/>
                  </a:cxn>
                  <a:cxn ang="0">
                    <a:pos x="83" y="206"/>
                  </a:cxn>
                  <a:cxn ang="0">
                    <a:pos x="81" y="220"/>
                  </a:cxn>
                  <a:cxn ang="0">
                    <a:pos x="79" y="232"/>
                  </a:cxn>
                  <a:cxn ang="0">
                    <a:pos x="75" y="241"/>
                  </a:cxn>
                  <a:cxn ang="0">
                    <a:pos x="71" y="247"/>
                  </a:cxn>
                  <a:cxn ang="0">
                    <a:pos x="65" y="253"/>
                  </a:cxn>
                  <a:cxn ang="0">
                    <a:pos x="58" y="255"/>
                  </a:cxn>
                  <a:cxn ang="0">
                    <a:pos x="50" y="255"/>
                  </a:cxn>
                  <a:cxn ang="0">
                    <a:pos x="40" y="255"/>
                  </a:cxn>
                  <a:cxn ang="0">
                    <a:pos x="31" y="251"/>
                  </a:cxn>
                  <a:cxn ang="0">
                    <a:pos x="21" y="247"/>
                  </a:cxn>
                  <a:cxn ang="0">
                    <a:pos x="15" y="243"/>
                  </a:cxn>
                  <a:cxn ang="0">
                    <a:pos x="14" y="241"/>
                  </a:cxn>
                  <a:cxn ang="0">
                    <a:pos x="12" y="236"/>
                  </a:cxn>
                  <a:cxn ang="0">
                    <a:pos x="12" y="232"/>
                  </a:cxn>
                </a:cxnLst>
                <a:rect l="0" t="0" r="r" b="b"/>
                <a:pathLst>
                  <a:path w="83" h="255">
                    <a:moveTo>
                      <a:pt x="10" y="230"/>
                    </a:moveTo>
                    <a:lnTo>
                      <a:pt x="10" y="226"/>
                    </a:lnTo>
                    <a:lnTo>
                      <a:pt x="8" y="224"/>
                    </a:lnTo>
                    <a:lnTo>
                      <a:pt x="6" y="220"/>
                    </a:lnTo>
                    <a:lnTo>
                      <a:pt x="6" y="218"/>
                    </a:lnTo>
                    <a:lnTo>
                      <a:pt x="4" y="214"/>
                    </a:lnTo>
                    <a:lnTo>
                      <a:pt x="4" y="210"/>
                    </a:lnTo>
                    <a:lnTo>
                      <a:pt x="2" y="208"/>
                    </a:lnTo>
                    <a:lnTo>
                      <a:pt x="2" y="204"/>
                    </a:lnTo>
                    <a:lnTo>
                      <a:pt x="2" y="200"/>
                    </a:lnTo>
                    <a:lnTo>
                      <a:pt x="0" y="197"/>
                    </a:lnTo>
                    <a:lnTo>
                      <a:pt x="0" y="193"/>
                    </a:lnTo>
                    <a:lnTo>
                      <a:pt x="0" y="187"/>
                    </a:lnTo>
                    <a:lnTo>
                      <a:pt x="0" y="183"/>
                    </a:lnTo>
                    <a:lnTo>
                      <a:pt x="0" y="179"/>
                    </a:lnTo>
                    <a:lnTo>
                      <a:pt x="0" y="175"/>
                    </a:lnTo>
                    <a:lnTo>
                      <a:pt x="0" y="171"/>
                    </a:lnTo>
                    <a:lnTo>
                      <a:pt x="0" y="165"/>
                    </a:lnTo>
                    <a:lnTo>
                      <a:pt x="0" y="159"/>
                    </a:lnTo>
                    <a:lnTo>
                      <a:pt x="2" y="156"/>
                    </a:lnTo>
                    <a:lnTo>
                      <a:pt x="2" y="150"/>
                    </a:lnTo>
                    <a:lnTo>
                      <a:pt x="2" y="146"/>
                    </a:lnTo>
                    <a:lnTo>
                      <a:pt x="4" y="140"/>
                    </a:lnTo>
                    <a:lnTo>
                      <a:pt x="4" y="136"/>
                    </a:lnTo>
                    <a:lnTo>
                      <a:pt x="6" y="130"/>
                    </a:lnTo>
                    <a:lnTo>
                      <a:pt x="6" y="126"/>
                    </a:lnTo>
                    <a:lnTo>
                      <a:pt x="6" y="122"/>
                    </a:lnTo>
                    <a:lnTo>
                      <a:pt x="8" y="120"/>
                    </a:lnTo>
                    <a:lnTo>
                      <a:pt x="8" y="117"/>
                    </a:lnTo>
                    <a:lnTo>
                      <a:pt x="10" y="113"/>
                    </a:lnTo>
                    <a:lnTo>
                      <a:pt x="10" y="109"/>
                    </a:lnTo>
                    <a:lnTo>
                      <a:pt x="10" y="105"/>
                    </a:lnTo>
                    <a:lnTo>
                      <a:pt x="12" y="101"/>
                    </a:lnTo>
                    <a:lnTo>
                      <a:pt x="12" y="97"/>
                    </a:lnTo>
                    <a:lnTo>
                      <a:pt x="14" y="93"/>
                    </a:lnTo>
                    <a:lnTo>
                      <a:pt x="14" y="89"/>
                    </a:lnTo>
                    <a:lnTo>
                      <a:pt x="14" y="85"/>
                    </a:lnTo>
                    <a:lnTo>
                      <a:pt x="15" y="81"/>
                    </a:lnTo>
                    <a:lnTo>
                      <a:pt x="15" y="76"/>
                    </a:lnTo>
                    <a:lnTo>
                      <a:pt x="17" y="72"/>
                    </a:lnTo>
                    <a:lnTo>
                      <a:pt x="17" y="68"/>
                    </a:lnTo>
                    <a:lnTo>
                      <a:pt x="17" y="66"/>
                    </a:lnTo>
                    <a:lnTo>
                      <a:pt x="19" y="62"/>
                    </a:lnTo>
                    <a:lnTo>
                      <a:pt x="19" y="60"/>
                    </a:lnTo>
                    <a:lnTo>
                      <a:pt x="19" y="58"/>
                    </a:lnTo>
                    <a:lnTo>
                      <a:pt x="19" y="56"/>
                    </a:lnTo>
                    <a:lnTo>
                      <a:pt x="21" y="52"/>
                    </a:lnTo>
                    <a:lnTo>
                      <a:pt x="21" y="50"/>
                    </a:lnTo>
                    <a:lnTo>
                      <a:pt x="21" y="48"/>
                    </a:lnTo>
                    <a:lnTo>
                      <a:pt x="21" y="44"/>
                    </a:lnTo>
                    <a:lnTo>
                      <a:pt x="23" y="42"/>
                    </a:lnTo>
                    <a:lnTo>
                      <a:pt x="23" y="39"/>
                    </a:lnTo>
                    <a:lnTo>
                      <a:pt x="23" y="35"/>
                    </a:lnTo>
                    <a:lnTo>
                      <a:pt x="25" y="33"/>
                    </a:lnTo>
                    <a:lnTo>
                      <a:pt x="25" y="29"/>
                    </a:lnTo>
                    <a:lnTo>
                      <a:pt x="25" y="25"/>
                    </a:lnTo>
                    <a:lnTo>
                      <a:pt x="27" y="23"/>
                    </a:lnTo>
                    <a:lnTo>
                      <a:pt x="27" y="19"/>
                    </a:lnTo>
                    <a:lnTo>
                      <a:pt x="27" y="15"/>
                    </a:lnTo>
                    <a:lnTo>
                      <a:pt x="29" y="13"/>
                    </a:lnTo>
                    <a:lnTo>
                      <a:pt x="29" y="9"/>
                    </a:lnTo>
                    <a:lnTo>
                      <a:pt x="29" y="5"/>
                    </a:lnTo>
                    <a:lnTo>
                      <a:pt x="31" y="3"/>
                    </a:lnTo>
                    <a:lnTo>
                      <a:pt x="33" y="1"/>
                    </a:lnTo>
                    <a:lnTo>
                      <a:pt x="35" y="0"/>
                    </a:lnTo>
                    <a:lnTo>
                      <a:pt x="37" y="1"/>
                    </a:lnTo>
                    <a:lnTo>
                      <a:pt x="38" y="1"/>
                    </a:lnTo>
                    <a:lnTo>
                      <a:pt x="40" y="3"/>
                    </a:lnTo>
                    <a:lnTo>
                      <a:pt x="42" y="7"/>
                    </a:lnTo>
                    <a:lnTo>
                      <a:pt x="42" y="9"/>
                    </a:lnTo>
                    <a:lnTo>
                      <a:pt x="44" y="13"/>
                    </a:lnTo>
                    <a:lnTo>
                      <a:pt x="44" y="15"/>
                    </a:lnTo>
                    <a:lnTo>
                      <a:pt x="46" y="19"/>
                    </a:lnTo>
                    <a:lnTo>
                      <a:pt x="48" y="31"/>
                    </a:lnTo>
                    <a:lnTo>
                      <a:pt x="52" y="40"/>
                    </a:lnTo>
                    <a:lnTo>
                      <a:pt x="54" y="52"/>
                    </a:lnTo>
                    <a:lnTo>
                      <a:pt x="58" y="64"/>
                    </a:lnTo>
                    <a:lnTo>
                      <a:pt x="60" y="76"/>
                    </a:lnTo>
                    <a:lnTo>
                      <a:pt x="61" y="85"/>
                    </a:lnTo>
                    <a:lnTo>
                      <a:pt x="63" y="97"/>
                    </a:lnTo>
                    <a:lnTo>
                      <a:pt x="65" y="109"/>
                    </a:lnTo>
                    <a:lnTo>
                      <a:pt x="67" y="119"/>
                    </a:lnTo>
                    <a:lnTo>
                      <a:pt x="71" y="128"/>
                    </a:lnTo>
                    <a:lnTo>
                      <a:pt x="73" y="138"/>
                    </a:lnTo>
                    <a:lnTo>
                      <a:pt x="75" y="148"/>
                    </a:lnTo>
                    <a:lnTo>
                      <a:pt x="77" y="158"/>
                    </a:lnTo>
                    <a:lnTo>
                      <a:pt x="79" y="167"/>
                    </a:lnTo>
                    <a:lnTo>
                      <a:pt x="79" y="177"/>
                    </a:lnTo>
                    <a:lnTo>
                      <a:pt x="81" y="187"/>
                    </a:lnTo>
                    <a:lnTo>
                      <a:pt x="81" y="193"/>
                    </a:lnTo>
                    <a:lnTo>
                      <a:pt x="81" y="200"/>
                    </a:lnTo>
                    <a:lnTo>
                      <a:pt x="83" y="206"/>
                    </a:lnTo>
                    <a:lnTo>
                      <a:pt x="83" y="212"/>
                    </a:lnTo>
                    <a:lnTo>
                      <a:pt x="81" y="220"/>
                    </a:lnTo>
                    <a:lnTo>
                      <a:pt x="81" y="226"/>
                    </a:lnTo>
                    <a:lnTo>
                      <a:pt x="79" y="232"/>
                    </a:lnTo>
                    <a:lnTo>
                      <a:pt x="77" y="239"/>
                    </a:lnTo>
                    <a:lnTo>
                      <a:pt x="75" y="241"/>
                    </a:lnTo>
                    <a:lnTo>
                      <a:pt x="73" y="245"/>
                    </a:lnTo>
                    <a:lnTo>
                      <a:pt x="71" y="247"/>
                    </a:lnTo>
                    <a:lnTo>
                      <a:pt x="69" y="249"/>
                    </a:lnTo>
                    <a:lnTo>
                      <a:pt x="65" y="253"/>
                    </a:lnTo>
                    <a:lnTo>
                      <a:pt x="61" y="253"/>
                    </a:lnTo>
                    <a:lnTo>
                      <a:pt x="58" y="255"/>
                    </a:lnTo>
                    <a:lnTo>
                      <a:pt x="56" y="255"/>
                    </a:lnTo>
                    <a:lnTo>
                      <a:pt x="50" y="255"/>
                    </a:lnTo>
                    <a:lnTo>
                      <a:pt x="46" y="255"/>
                    </a:lnTo>
                    <a:lnTo>
                      <a:pt x="40" y="255"/>
                    </a:lnTo>
                    <a:lnTo>
                      <a:pt x="37" y="253"/>
                    </a:lnTo>
                    <a:lnTo>
                      <a:pt x="31" y="251"/>
                    </a:lnTo>
                    <a:lnTo>
                      <a:pt x="27" y="249"/>
                    </a:lnTo>
                    <a:lnTo>
                      <a:pt x="21" y="247"/>
                    </a:lnTo>
                    <a:lnTo>
                      <a:pt x="17" y="245"/>
                    </a:lnTo>
                    <a:lnTo>
                      <a:pt x="15" y="243"/>
                    </a:lnTo>
                    <a:lnTo>
                      <a:pt x="15" y="243"/>
                    </a:lnTo>
                    <a:lnTo>
                      <a:pt x="14" y="241"/>
                    </a:lnTo>
                    <a:lnTo>
                      <a:pt x="14" y="239"/>
                    </a:lnTo>
                    <a:lnTo>
                      <a:pt x="12" y="236"/>
                    </a:lnTo>
                    <a:lnTo>
                      <a:pt x="12" y="234"/>
                    </a:lnTo>
                    <a:lnTo>
                      <a:pt x="12" y="232"/>
                    </a:lnTo>
                    <a:lnTo>
                      <a:pt x="10" y="230"/>
                    </a:lnTo>
                    <a:close/>
                  </a:path>
                </a:pathLst>
              </a:custGeom>
              <a:solidFill>
                <a:srgbClr val="EBEBF0"/>
              </a:solidFill>
              <a:ln w="9525">
                <a:noFill/>
                <a:round/>
                <a:headEnd/>
                <a:tailEnd/>
              </a:ln>
            </p:spPr>
            <p:txBody>
              <a:bodyPr/>
              <a:lstStyle/>
              <a:p>
                <a:endParaRPr lang="en-US"/>
              </a:p>
            </p:txBody>
          </p:sp>
          <p:sp>
            <p:nvSpPr>
              <p:cNvPr id="41021" name="Freeform 61"/>
              <p:cNvSpPr>
                <a:spLocks/>
              </p:cNvSpPr>
              <p:nvPr/>
            </p:nvSpPr>
            <p:spPr bwMode="auto">
              <a:xfrm>
                <a:off x="2201" y="1387"/>
                <a:ext cx="69" cy="110"/>
              </a:xfrm>
              <a:custGeom>
                <a:avLst/>
                <a:gdLst/>
                <a:ahLst/>
                <a:cxnLst>
                  <a:cxn ang="0">
                    <a:pos x="8" y="193"/>
                  </a:cxn>
                  <a:cxn ang="0">
                    <a:pos x="6" y="187"/>
                  </a:cxn>
                  <a:cxn ang="0">
                    <a:pos x="4" y="181"/>
                  </a:cxn>
                  <a:cxn ang="0">
                    <a:pos x="2" y="175"/>
                  </a:cxn>
                  <a:cxn ang="0">
                    <a:pos x="0" y="170"/>
                  </a:cxn>
                  <a:cxn ang="0">
                    <a:pos x="0" y="162"/>
                  </a:cxn>
                  <a:cxn ang="0">
                    <a:pos x="0" y="156"/>
                  </a:cxn>
                  <a:cxn ang="0">
                    <a:pos x="0" y="148"/>
                  </a:cxn>
                  <a:cxn ang="0">
                    <a:pos x="0" y="140"/>
                  </a:cxn>
                  <a:cxn ang="0">
                    <a:pos x="0" y="131"/>
                  </a:cxn>
                  <a:cxn ang="0">
                    <a:pos x="2" y="123"/>
                  </a:cxn>
                  <a:cxn ang="0">
                    <a:pos x="4" y="115"/>
                  </a:cxn>
                  <a:cxn ang="0">
                    <a:pos x="4" y="107"/>
                  </a:cxn>
                  <a:cxn ang="0">
                    <a:pos x="6" y="101"/>
                  </a:cxn>
                  <a:cxn ang="0">
                    <a:pos x="8" y="95"/>
                  </a:cxn>
                  <a:cxn ang="0">
                    <a:pos x="8" y="90"/>
                  </a:cxn>
                  <a:cxn ang="0">
                    <a:pos x="10" y="82"/>
                  </a:cxn>
                  <a:cxn ang="0">
                    <a:pos x="11" y="76"/>
                  </a:cxn>
                  <a:cxn ang="0">
                    <a:pos x="13" y="68"/>
                  </a:cxn>
                  <a:cxn ang="0">
                    <a:pos x="13" y="60"/>
                  </a:cxn>
                  <a:cxn ang="0">
                    <a:pos x="15" y="54"/>
                  </a:cxn>
                  <a:cxn ang="0">
                    <a:pos x="15" y="51"/>
                  </a:cxn>
                  <a:cxn ang="0">
                    <a:pos x="17" y="47"/>
                  </a:cxn>
                  <a:cxn ang="0">
                    <a:pos x="17" y="43"/>
                  </a:cxn>
                  <a:cxn ang="0">
                    <a:pos x="17" y="37"/>
                  </a:cxn>
                  <a:cxn ang="0">
                    <a:pos x="19" y="31"/>
                  </a:cxn>
                  <a:cxn ang="0">
                    <a:pos x="21" y="25"/>
                  </a:cxn>
                  <a:cxn ang="0">
                    <a:pos x="21" y="21"/>
                  </a:cxn>
                  <a:cxn ang="0">
                    <a:pos x="23" y="15"/>
                  </a:cxn>
                  <a:cxn ang="0">
                    <a:pos x="23" y="10"/>
                  </a:cxn>
                  <a:cxn ang="0">
                    <a:pos x="25" y="4"/>
                  </a:cxn>
                  <a:cxn ang="0">
                    <a:pos x="27" y="0"/>
                  </a:cxn>
                  <a:cxn ang="0">
                    <a:pos x="31" y="0"/>
                  </a:cxn>
                  <a:cxn ang="0">
                    <a:pos x="34" y="2"/>
                  </a:cxn>
                  <a:cxn ang="0">
                    <a:pos x="36" y="8"/>
                  </a:cxn>
                  <a:cxn ang="0">
                    <a:pos x="38" y="12"/>
                  </a:cxn>
                  <a:cxn ang="0">
                    <a:pos x="42" y="25"/>
                  </a:cxn>
                  <a:cxn ang="0">
                    <a:pos x="46" y="43"/>
                  </a:cxn>
                  <a:cxn ang="0">
                    <a:pos x="50" y="62"/>
                  </a:cxn>
                  <a:cxn ang="0">
                    <a:pos x="54" y="82"/>
                  </a:cxn>
                  <a:cxn ang="0">
                    <a:pos x="57" y="99"/>
                  </a:cxn>
                  <a:cxn ang="0">
                    <a:pos x="61" y="117"/>
                  </a:cxn>
                  <a:cxn ang="0">
                    <a:pos x="65" y="132"/>
                  </a:cxn>
                  <a:cxn ang="0">
                    <a:pos x="67" y="150"/>
                  </a:cxn>
                  <a:cxn ang="0">
                    <a:pos x="69" y="164"/>
                  </a:cxn>
                  <a:cxn ang="0">
                    <a:pos x="69" y="175"/>
                  </a:cxn>
                  <a:cxn ang="0">
                    <a:pos x="69" y="187"/>
                  </a:cxn>
                  <a:cxn ang="0">
                    <a:pos x="67" y="197"/>
                  </a:cxn>
                  <a:cxn ang="0">
                    <a:pos x="63" y="205"/>
                  </a:cxn>
                  <a:cxn ang="0">
                    <a:pos x="59" y="211"/>
                  </a:cxn>
                  <a:cxn ang="0">
                    <a:pos x="56" y="214"/>
                  </a:cxn>
                  <a:cxn ang="0">
                    <a:pos x="50" y="216"/>
                  </a:cxn>
                  <a:cxn ang="0">
                    <a:pos x="42" y="218"/>
                  </a:cxn>
                  <a:cxn ang="0">
                    <a:pos x="34" y="216"/>
                  </a:cxn>
                  <a:cxn ang="0">
                    <a:pos x="27" y="214"/>
                  </a:cxn>
                  <a:cxn ang="0">
                    <a:pos x="19" y="211"/>
                  </a:cxn>
                  <a:cxn ang="0">
                    <a:pos x="13" y="207"/>
                  </a:cxn>
                  <a:cxn ang="0">
                    <a:pos x="11" y="205"/>
                  </a:cxn>
                  <a:cxn ang="0">
                    <a:pos x="10" y="201"/>
                  </a:cxn>
                  <a:cxn ang="0">
                    <a:pos x="10" y="197"/>
                  </a:cxn>
                </a:cxnLst>
                <a:rect l="0" t="0" r="r" b="b"/>
                <a:pathLst>
                  <a:path w="69" h="218">
                    <a:moveTo>
                      <a:pt x="8" y="195"/>
                    </a:moveTo>
                    <a:lnTo>
                      <a:pt x="8" y="193"/>
                    </a:lnTo>
                    <a:lnTo>
                      <a:pt x="6" y="189"/>
                    </a:lnTo>
                    <a:lnTo>
                      <a:pt x="6" y="187"/>
                    </a:lnTo>
                    <a:lnTo>
                      <a:pt x="4" y="185"/>
                    </a:lnTo>
                    <a:lnTo>
                      <a:pt x="4" y="181"/>
                    </a:lnTo>
                    <a:lnTo>
                      <a:pt x="2" y="179"/>
                    </a:lnTo>
                    <a:lnTo>
                      <a:pt x="2" y="175"/>
                    </a:lnTo>
                    <a:lnTo>
                      <a:pt x="2" y="173"/>
                    </a:lnTo>
                    <a:lnTo>
                      <a:pt x="0" y="170"/>
                    </a:lnTo>
                    <a:lnTo>
                      <a:pt x="0" y="166"/>
                    </a:lnTo>
                    <a:lnTo>
                      <a:pt x="0" y="162"/>
                    </a:lnTo>
                    <a:lnTo>
                      <a:pt x="0" y="160"/>
                    </a:lnTo>
                    <a:lnTo>
                      <a:pt x="0" y="156"/>
                    </a:lnTo>
                    <a:lnTo>
                      <a:pt x="0" y="152"/>
                    </a:lnTo>
                    <a:lnTo>
                      <a:pt x="0" y="148"/>
                    </a:lnTo>
                    <a:lnTo>
                      <a:pt x="0" y="144"/>
                    </a:lnTo>
                    <a:lnTo>
                      <a:pt x="0" y="140"/>
                    </a:lnTo>
                    <a:lnTo>
                      <a:pt x="0" y="136"/>
                    </a:lnTo>
                    <a:lnTo>
                      <a:pt x="0" y="131"/>
                    </a:lnTo>
                    <a:lnTo>
                      <a:pt x="2" y="127"/>
                    </a:lnTo>
                    <a:lnTo>
                      <a:pt x="2" y="123"/>
                    </a:lnTo>
                    <a:lnTo>
                      <a:pt x="2" y="119"/>
                    </a:lnTo>
                    <a:lnTo>
                      <a:pt x="4" y="115"/>
                    </a:lnTo>
                    <a:lnTo>
                      <a:pt x="4" y="111"/>
                    </a:lnTo>
                    <a:lnTo>
                      <a:pt x="4" y="107"/>
                    </a:lnTo>
                    <a:lnTo>
                      <a:pt x="6" y="103"/>
                    </a:lnTo>
                    <a:lnTo>
                      <a:pt x="6" y="101"/>
                    </a:lnTo>
                    <a:lnTo>
                      <a:pt x="6" y="97"/>
                    </a:lnTo>
                    <a:lnTo>
                      <a:pt x="8" y="95"/>
                    </a:lnTo>
                    <a:lnTo>
                      <a:pt x="8" y="92"/>
                    </a:lnTo>
                    <a:lnTo>
                      <a:pt x="8" y="90"/>
                    </a:lnTo>
                    <a:lnTo>
                      <a:pt x="10" y="86"/>
                    </a:lnTo>
                    <a:lnTo>
                      <a:pt x="10" y="82"/>
                    </a:lnTo>
                    <a:lnTo>
                      <a:pt x="10" y="78"/>
                    </a:lnTo>
                    <a:lnTo>
                      <a:pt x="11" y="76"/>
                    </a:lnTo>
                    <a:lnTo>
                      <a:pt x="11" y="72"/>
                    </a:lnTo>
                    <a:lnTo>
                      <a:pt x="13" y="68"/>
                    </a:lnTo>
                    <a:lnTo>
                      <a:pt x="13" y="64"/>
                    </a:lnTo>
                    <a:lnTo>
                      <a:pt x="13" y="60"/>
                    </a:lnTo>
                    <a:lnTo>
                      <a:pt x="15" y="56"/>
                    </a:lnTo>
                    <a:lnTo>
                      <a:pt x="15" y="54"/>
                    </a:lnTo>
                    <a:lnTo>
                      <a:pt x="15" y="52"/>
                    </a:lnTo>
                    <a:lnTo>
                      <a:pt x="15" y="51"/>
                    </a:lnTo>
                    <a:lnTo>
                      <a:pt x="15" y="49"/>
                    </a:lnTo>
                    <a:lnTo>
                      <a:pt x="17" y="47"/>
                    </a:lnTo>
                    <a:lnTo>
                      <a:pt x="17" y="45"/>
                    </a:lnTo>
                    <a:lnTo>
                      <a:pt x="17" y="43"/>
                    </a:lnTo>
                    <a:lnTo>
                      <a:pt x="17" y="41"/>
                    </a:lnTo>
                    <a:lnTo>
                      <a:pt x="17" y="37"/>
                    </a:lnTo>
                    <a:lnTo>
                      <a:pt x="19" y="35"/>
                    </a:lnTo>
                    <a:lnTo>
                      <a:pt x="19" y="31"/>
                    </a:lnTo>
                    <a:lnTo>
                      <a:pt x="19" y="29"/>
                    </a:lnTo>
                    <a:lnTo>
                      <a:pt x="21" y="25"/>
                    </a:lnTo>
                    <a:lnTo>
                      <a:pt x="21" y="23"/>
                    </a:lnTo>
                    <a:lnTo>
                      <a:pt x="21" y="21"/>
                    </a:lnTo>
                    <a:lnTo>
                      <a:pt x="23" y="17"/>
                    </a:lnTo>
                    <a:lnTo>
                      <a:pt x="23" y="15"/>
                    </a:lnTo>
                    <a:lnTo>
                      <a:pt x="23" y="12"/>
                    </a:lnTo>
                    <a:lnTo>
                      <a:pt x="23" y="10"/>
                    </a:lnTo>
                    <a:lnTo>
                      <a:pt x="25" y="6"/>
                    </a:lnTo>
                    <a:lnTo>
                      <a:pt x="25" y="4"/>
                    </a:lnTo>
                    <a:lnTo>
                      <a:pt x="25" y="2"/>
                    </a:lnTo>
                    <a:lnTo>
                      <a:pt x="27" y="0"/>
                    </a:lnTo>
                    <a:lnTo>
                      <a:pt x="29" y="0"/>
                    </a:lnTo>
                    <a:lnTo>
                      <a:pt x="31" y="0"/>
                    </a:lnTo>
                    <a:lnTo>
                      <a:pt x="33" y="0"/>
                    </a:lnTo>
                    <a:lnTo>
                      <a:pt x="34" y="2"/>
                    </a:lnTo>
                    <a:lnTo>
                      <a:pt x="36" y="4"/>
                    </a:lnTo>
                    <a:lnTo>
                      <a:pt x="36" y="8"/>
                    </a:lnTo>
                    <a:lnTo>
                      <a:pt x="36" y="10"/>
                    </a:lnTo>
                    <a:lnTo>
                      <a:pt x="38" y="12"/>
                    </a:lnTo>
                    <a:lnTo>
                      <a:pt x="38" y="15"/>
                    </a:lnTo>
                    <a:lnTo>
                      <a:pt x="42" y="25"/>
                    </a:lnTo>
                    <a:lnTo>
                      <a:pt x="44" y="33"/>
                    </a:lnTo>
                    <a:lnTo>
                      <a:pt x="46" y="43"/>
                    </a:lnTo>
                    <a:lnTo>
                      <a:pt x="48" y="52"/>
                    </a:lnTo>
                    <a:lnTo>
                      <a:pt x="50" y="62"/>
                    </a:lnTo>
                    <a:lnTo>
                      <a:pt x="52" y="72"/>
                    </a:lnTo>
                    <a:lnTo>
                      <a:pt x="54" y="82"/>
                    </a:lnTo>
                    <a:lnTo>
                      <a:pt x="56" y="92"/>
                    </a:lnTo>
                    <a:lnTo>
                      <a:pt x="57" y="99"/>
                    </a:lnTo>
                    <a:lnTo>
                      <a:pt x="59" y="109"/>
                    </a:lnTo>
                    <a:lnTo>
                      <a:pt x="61" y="117"/>
                    </a:lnTo>
                    <a:lnTo>
                      <a:pt x="63" y="125"/>
                    </a:lnTo>
                    <a:lnTo>
                      <a:pt x="65" y="132"/>
                    </a:lnTo>
                    <a:lnTo>
                      <a:pt x="67" y="140"/>
                    </a:lnTo>
                    <a:lnTo>
                      <a:pt x="67" y="150"/>
                    </a:lnTo>
                    <a:lnTo>
                      <a:pt x="69" y="158"/>
                    </a:lnTo>
                    <a:lnTo>
                      <a:pt x="69" y="164"/>
                    </a:lnTo>
                    <a:lnTo>
                      <a:pt x="69" y="170"/>
                    </a:lnTo>
                    <a:lnTo>
                      <a:pt x="69" y="175"/>
                    </a:lnTo>
                    <a:lnTo>
                      <a:pt x="69" y="181"/>
                    </a:lnTo>
                    <a:lnTo>
                      <a:pt x="69" y="187"/>
                    </a:lnTo>
                    <a:lnTo>
                      <a:pt x="69" y="191"/>
                    </a:lnTo>
                    <a:lnTo>
                      <a:pt x="67" y="197"/>
                    </a:lnTo>
                    <a:lnTo>
                      <a:pt x="65" y="203"/>
                    </a:lnTo>
                    <a:lnTo>
                      <a:pt x="63" y="205"/>
                    </a:lnTo>
                    <a:lnTo>
                      <a:pt x="63" y="209"/>
                    </a:lnTo>
                    <a:lnTo>
                      <a:pt x="59" y="211"/>
                    </a:lnTo>
                    <a:lnTo>
                      <a:pt x="57" y="212"/>
                    </a:lnTo>
                    <a:lnTo>
                      <a:pt x="56" y="214"/>
                    </a:lnTo>
                    <a:lnTo>
                      <a:pt x="52" y="216"/>
                    </a:lnTo>
                    <a:lnTo>
                      <a:pt x="50" y="216"/>
                    </a:lnTo>
                    <a:lnTo>
                      <a:pt x="46" y="216"/>
                    </a:lnTo>
                    <a:lnTo>
                      <a:pt x="42" y="218"/>
                    </a:lnTo>
                    <a:lnTo>
                      <a:pt x="38" y="216"/>
                    </a:lnTo>
                    <a:lnTo>
                      <a:pt x="34" y="216"/>
                    </a:lnTo>
                    <a:lnTo>
                      <a:pt x="31" y="216"/>
                    </a:lnTo>
                    <a:lnTo>
                      <a:pt x="27" y="214"/>
                    </a:lnTo>
                    <a:lnTo>
                      <a:pt x="23" y="212"/>
                    </a:lnTo>
                    <a:lnTo>
                      <a:pt x="19" y="211"/>
                    </a:lnTo>
                    <a:lnTo>
                      <a:pt x="15" y="209"/>
                    </a:lnTo>
                    <a:lnTo>
                      <a:pt x="13" y="207"/>
                    </a:lnTo>
                    <a:lnTo>
                      <a:pt x="11" y="207"/>
                    </a:lnTo>
                    <a:lnTo>
                      <a:pt x="11" y="205"/>
                    </a:lnTo>
                    <a:lnTo>
                      <a:pt x="10" y="203"/>
                    </a:lnTo>
                    <a:lnTo>
                      <a:pt x="10" y="201"/>
                    </a:lnTo>
                    <a:lnTo>
                      <a:pt x="10" y="199"/>
                    </a:lnTo>
                    <a:lnTo>
                      <a:pt x="10" y="197"/>
                    </a:lnTo>
                    <a:lnTo>
                      <a:pt x="8" y="195"/>
                    </a:lnTo>
                    <a:close/>
                  </a:path>
                </a:pathLst>
              </a:custGeom>
              <a:solidFill>
                <a:srgbClr val="F4F4F7"/>
              </a:solidFill>
              <a:ln w="9525">
                <a:noFill/>
                <a:round/>
                <a:headEnd/>
                <a:tailEnd/>
              </a:ln>
            </p:spPr>
            <p:txBody>
              <a:bodyPr/>
              <a:lstStyle/>
              <a:p>
                <a:endParaRPr lang="en-US"/>
              </a:p>
            </p:txBody>
          </p:sp>
          <p:sp>
            <p:nvSpPr>
              <p:cNvPr id="41022" name="Freeform 62"/>
              <p:cNvSpPr>
                <a:spLocks/>
              </p:cNvSpPr>
              <p:nvPr/>
            </p:nvSpPr>
            <p:spPr bwMode="auto">
              <a:xfrm>
                <a:off x="2205" y="1400"/>
                <a:ext cx="57" cy="91"/>
              </a:xfrm>
              <a:custGeom>
                <a:avLst/>
                <a:gdLst/>
                <a:ahLst/>
                <a:cxnLst>
                  <a:cxn ang="0">
                    <a:pos x="6" y="160"/>
                  </a:cxn>
                  <a:cxn ang="0">
                    <a:pos x="4" y="156"/>
                  </a:cxn>
                  <a:cxn ang="0">
                    <a:pos x="2" y="150"/>
                  </a:cxn>
                  <a:cxn ang="0">
                    <a:pos x="2" y="146"/>
                  </a:cxn>
                  <a:cxn ang="0">
                    <a:pos x="0" y="141"/>
                  </a:cxn>
                  <a:cxn ang="0">
                    <a:pos x="0" y="135"/>
                  </a:cxn>
                  <a:cxn ang="0">
                    <a:pos x="0" y="129"/>
                  </a:cxn>
                  <a:cxn ang="0">
                    <a:pos x="0" y="123"/>
                  </a:cxn>
                  <a:cxn ang="0">
                    <a:pos x="0" y="117"/>
                  </a:cxn>
                  <a:cxn ang="0">
                    <a:pos x="0" y="109"/>
                  </a:cxn>
                  <a:cxn ang="0">
                    <a:pos x="2" y="104"/>
                  </a:cxn>
                  <a:cxn ang="0">
                    <a:pos x="2" y="96"/>
                  </a:cxn>
                  <a:cxn ang="0">
                    <a:pos x="4" y="90"/>
                  </a:cxn>
                  <a:cxn ang="0">
                    <a:pos x="4" y="84"/>
                  </a:cxn>
                  <a:cxn ang="0">
                    <a:pos x="6" y="80"/>
                  </a:cxn>
                  <a:cxn ang="0">
                    <a:pos x="6" y="74"/>
                  </a:cxn>
                  <a:cxn ang="0">
                    <a:pos x="7" y="68"/>
                  </a:cxn>
                  <a:cxn ang="0">
                    <a:pos x="9" y="63"/>
                  </a:cxn>
                  <a:cxn ang="0">
                    <a:pos x="9" y="57"/>
                  </a:cxn>
                  <a:cxn ang="0">
                    <a:pos x="11" y="51"/>
                  </a:cxn>
                  <a:cxn ang="0">
                    <a:pos x="11" y="45"/>
                  </a:cxn>
                  <a:cxn ang="0">
                    <a:pos x="13" y="43"/>
                  </a:cxn>
                  <a:cxn ang="0">
                    <a:pos x="13" y="39"/>
                  </a:cxn>
                  <a:cxn ang="0">
                    <a:pos x="13" y="35"/>
                  </a:cxn>
                  <a:cxn ang="0">
                    <a:pos x="15" y="31"/>
                  </a:cxn>
                  <a:cxn ang="0">
                    <a:pos x="15" y="27"/>
                  </a:cxn>
                  <a:cxn ang="0">
                    <a:pos x="17" y="22"/>
                  </a:cxn>
                  <a:cxn ang="0">
                    <a:pos x="17" y="18"/>
                  </a:cxn>
                  <a:cxn ang="0">
                    <a:pos x="19" y="14"/>
                  </a:cxn>
                  <a:cxn ang="0">
                    <a:pos x="19" y="8"/>
                  </a:cxn>
                  <a:cxn ang="0">
                    <a:pos x="19" y="4"/>
                  </a:cxn>
                  <a:cxn ang="0">
                    <a:pos x="23" y="0"/>
                  </a:cxn>
                  <a:cxn ang="0">
                    <a:pos x="25" y="0"/>
                  </a:cxn>
                  <a:cxn ang="0">
                    <a:pos x="29" y="2"/>
                  </a:cxn>
                  <a:cxn ang="0">
                    <a:pos x="30" y="6"/>
                  </a:cxn>
                  <a:cxn ang="0">
                    <a:pos x="30" y="12"/>
                  </a:cxn>
                  <a:cxn ang="0">
                    <a:pos x="34" y="22"/>
                  </a:cxn>
                  <a:cxn ang="0">
                    <a:pos x="38" y="37"/>
                  </a:cxn>
                  <a:cxn ang="0">
                    <a:pos x="40" y="53"/>
                  </a:cxn>
                  <a:cxn ang="0">
                    <a:pos x="44" y="68"/>
                  </a:cxn>
                  <a:cxn ang="0">
                    <a:pos x="48" y="84"/>
                  </a:cxn>
                  <a:cxn ang="0">
                    <a:pos x="50" y="98"/>
                  </a:cxn>
                  <a:cxn ang="0">
                    <a:pos x="53" y="111"/>
                  </a:cxn>
                  <a:cxn ang="0">
                    <a:pos x="55" y="125"/>
                  </a:cxn>
                  <a:cxn ang="0">
                    <a:pos x="57" y="137"/>
                  </a:cxn>
                  <a:cxn ang="0">
                    <a:pos x="57" y="146"/>
                  </a:cxn>
                  <a:cxn ang="0">
                    <a:pos x="57" y="154"/>
                  </a:cxn>
                  <a:cxn ang="0">
                    <a:pos x="55" y="164"/>
                  </a:cxn>
                  <a:cxn ang="0">
                    <a:pos x="53" y="172"/>
                  </a:cxn>
                  <a:cxn ang="0">
                    <a:pos x="50" y="176"/>
                  </a:cxn>
                  <a:cxn ang="0">
                    <a:pos x="46" y="178"/>
                  </a:cxn>
                  <a:cxn ang="0">
                    <a:pos x="40" y="180"/>
                  </a:cxn>
                  <a:cxn ang="0">
                    <a:pos x="34" y="182"/>
                  </a:cxn>
                  <a:cxn ang="0">
                    <a:pos x="29" y="180"/>
                  </a:cxn>
                  <a:cxn ang="0">
                    <a:pos x="21" y="178"/>
                  </a:cxn>
                  <a:cxn ang="0">
                    <a:pos x="15" y="176"/>
                  </a:cxn>
                  <a:cxn ang="0">
                    <a:pos x="11" y="172"/>
                  </a:cxn>
                  <a:cxn ang="0">
                    <a:pos x="9" y="170"/>
                  </a:cxn>
                  <a:cxn ang="0">
                    <a:pos x="7" y="168"/>
                  </a:cxn>
                  <a:cxn ang="0">
                    <a:pos x="7" y="164"/>
                  </a:cxn>
                </a:cxnLst>
                <a:rect l="0" t="0" r="r" b="b"/>
                <a:pathLst>
                  <a:path w="57" h="182">
                    <a:moveTo>
                      <a:pt x="6" y="162"/>
                    </a:moveTo>
                    <a:lnTo>
                      <a:pt x="6" y="160"/>
                    </a:lnTo>
                    <a:lnTo>
                      <a:pt x="4" y="158"/>
                    </a:lnTo>
                    <a:lnTo>
                      <a:pt x="4" y="156"/>
                    </a:lnTo>
                    <a:lnTo>
                      <a:pt x="4" y="154"/>
                    </a:lnTo>
                    <a:lnTo>
                      <a:pt x="2" y="150"/>
                    </a:lnTo>
                    <a:lnTo>
                      <a:pt x="2" y="148"/>
                    </a:lnTo>
                    <a:lnTo>
                      <a:pt x="2" y="146"/>
                    </a:lnTo>
                    <a:lnTo>
                      <a:pt x="0" y="145"/>
                    </a:lnTo>
                    <a:lnTo>
                      <a:pt x="0" y="141"/>
                    </a:lnTo>
                    <a:lnTo>
                      <a:pt x="0" y="139"/>
                    </a:lnTo>
                    <a:lnTo>
                      <a:pt x="0" y="135"/>
                    </a:lnTo>
                    <a:lnTo>
                      <a:pt x="0" y="133"/>
                    </a:lnTo>
                    <a:lnTo>
                      <a:pt x="0" y="129"/>
                    </a:lnTo>
                    <a:lnTo>
                      <a:pt x="0" y="127"/>
                    </a:lnTo>
                    <a:lnTo>
                      <a:pt x="0" y="123"/>
                    </a:lnTo>
                    <a:lnTo>
                      <a:pt x="0" y="121"/>
                    </a:lnTo>
                    <a:lnTo>
                      <a:pt x="0" y="117"/>
                    </a:lnTo>
                    <a:lnTo>
                      <a:pt x="0" y="113"/>
                    </a:lnTo>
                    <a:lnTo>
                      <a:pt x="0" y="109"/>
                    </a:lnTo>
                    <a:lnTo>
                      <a:pt x="0" y="106"/>
                    </a:lnTo>
                    <a:lnTo>
                      <a:pt x="2" y="104"/>
                    </a:lnTo>
                    <a:lnTo>
                      <a:pt x="2" y="100"/>
                    </a:lnTo>
                    <a:lnTo>
                      <a:pt x="2" y="96"/>
                    </a:lnTo>
                    <a:lnTo>
                      <a:pt x="4" y="92"/>
                    </a:lnTo>
                    <a:lnTo>
                      <a:pt x="4" y="90"/>
                    </a:lnTo>
                    <a:lnTo>
                      <a:pt x="4" y="88"/>
                    </a:lnTo>
                    <a:lnTo>
                      <a:pt x="4" y="84"/>
                    </a:lnTo>
                    <a:lnTo>
                      <a:pt x="6" y="82"/>
                    </a:lnTo>
                    <a:lnTo>
                      <a:pt x="6" y="80"/>
                    </a:lnTo>
                    <a:lnTo>
                      <a:pt x="6" y="76"/>
                    </a:lnTo>
                    <a:lnTo>
                      <a:pt x="6" y="74"/>
                    </a:lnTo>
                    <a:lnTo>
                      <a:pt x="7" y="72"/>
                    </a:lnTo>
                    <a:lnTo>
                      <a:pt x="7" y="68"/>
                    </a:lnTo>
                    <a:lnTo>
                      <a:pt x="7" y="67"/>
                    </a:lnTo>
                    <a:lnTo>
                      <a:pt x="9" y="63"/>
                    </a:lnTo>
                    <a:lnTo>
                      <a:pt x="9" y="61"/>
                    </a:lnTo>
                    <a:lnTo>
                      <a:pt x="9" y="57"/>
                    </a:lnTo>
                    <a:lnTo>
                      <a:pt x="11" y="53"/>
                    </a:lnTo>
                    <a:lnTo>
                      <a:pt x="11" y="51"/>
                    </a:lnTo>
                    <a:lnTo>
                      <a:pt x="11" y="47"/>
                    </a:lnTo>
                    <a:lnTo>
                      <a:pt x="11" y="45"/>
                    </a:lnTo>
                    <a:lnTo>
                      <a:pt x="13" y="45"/>
                    </a:lnTo>
                    <a:lnTo>
                      <a:pt x="13" y="43"/>
                    </a:lnTo>
                    <a:lnTo>
                      <a:pt x="13" y="41"/>
                    </a:lnTo>
                    <a:lnTo>
                      <a:pt x="13" y="39"/>
                    </a:lnTo>
                    <a:lnTo>
                      <a:pt x="13" y="37"/>
                    </a:lnTo>
                    <a:lnTo>
                      <a:pt x="13" y="35"/>
                    </a:lnTo>
                    <a:lnTo>
                      <a:pt x="13" y="33"/>
                    </a:lnTo>
                    <a:lnTo>
                      <a:pt x="15" y="31"/>
                    </a:lnTo>
                    <a:lnTo>
                      <a:pt x="15" y="29"/>
                    </a:lnTo>
                    <a:lnTo>
                      <a:pt x="15" y="27"/>
                    </a:lnTo>
                    <a:lnTo>
                      <a:pt x="15" y="26"/>
                    </a:lnTo>
                    <a:lnTo>
                      <a:pt x="17" y="22"/>
                    </a:lnTo>
                    <a:lnTo>
                      <a:pt x="17" y="20"/>
                    </a:lnTo>
                    <a:lnTo>
                      <a:pt x="17" y="18"/>
                    </a:lnTo>
                    <a:lnTo>
                      <a:pt x="17" y="16"/>
                    </a:lnTo>
                    <a:lnTo>
                      <a:pt x="19" y="14"/>
                    </a:lnTo>
                    <a:lnTo>
                      <a:pt x="19" y="12"/>
                    </a:lnTo>
                    <a:lnTo>
                      <a:pt x="19" y="8"/>
                    </a:lnTo>
                    <a:lnTo>
                      <a:pt x="19" y="6"/>
                    </a:lnTo>
                    <a:lnTo>
                      <a:pt x="19" y="4"/>
                    </a:lnTo>
                    <a:lnTo>
                      <a:pt x="21" y="2"/>
                    </a:lnTo>
                    <a:lnTo>
                      <a:pt x="23" y="0"/>
                    </a:lnTo>
                    <a:lnTo>
                      <a:pt x="23" y="0"/>
                    </a:lnTo>
                    <a:lnTo>
                      <a:pt x="25" y="0"/>
                    </a:lnTo>
                    <a:lnTo>
                      <a:pt x="27" y="0"/>
                    </a:lnTo>
                    <a:lnTo>
                      <a:pt x="29" y="2"/>
                    </a:lnTo>
                    <a:lnTo>
                      <a:pt x="29" y="4"/>
                    </a:lnTo>
                    <a:lnTo>
                      <a:pt x="30" y="6"/>
                    </a:lnTo>
                    <a:lnTo>
                      <a:pt x="30" y="8"/>
                    </a:lnTo>
                    <a:lnTo>
                      <a:pt x="30" y="12"/>
                    </a:lnTo>
                    <a:lnTo>
                      <a:pt x="32" y="14"/>
                    </a:lnTo>
                    <a:lnTo>
                      <a:pt x="34" y="22"/>
                    </a:lnTo>
                    <a:lnTo>
                      <a:pt x="36" y="29"/>
                    </a:lnTo>
                    <a:lnTo>
                      <a:pt x="38" y="37"/>
                    </a:lnTo>
                    <a:lnTo>
                      <a:pt x="40" y="45"/>
                    </a:lnTo>
                    <a:lnTo>
                      <a:pt x="40" y="53"/>
                    </a:lnTo>
                    <a:lnTo>
                      <a:pt x="42" y="61"/>
                    </a:lnTo>
                    <a:lnTo>
                      <a:pt x="44" y="68"/>
                    </a:lnTo>
                    <a:lnTo>
                      <a:pt x="46" y="76"/>
                    </a:lnTo>
                    <a:lnTo>
                      <a:pt x="48" y="84"/>
                    </a:lnTo>
                    <a:lnTo>
                      <a:pt x="50" y="90"/>
                    </a:lnTo>
                    <a:lnTo>
                      <a:pt x="50" y="98"/>
                    </a:lnTo>
                    <a:lnTo>
                      <a:pt x="52" y="104"/>
                    </a:lnTo>
                    <a:lnTo>
                      <a:pt x="53" y="111"/>
                    </a:lnTo>
                    <a:lnTo>
                      <a:pt x="53" y="117"/>
                    </a:lnTo>
                    <a:lnTo>
                      <a:pt x="55" y="125"/>
                    </a:lnTo>
                    <a:lnTo>
                      <a:pt x="55" y="131"/>
                    </a:lnTo>
                    <a:lnTo>
                      <a:pt x="57" y="137"/>
                    </a:lnTo>
                    <a:lnTo>
                      <a:pt x="57" y="141"/>
                    </a:lnTo>
                    <a:lnTo>
                      <a:pt x="57" y="146"/>
                    </a:lnTo>
                    <a:lnTo>
                      <a:pt x="57" y="150"/>
                    </a:lnTo>
                    <a:lnTo>
                      <a:pt x="57" y="154"/>
                    </a:lnTo>
                    <a:lnTo>
                      <a:pt x="55" y="160"/>
                    </a:lnTo>
                    <a:lnTo>
                      <a:pt x="55" y="164"/>
                    </a:lnTo>
                    <a:lnTo>
                      <a:pt x="53" y="168"/>
                    </a:lnTo>
                    <a:lnTo>
                      <a:pt x="53" y="172"/>
                    </a:lnTo>
                    <a:lnTo>
                      <a:pt x="52" y="174"/>
                    </a:lnTo>
                    <a:lnTo>
                      <a:pt x="50" y="176"/>
                    </a:lnTo>
                    <a:lnTo>
                      <a:pt x="48" y="178"/>
                    </a:lnTo>
                    <a:lnTo>
                      <a:pt x="46" y="178"/>
                    </a:lnTo>
                    <a:lnTo>
                      <a:pt x="42" y="180"/>
                    </a:lnTo>
                    <a:lnTo>
                      <a:pt x="40" y="180"/>
                    </a:lnTo>
                    <a:lnTo>
                      <a:pt x="38" y="182"/>
                    </a:lnTo>
                    <a:lnTo>
                      <a:pt x="34" y="182"/>
                    </a:lnTo>
                    <a:lnTo>
                      <a:pt x="30" y="182"/>
                    </a:lnTo>
                    <a:lnTo>
                      <a:pt x="29" y="180"/>
                    </a:lnTo>
                    <a:lnTo>
                      <a:pt x="25" y="180"/>
                    </a:lnTo>
                    <a:lnTo>
                      <a:pt x="21" y="178"/>
                    </a:lnTo>
                    <a:lnTo>
                      <a:pt x="17" y="178"/>
                    </a:lnTo>
                    <a:lnTo>
                      <a:pt x="15" y="176"/>
                    </a:lnTo>
                    <a:lnTo>
                      <a:pt x="11" y="174"/>
                    </a:lnTo>
                    <a:lnTo>
                      <a:pt x="11" y="172"/>
                    </a:lnTo>
                    <a:lnTo>
                      <a:pt x="9" y="172"/>
                    </a:lnTo>
                    <a:lnTo>
                      <a:pt x="9" y="170"/>
                    </a:lnTo>
                    <a:lnTo>
                      <a:pt x="7" y="168"/>
                    </a:lnTo>
                    <a:lnTo>
                      <a:pt x="7" y="168"/>
                    </a:lnTo>
                    <a:lnTo>
                      <a:pt x="7" y="166"/>
                    </a:lnTo>
                    <a:lnTo>
                      <a:pt x="7" y="164"/>
                    </a:lnTo>
                    <a:lnTo>
                      <a:pt x="6" y="162"/>
                    </a:lnTo>
                    <a:close/>
                  </a:path>
                </a:pathLst>
              </a:custGeom>
              <a:solidFill>
                <a:srgbClr val="FFFFFF"/>
              </a:solidFill>
              <a:ln w="9525">
                <a:noFill/>
                <a:round/>
                <a:headEnd/>
                <a:tailEnd/>
              </a:ln>
            </p:spPr>
            <p:txBody>
              <a:bodyPr/>
              <a:lstStyle/>
              <a:p>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914400" y="1371600"/>
            <a:ext cx="8001000" cy="4789488"/>
          </a:xfrm>
          <a:prstGeom prst="rect">
            <a:avLst/>
          </a:prstGeom>
          <a:noFill/>
          <a:ln w="9525">
            <a:noFill/>
            <a:miter lim="800000"/>
            <a:headEnd/>
            <a:tailEnd/>
          </a:ln>
          <a:effectLst/>
        </p:spPr>
        <p:txBody>
          <a:bodyPr>
            <a:spAutoFit/>
          </a:bodyPr>
          <a:lstStyle/>
          <a:p>
            <a:r>
              <a:rPr lang="en-US" altLang="zh-CN" sz="2800">
                <a:ea typeface="宋体" pitchFamily="2" charset="-122"/>
              </a:rPr>
              <a:t>The moral of the story? </a:t>
            </a:r>
          </a:p>
          <a:p>
            <a:endParaRPr lang="en-US" altLang="zh-CN" sz="2800">
              <a:ea typeface="宋体" pitchFamily="2" charset="-122"/>
            </a:endParaRPr>
          </a:p>
          <a:p>
            <a:r>
              <a:rPr lang="en-US" altLang="zh-CN" sz="2800" i="1">
                <a:solidFill>
                  <a:srgbClr val="CC0000"/>
                </a:solidFill>
                <a:ea typeface="宋体" pitchFamily="2" charset="-122"/>
              </a:rPr>
              <a:t>Fast and consistent will always beat the slow and steady</a:t>
            </a:r>
            <a:r>
              <a:rPr lang="en-US" altLang="zh-CN" sz="2800">
                <a:solidFill>
                  <a:srgbClr val="CC0000"/>
                </a:solidFill>
                <a:ea typeface="宋体" pitchFamily="2" charset="-122"/>
              </a:rPr>
              <a:t>.</a:t>
            </a:r>
            <a:r>
              <a:rPr lang="en-US" altLang="zh-CN" sz="2800">
                <a:ea typeface="宋体" pitchFamily="2" charset="-122"/>
              </a:rPr>
              <a:t> If you have two people in your organization, one slow, methodical and reliable, and the other fast and still reliable at what he does, the fast and reliable chap will consistently climb the organizational ladder faster than the slow, methodical chap. </a:t>
            </a:r>
          </a:p>
          <a:p>
            <a:pPr eaLnBrk="0" hangingPunct="0"/>
            <a:r>
              <a:rPr lang="en-US" altLang="zh-CN" sz="2800">
                <a:ea typeface="宋体" pitchFamily="2" charset="-122"/>
              </a:rPr>
              <a:t> </a:t>
            </a:r>
          </a:p>
          <a:p>
            <a:pPr eaLnBrk="0" hangingPunct="0"/>
            <a:r>
              <a:rPr lang="en-US" altLang="zh-CN" sz="2800" i="1">
                <a:solidFill>
                  <a:srgbClr val="6600CC"/>
                </a:solidFill>
                <a:ea typeface="宋体" pitchFamily="2" charset="-122"/>
              </a:rPr>
              <a:t>It's good to be slow and steady; but it's better to be fast and reliable</a:t>
            </a:r>
            <a:r>
              <a:rPr lang="en-US" altLang="zh-CN" sz="2800">
                <a:solidFill>
                  <a:srgbClr val="6600CC"/>
                </a:solidFill>
                <a:ea typeface="宋体" pitchFamily="2" charset="-122"/>
              </a:rPr>
              <a:t>.</a:t>
            </a:r>
            <a:r>
              <a:rPr lang="en-US" altLang="zh-CN" sz="2800">
                <a:ea typeface="宋体" pitchFamily="2"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dissolve">
                                      <p:cBhvr>
                                        <p:cTn id="7" dur="500"/>
                                        <p:tgtEl>
                                          <p:spTgt spid="6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6">
                                            <p:txEl>
                                              <p:pRg st="2" end="2"/>
                                            </p:txEl>
                                          </p:spTgt>
                                        </p:tgtEl>
                                        <p:attrNameLst>
                                          <p:attrName>style.visibility</p:attrName>
                                        </p:attrNameLst>
                                      </p:cBhvr>
                                      <p:to>
                                        <p:strVal val="visible"/>
                                      </p:to>
                                    </p:set>
                                    <p:animEffect transition="in" filter="dissolve">
                                      <p:cBhvr>
                                        <p:cTn id="12" dur="500"/>
                                        <p:tgtEl>
                                          <p:spTgt spid="614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46">
                                            <p:txEl>
                                              <p:pRg st="3" end="3"/>
                                            </p:txEl>
                                          </p:spTgt>
                                        </p:tgtEl>
                                        <p:attrNameLst>
                                          <p:attrName>style.visibility</p:attrName>
                                        </p:attrNameLst>
                                      </p:cBhvr>
                                      <p:to>
                                        <p:strVal val="visible"/>
                                      </p:to>
                                    </p:set>
                                    <p:animEffect transition="in" filter="dissolve">
                                      <p:cBhvr>
                                        <p:cTn id="17" dur="500"/>
                                        <p:tgtEl>
                                          <p:spTgt spid="614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46">
                                            <p:txEl>
                                              <p:pRg st="4" end="4"/>
                                            </p:txEl>
                                          </p:spTgt>
                                        </p:tgtEl>
                                        <p:attrNameLst>
                                          <p:attrName>style.visibility</p:attrName>
                                        </p:attrNameLst>
                                      </p:cBhvr>
                                      <p:to>
                                        <p:strVal val="visible"/>
                                      </p:to>
                                    </p:set>
                                    <p:animEffect transition="in" filter="dissolve">
                                      <p:cBhvr>
                                        <p:cTn id="22" dur="500"/>
                                        <p:tgtEl>
                                          <p:spTgt spid="61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14400" y="2667000"/>
            <a:ext cx="7772400" cy="1143000"/>
          </a:xfrm>
        </p:spPr>
        <p:txBody>
          <a:bodyPr/>
          <a:lstStyle/>
          <a:p>
            <a:pPr algn="ctr"/>
            <a:r>
              <a:rPr lang="en-US" altLang="zh-CN">
                <a:ea typeface="宋体" pitchFamily="2" charset="-122"/>
              </a:rPr>
              <a:t>But the story doesn't end here …</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57200" y="762000"/>
            <a:ext cx="4419600" cy="1927225"/>
          </a:xfrm>
          <a:prstGeom prst="rect">
            <a:avLst/>
          </a:prstGeom>
          <a:noFill/>
          <a:ln w="9525">
            <a:solidFill>
              <a:srgbClr val="0000FF"/>
            </a:solidFill>
            <a:miter lim="800000"/>
            <a:headEnd/>
            <a:tailEnd/>
          </a:ln>
          <a:effectLst/>
        </p:spPr>
        <p:txBody>
          <a:bodyPr>
            <a:spAutoFit/>
          </a:bodyPr>
          <a:lstStyle/>
          <a:p>
            <a:r>
              <a:rPr lang="en-US" altLang="zh-CN">
                <a:ea typeface="宋体" pitchFamily="2" charset="-122"/>
              </a:rPr>
              <a:t>The tortoise did some thinking this time, and realized that there's no way he can beat the hare in a race the way it was currently formatted. </a:t>
            </a:r>
          </a:p>
        </p:txBody>
      </p:sp>
      <p:grpSp>
        <p:nvGrpSpPr>
          <p:cNvPr id="2" name="Group 5"/>
          <p:cNvGrpSpPr>
            <a:grpSpLocks/>
          </p:cNvGrpSpPr>
          <p:nvPr/>
        </p:nvGrpSpPr>
        <p:grpSpPr bwMode="auto">
          <a:xfrm>
            <a:off x="4724400" y="1905000"/>
            <a:ext cx="4419600" cy="4724400"/>
            <a:chOff x="2976" y="1200"/>
            <a:chExt cx="2784" cy="2976"/>
          </a:xfrm>
        </p:grpSpPr>
        <p:pic>
          <p:nvPicPr>
            <p:cNvPr id="7171" name="Picture 3" descr="j0128100"/>
            <p:cNvPicPr>
              <a:picLocks noChangeAspect="1" noChangeArrowheads="1"/>
            </p:cNvPicPr>
            <p:nvPr/>
          </p:nvPicPr>
          <p:blipFill>
            <a:blip r:embed="rId2"/>
            <a:srcRect/>
            <a:stretch>
              <a:fillRect/>
            </a:stretch>
          </p:blipFill>
          <p:spPr bwMode="auto">
            <a:xfrm>
              <a:off x="2976" y="2496"/>
              <a:ext cx="1600" cy="1680"/>
            </a:xfrm>
            <a:prstGeom prst="rect">
              <a:avLst/>
            </a:prstGeom>
            <a:noFill/>
            <a:ln w="9525">
              <a:noFill/>
              <a:miter lim="800000"/>
              <a:headEnd/>
              <a:tailEnd/>
            </a:ln>
          </p:spPr>
        </p:pic>
        <p:sp>
          <p:nvSpPr>
            <p:cNvPr id="7172" name="AutoShape 4"/>
            <p:cNvSpPr>
              <a:spLocks noChangeArrowheads="1"/>
            </p:cNvSpPr>
            <p:nvPr/>
          </p:nvSpPr>
          <p:spPr bwMode="auto">
            <a:xfrm>
              <a:off x="4512" y="1200"/>
              <a:ext cx="1248" cy="1152"/>
            </a:xfrm>
            <a:prstGeom prst="cloudCallout">
              <a:avLst>
                <a:gd name="adj1" fmla="val -81009"/>
                <a:gd name="adj2" fmla="val 78301"/>
              </a:avLst>
            </a:prstGeom>
            <a:solidFill>
              <a:schemeClr val="accent1"/>
            </a:solidFill>
            <a:ln w="9525">
              <a:solidFill>
                <a:schemeClr val="tx1"/>
              </a:solidFill>
              <a:miter lim="800000"/>
              <a:headEnd/>
              <a:tailEnd/>
            </a:ln>
            <a:effectLst/>
          </p:spPr>
          <p:txBody>
            <a:bodyPr/>
            <a:lstStyle/>
            <a:p>
              <a:pPr algn="ctr"/>
              <a:r>
                <a:rPr lang="en-US" altLang="zh-CN">
                  <a:ea typeface="宋体" pitchFamily="2" charset="-122"/>
                </a:rPr>
                <a:t>How can I can win the hare?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AutoShape 4"/>
          <p:cNvSpPr>
            <a:spLocks noChangeArrowheads="1"/>
          </p:cNvSpPr>
          <p:nvPr/>
        </p:nvSpPr>
        <p:spPr bwMode="auto">
          <a:xfrm>
            <a:off x="2819400" y="3276600"/>
            <a:ext cx="1273175" cy="654050"/>
          </a:xfrm>
          <a:prstGeom prst="cloudCallout">
            <a:avLst>
              <a:gd name="adj1" fmla="val 58602"/>
              <a:gd name="adj2" fmla="val 174759"/>
            </a:avLst>
          </a:prstGeom>
          <a:noFill/>
          <a:ln w="9525">
            <a:noFill/>
            <a:miter lim="800000"/>
            <a:headEnd/>
            <a:tailEnd/>
          </a:ln>
          <a:effectLst/>
        </p:spPr>
        <p:txBody>
          <a:bodyPr>
            <a:spAutoFit/>
          </a:bodyPr>
          <a:lstStyle/>
          <a:p>
            <a:pPr>
              <a:spcBef>
                <a:spcPct val="50000"/>
              </a:spcBef>
            </a:pPr>
            <a:endParaRPr lang="zh-CN" altLang="en-US">
              <a:ea typeface="宋体" pitchFamily="2" charset="-122"/>
            </a:endParaRPr>
          </a:p>
        </p:txBody>
      </p:sp>
      <p:sp>
        <p:nvSpPr>
          <p:cNvPr id="52233" name="Rectangle 9"/>
          <p:cNvSpPr>
            <a:spLocks noChangeArrowheads="1"/>
          </p:cNvSpPr>
          <p:nvPr/>
        </p:nvSpPr>
        <p:spPr bwMode="auto">
          <a:xfrm>
            <a:off x="457200" y="762000"/>
            <a:ext cx="3048000" cy="2292350"/>
          </a:xfrm>
          <a:prstGeom prst="rect">
            <a:avLst/>
          </a:prstGeom>
          <a:noFill/>
          <a:ln w="9525">
            <a:solidFill>
              <a:srgbClr val="0000FF"/>
            </a:solidFill>
            <a:miter lim="800000"/>
            <a:headEnd/>
            <a:tailEnd/>
          </a:ln>
          <a:effectLst/>
        </p:spPr>
        <p:txBody>
          <a:bodyPr>
            <a:spAutoFit/>
          </a:bodyPr>
          <a:lstStyle/>
          <a:p>
            <a:r>
              <a:rPr lang="en-US" altLang="zh-CN">
                <a:ea typeface="宋体" pitchFamily="2" charset="-122"/>
              </a:rPr>
              <a:t>He thought for a while, and then challenged the hare to another race, but on a slightly different route. </a:t>
            </a:r>
          </a:p>
          <a:p>
            <a:pPr eaLnBrk="0" hangingPunct="0"/>
            <a:r>
              <a:rPr lang="en-US" altLang="zh-CN">
                <a:ea typeface="宋体" pitchFamily="2" charset="-122"/>
              </a:rPr>
              <a:t>The hare agreed. </a:t>
            </a:r>
          </a:p>
        </p:txBody>
      </p:sp>
      <p:grpSp>
        <p:nvGrpSpPr>
          <p:cNvPr id="2" name="Group 12"/>
          <p:cNvGrpSpPr>
            <a:grpSpLocks/>
          </p:cNvGrpSpPr>
          <p:nvPr/>
        </p:nvGrpSpPr>
        <p:grpSpPr bwMode="auto">
          <a:xfrm>
            <a:off x="1295400" y="1295400"/>
            <a:ext cx="7848600" cy="5029200"/>
            <a:chOff x="672" y="528"/>
            <a:chExt cx="4944" cy="3168"/>
          </a:xfrm>
        </p:grpSpPr>
        <p:pic>
          <p:nvPicPr>
            <p:cNvPr id="52226" name="Picture 2" descr="j0137079"/>
            <p:cNvPicPr>
              <a:picLocks noChangeAspect="1" noChangeArrowheads="1"/>
            </p:cNvPicPr>
            <p:nvPr/>
          </p:nvPicPr>
          <p:blipFill>
            <a:blip r:embed="rId2"/>
            <a:srcRect/>
            <a:stretch>
              <a:fillRect/>
            </a:stretch>
          </p:blipFill>
          <p:spPr bwMode="auto">
            <a:xfrm>
              <a:off x="3360" y="2208"/>
              <a:ext cx="1296" cy="1488"/>
            </a:xfrm>
            <a:prstGeom prst="rect">
              <a:avLst/>
            </a:prstGeom>
            <a:noFill/>
          </p:spPr>
        </p:pic>
        <p:pic>
          <p:nvPicPr>
            <p:cNvPr id="52227" name="Picture 3" descr="AN00649_"/>
            <p:cNvPicPr>
              <a:picLocks noChangeAspect="1" noChangeArrowheads="1"/>
            </p:cNvPicPr>
            <p:nvPr/>
          </p:nvPicPr>
          <p:blipFill>
            <a:blip r:embed="rId3"/>
            <a:srcRect/>
            <a:stretch>
              <a:fillRect/>
            </a:stretch>
          </p:blipFill>
          <p:spPr bwMode="auto">
            <a:xfrm>
              <a:off x="672" y="2016"/>
              <a:ext cx="1152" cy="1657"/>
            </a:xfrm>
            <a:prstGeom prst="rect">
              <a:avLst/>
            </a:prstGeom>
            <a:noFill/>
            <a:ln w="9525">
              <a:noFill/>
              <a:miter lim="800000"/>
              <a:headEnd/>
              <a:tailEnd/>
            </a:ln>
          </p:spPr>
        </p:pic>
        <p:sp>
          <p:nvSpPr>
            <p:cNvPr id="52229" name="AutoShape 5"/>
            <p:cNvSpPr>
              <a:spLocks noChangeArrowheads="1"/>
            </p:cNvSpPr>
            <p:nvPr/>
          </p:nvSpPr>
          <p:spPr bwMode="auto">
            <a:xfrm>
              <a:off x="1680" y="1872"/>
              <a:ext cx="1248" cy="816"/>
            </a:xfrm>
            <a:prstGeom prst="cloudCallout">
              <a:avLst>
                <a:gd name="adj1" fmla="val -60338"/>
                <a:gd name="adj2" fmla="val 70713"/>
              </a:avLst>
            </a:prstGeom>
            <a:solidFill>
              <a:schemeClr val="accent1"/>
            </a:solidFill>
            <a:ln w="9525">
              <a:solidFill>
                <a:schemeClr val="tx1"/>
              </a:solidFill>
              <a:miter lim="800000"/>
              <a:headEnd/>
              <a:tailEnd/>
            </a:ln>
            <a:effectLst/>
          </p:spPr>
          <p:txBody>
            <a:bodyPr/>
            <a:lstStyle/>
            <a:p>
              <a:pPr algn="ctr"/>
              <a:endParaRPr lang="zh-CN" altLang="en-US">
                <a:ea typeface="宋体" pitchFamily="2" charset="-122"/>
              </a:endParaRPr>
            </a:p>
          </p:txBody>
        </p:sp>
        <p:sp>
          <p:nvSpPr>
            <p:cNvPr id="52230" name="Text Box 6"/>
            <p:cNvSpPr txBox="1">
              <a:spLocks noChangeArrowheads="1"/>
            </p:cNvSpPr>
            <p:nvPr/>
          </p:nvSpPr>
          <p:spPr bwMode="auto">
            <a:xfrm>
              <a:off x="2016" y="2112"/>
              <a:ext cx="532" cy="288"/>
            </a:xfrm>
            <a:prstGeom prst="rect">
              <a:avLst/>
            </a:prstGeom>
            <a:noFill/>
            <a:ln w="9525">
              <a:noFill/>
              <a:miter lim="800000"/>
              <a:headEnd/>
              <a:tailEnd/>
            </a:ln>
            <a:effectLst/>
          </p:spPr>
          <p:txBody>
            <a:bodyPr wrap="none">
              <a:spAutoFit/>
            </a:bodyPr>
            <a:lstStyle/>
            <a:p>
              <a:r>
                <a:rPr lang="en-US" altLang="zh-CN">
                  <a:ea typeface="宋体" pitchFamily="2" charset="-122"/>
                </a:rPr>
                <a:t>Sure!</a:t>
              </a:r>
            </a:p>
          </p:txBody>
        </p:sp>
        <p:sp>
          <p:nvSpPr>
            <p:cNvPr id="52231" name="AutoShape 7"/>
            <p:cNvSpPr>
              <a:spLocks noChangeArrowheads="1"/>
            </p:cNvSpPr>
            <p:nvPr/>
          </p:nvSpPr>
          <p:spPr bwMode="auto">
            <a:xfrm>
              <a:off x="2112" y="528"/>
              <a:ext cx="2208" cy="1152"/>
            </a:xfrm>
            <a:prstGeom prst="cloudCallout">
              <a:avLst>
                <a:gd name="adj1" fmla="val 46468"/>
                <a:gd name="adj2" fmla="val 132204"/>
              </a:avLst>
            </a:prstGeom>
            <a:solidFill>
              <a:schemeClr val="accent1"/>
            </a:solidFill>
            <a:ln w="9525">
              <a:solidFill>
                <a:schemeClr val="tx1"/>
              </a:solidFill>
              <a:miter lim="800000"/>
              <a:headEnd/>
              <a:tailEnd/>
            </a:ln>
            <a:effectLst/>
          </p:spPr>
          <p:txBody>
            <a:bodyPr/>
            <a:lstStyle/>
            <a:p>
              <a:pPr algn="ctr"/>
              <a:endParaRPr lang="zh-CN" altLang="en-US">
                <a:ea typeface="宋体" pitchFamily="2" charset="-122"/>
              </a:endParaRPr>
            </a:p>
          </p:txBody>
        </p:sp>
        <p:sp>
          <p:nvSpPr>
            <p:cNvPr id="52232" name="Text Box 8"/>
            <p:cNvSpPr txBox="1">
              <a:spLocks noChangeArrowheads="1"/>
            </p:cNvSpPr>
            <p:nvPr/>
          </p:nvSpPr>
          <p:spPr bwMode="auto">
            <a:xfrm>
              <a:off x="2304" y="672"/>
              <a:ext cx="2160" cy="748"/>
            </a:xfrm>
            <a:prstGeom prst="rect">
              <a:avLst/>
            </a:prstGeom>
            <a:noFill/>
            <a:ln w="9525">
              <a:noFill/>
              <a:miter lim="800000"/>
              <a:headEnd/>
              <a:tailEnd/>
            </a:ln>
            <a:effectLst/>
          </p:spPr>
          <p:txBody>
            <a:bodyPr>
              <a:spAutoFit/>
            </a:bodyPr>
            <a:lstStyle/>
            <a:p>
              <a:r>
                <a:rPr lang="en-US" altLang="zh-CN">
                  <a:ea typeface="宋体" pitchFamily="2" charset="-122"/>
                </a:rPr>
                <a:t>Can we have another race? This time we’ll go through a different route.</a:t>
              </a:r>
            </a:p>
          </p:txBody>
        </p:sp>
        <p:sp>
          <p:nvSpPr>
            <p:cNvPr id="52234" name="AutoShape 10"/>
            <p:cNvSpPr>
              <a:spLocks noChangeArrowheads="1"/>
            </p:cNvSpPr>
            <p:nvPr/>
          </p:nvSpPr>
          <p:spPr bwMode="auto">
            <a:xfrm>
              <a:off x="4704" y="1200"/>
              <a:ext cx="912" cy="768"/>
            </a:xfrm>
            <a:prstGeom prst="cloudCallout">
              <a:avLst>
                <a:gd name="adj1" fmla="val -79606"/>
                <a:gd name="adj2" fmla="val 92838"/>
              </a:avLst>
            </a:prstGeom>
            <a:solidFill>
              <a:schemeClr val="accent1"/>
            </a:solidFill>
            <a:ln w="9525">
              <a:solidFill>
                <a:schemeClr val="tx1"/>
              </a:solidFill>
              <a:miter lim="800000"/>
              <a:headEnd/>
              <a:tailEnd/>
            </a:ln>
            <a:effectLst/>
          </p:spPr>
          <p:txBody>
            <a:bodyPr/>
            <a:lstStyle/>
            <a:p>
              <a:pPr algn="ctr"/>
              <a:endParaRPr lang="zh-CN" altLang="en-US">
                <a:ea typeface="宋体" pitchFamily="2" charset="-122"/>
              </a:endParaRPr>
            </a:p>
          </p:txBody>
        </p:sp>
        <p:pic>
          <p:nvPicPr>
            <p:cNvPr id="52235" name="Picture 11" descr="BD09051_"/>
            <p:cNvPicPr>
              <a:picLocks noChangeAspect="1" noChangeArrowheads="1"/>
            </p:cNvPicPr>
            <p:nvPr/>
          </p:nvPicPr>
          <p:blipFill>
            <a:blip r:embed="rId4"/>
            <a:srcRect/>
            <a:stretch>
              <a:fillRect/>
            </a:stretch>
          </p:blipFill>
          <p:spPr bwMode="auto">
            <a:xfrm>
              <a:off x="4848" y="1296"/>
              <a:ext cx="600" cy="555"/>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nodePh="1">
                                  <p:stCondLst>
                                    <p:cond delay="0"/>
                                  </p:stCondLst>
                                  <p:endCondLst>
                                    <p:cond evt="begin" delay="0">
                                      <p:tn val="9"/>
                                    </p:cond>
                                  </p:endCondLst>
                                  <p:childTnLst>
                                    <p:set>
                                      <p:cBhvr>
                                        <p:cTn id="10" dur="1" fill="hold">
                                          <p:stCondLst>
                                            <p:cond delay="0"/>
                                          </p:stCondLst>
                                        </p:cTn>
                                        <p:tgtEl>
                                          <p:spTgt spid="52228"/>
                                        </p:tgtEl>
                                        <p:attrNameLst>
                                          <p:attrName>style.visibility</p:attrName>
                                        </p:attrNameLst>
                                      </p:cBhvr>
                                      <p:to>
                                        <p:strVal val="visible"/>
                                      </p:to>
                                    </p:set>
                                    <p:animEffect transition="in" filter="dissolve">
                                      <p:cBhvr>
                                        <p:cTn id="11"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457200" y="762000"/>
            <a:ext cx="4343400" cy="2803525"/>
          </a:xfrm>
          <a:prstGeom prst="rect">
            <a:avLst/>
          </a:prstGeom>
          <a:noFill/>
          <a:ln w="9525">
            <a:solidFill>
              <a:srgbClr val="0000FF"/>
            </a:solidFill>
            <a:miter lim="800000"/>
            <a:headEnd/>
            <a:tailEnd/>
          </a:ln>
          <a:effectLst/>
        </p:spPr>
        <p:txBody>
          <a:bodyPr>
            <a:spAutoFit/>
          </a:bodyPr>
          <a:lstStyle/>
          <a:p>
            <a:pPr eaLnBrk="0" hangingPunct="0"/>
            <a:r>
              <a:rPr lang="en-US" altLang="zh-CN">
                <a:ea typeface="宋体" pitchFamily="2" charset="-122"/>
              </a:rPr>
              <a:t>They started off. In keeping with his self-made commitment to be consistently fast, the hare took off and ran at top speed until he came to a broad river. The finishing line was a couple of kilometers on the other side of the river. </a:t>
            </a:r>
          </a:p>
          <a:p>
            <a:pPr eaLnBrk="0" hangingPunct="0">
              <a:lnSpc>
                <a:spcPct val="40000"/>
              </a:lnSpc>
            </a:pPr>
            <a:endParaRPr lang="en-US" altLang="zh-CN">
              <a:ea typeface="宋体" pitchFamily="2" charset="-122"/>
            </a:endParaRPr>
          </a:p>
        </p:txBody>
      </p:sp>
      <p:grpSp>
        <p:nvGrpSpPr>
          <p:cNvPr id="2" name="Group 9"/>
          <p:cNvGrpSpPr>
            <a:grpSpLocks/>
          </p:cNvGrpSpPr>
          <p:nvPr/>
        </p:nvGrpSpPr>
        <p:grpSpPr bwMode="auto">
          <a:xfrm>
            <a:off x="304800" y="2438400"/>
            <a:ext cx="8839200" cy="4419600"/>
            <a:chOff x="336" y="1440"/>
            <a:chExt cx="5424" cy="2880"/>
          </a:xfrm>
        </p:grpSpPr>
        <p:pic>
          <p:nvPicPr>
            <p:cNvPr id="50179" name="Picture 3" descr="BD09051_"/>
            <p:cNvPicPr>
              <a:picLocks noChangeAspect="1" noChangeArrowheads="1"/>
            </p:cNvPicPr>
            <p:nvPr/>
          </p:nvPicPr>
          <p:blipFill>
            <a:blip r:embed="rId2"/>
            <a:srcRect/>
            <a:stretch>
              <a:fillRect/>
            </a:stretch>
          </p:blipFill>
          <p:spPr bwMode="auto">
            <a:xfrm>
              <a:off x="336" y="2064"/>
              <a:ext cx="5424" cy="2256"/>
            </a:xfrm>
            <a:prstGeom prst="rect">
              <a:avLst/>
            </a:prstGeom>
            <a:noFill/>
          </p:spPr>
        </p:pic>
        <p:pic>
          <p:nvPicPr>
            <p:cNvPr id="50180" name="Picture 4" descr="j0125341"/>
            <p:cNvPicPr>
              <a:picLocks noChangeAspect="1" noChangeArrowheads="1"/>
            </p:cNvPicPr>
            <p:nvPr/>
          </p:nvPicPr>
          <p:blipFill>
            <a:blip r:embed="rId3"/>
            <a:srcRect/>
            <a:stretch>
              <a:fillRect/>
            </a:stretch>
          </p:blipFill>
          <p:spPr bwMode="auto">
            <a:xfrm>
              <a:off x="1536" y="2400"/>
              <a:ext cx="667" cy="672"/>
            </a:xfrm>
            <a:prstGeom prst="rect">
              <a:avLst/>
            </a:prstGeom>
            <a:noFill/>
            <a:ln w="9525">
              <a:noFill/>
              <a:miter lim="800000"/>
              <a:headEnd/>
              <a:tailEnd/>
            </a:ln>
          </p:spPr>
        </p:pic>
        <p:sp>
          <p:nvSpPr>
            <p:cNvPr id="50181" name="AutoShape 5"/>
            <p:cNvSpPr>
              <a:spLocks noChangeArrowheads="1"/>
            </p:cNvSpPr>
            <p:nvPr/>
          </p:nvSpPr>
          <p:spPr bwMode="auto">
            <a:xfrm>
              <a:off x="4560" y="1440"/>
              <a:ext cx="624" cy="528"/>
            </a:xfrm>
            <a:prstGeom prst="wedgeEllipseCallout">
              <a:avLst>
                <a:gd name="adj1" fmla="val 117306"/>
                <a:gd name="adj2" fmla="val 217236"/>
              </a:avLst>
            </a:prstGeom>
            <a:solidFill>
              <a:schemeClr val="accent1"/>
            </a:solidFill>
            <a:ln w="9525">
              <a:solidFill>
                <a:schemeClr val="tx1"/>
              </a:solidFill>
              <a:miter lim="800000"/>
              <a:headEnd/>
              <a:tailEnd/>
            </a:ln>
            <a:effectLst/>
          </p:spPr>
          <p:txBody>
            <a:bodyPr/>
            <a:lstStyle/>
            <a:p>
              <a:pPr algn="ctr"/>
              <a:endParaRPr lang="zh-CN" altLang="en-US">
                <a:ea typeface="宋体" pitchFamily="2" charset="-122"/>
              </a:endParaRPr>
            </a:p>
          </p:txBody>
        </p:sp>
        <p:sp>
          <p:nvSpPr>
            <p:cNvPr id="50182" name="Text Box 6"/>
            <p:cNvSpPr txBox="1">
              <a:spLocks noChangeArrowheads="1"/>
            </p:cNvSpPr>
            <p:nvPr/>
          </p:nvSpPr>
          <p:spPr bwMode="auto">
            <a:xfrm>
              <a:off x="4608" y="1536"/>
              <a:ext cx="476" cy="298"/>
            </a:xfrm>
            <a:prstGeom prst="rect">
              <a:avLst/>
            </a:prstGeom>
            <a:noFill/>
            <a:ln w="9525">
              <a:noFill/>
              <a:miter lim="800000"/>
              <a:headEnd/>
              <a:tailEnd/>
            </a:ln>
            <a:effectLst/>
          </p:spPr>
          <p:txBody>
            <a:bodyPr wrap="none">
              <a:spAutoFit/>
            </a:bodyPr>
            <a:lstStyle/>
            <a:p>
              <a:r>
                <a:rPr lang="en-US" altLang="zh-CN">
                  <a:ea typeface="宋体" pitchFamily="2" charset="-122"/>
                </a:rPr>
                <a:t>Goal</a:t>
              </a:r>
            </a:p>
          </p:txBody>
        </p:sp>
        <p:pic>
          <p:nvPicPr>
            <p:cNvPr id="50184" name="Picture 8" descr="BD05219_"/>
            <p:cNvPicPr>
              <a:picLocks noChangeAspect="1" noChangeArrowheads="1"/>
            </p:cNvPicPr>
            <p:nvPr/>
          </p:nvPicPr>
          <p:blipFill>
            <a:blip r:embed="rId4"/>
            <a:srcRect/>
            <a:stretch>
              <a:fillRect/>
            </a:stretch>
          </p:blipFill>
          <p:spPr bwMode="auto">
            <a:xfrm>
              <a:off x="5520" y="2832"/>
              <a:ext cx="240" cy="480"/>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57200" y="762000"/>
            <a:ext cx="4495800" cy="2354263"/>
          </a:xfrm>
          <a:prstGeom prst="rect">
            <a:avLst/>
          </a:prstGeom>
          <a:noFill/>
          <a:ln w="9525">
            <a:solidFill>
              <a:srgbClr val="0000FF"/>
            </a:solidFill>
            <a:miter lim="800000"/>
            <a:headEnd/>
            <a:tailEnd/>
          </a:ln>
          <a:effectLst/>
        </p:spPr>
        <p:txBody>
          <a:bodyPr>
            <a:spAutoFit/>
          </a:bodyPr>
          <a:lstStyle/>
          <a:p>
            <a:pPr eaLnBrk="0" hangingPunct="0"/>
            <a:r>
              <a:rPr lang="en-US" altLang="zh-CN">
                <a:ea typeface="宋体" pitchFamily="2" charset="-122"/>
              </a:rPr>
              <a:t>The hare sat there wondering what to do. In the meantime the tortoise trundled along, got into the river, swam to the opposite bank, continued walking and finished the race.</a:t>
            </a:r>
            <a:r>
              <a:rPr lang="en-US" altLang="zh-CN" sz="2800">
                <a:ea typeface="宋体" pitchFamily="2" charset="-122"/>
              </a:rPr>
              <a:t> </a:t>
            </a:r>
          </a:p>
        </p:txBody>
      </p:sp>
      <p:sp>
        <p:nvSpPr>
          <p:cNvPr id="43263" name="Freeform 255"/>
          <p:cNvSpPr>
            <a:spLocks/>
          </p:cNvSpPr>
          <p:nvPr/>
        </p:nvSpPr>
        <p:spPr bwMode="auto">
          <a:xfrm>
            <a:off x="5480050" y="5381625"/>
            <a:ext cx="1588" cy="1588"/>
          </a:xfrm>
          <a:custGeom>
            <a:avLst/>
            <a:gdLst/>
            <a:ahLst/>
            <a:cxnLst>
              <a:cxn ang="0">
                <a:pos x="0" y="4"/>
              </a:cxn>
              <a:cxn ang="0">
                <a:pos x="6" y="0"/>
              </a:cxn>
              <a:cxn ang="0">
                <a:pos x="10" y="0"/>
              </a:cxn>
              <a:cxn ang="0">
                <a:pos x="0" y="4"/>
              </a:cxn>
            </a:cxnLst>
            <a:rect l="0" t="0" r="r" b="b"/>
            <a:pathLst>
              <a:path w="10" h="4">
                <a:moveTo>
                  <a:pt x="0" y="4"/>
                </a:moveTo>
                <a:lnTo>
                  <a:pt x="6" y="0"/>
                </a:lnTo>
                <a:lnTo>
                  <a:pt x="10" y="0"/>
                </a:lnTo>
                <a:lnTo>
                  <a:pt x="0" y="4"/>
                </a:lnTo>
                <a:close/>
              </a:path>
            </a:pathLst>
          </a:custGeom>
          <a:solidFill>
            <a:srgbClr val="000000"/>
          </a:solidFill>
          <a:ln w="9525">
            <a:noFill/>
            <a:round/>
            <a:headEnd/>
            <a:tailEnd/>
          </a:ln>
        </p:spPr>
        <p:txBody>
          <a:bodyPr/>
          <a:lstStyle/>
          <a:p>
            <a:endParaRPr lang="en-US"/>
          </a:p>
        </p:txBody>
      </p:sp>
      <p:sp>
        <p:nvSpPr>
          <p:cNvPr id="43300" name="Freeform 292"/>
          <p:cNvSpPr>
            <a:spLocks/>
          </p:cNvSpPr>
          <p:nvPr/>
        </p:nvSpPr>
        <p:spPr bwMode="auto">
          <a:xfrm>
            <a:off x="5680075" y="5403850"/>
            <a:ext cx="1588" cy="3175"/>
          </a:xfrm>
          <a:custGeom>
            <a:avLst/>
            <a:gdLst/>
            <a:ahLst/>
            <a:cxnLst>
              <a:cxn ang="0">
                <a:pos x="0" y="1"/>
              </a:cxn>
              <a:cxn ang="0">
                <a:pos x="12" y="0"/>
              </a:cxn>
              <a:cxn ang="0">
                <a:pos x="0" y="7"/>
              </a:cxn>
              <a:cxn ang="0">
                <a:pos x="0" y="1"/>
              </a:cxn>
            </a:cxnLst>
            <a:rect l="0" t="0" r="r" b="b"/>
            <a:pathLst>
              <a:path w="12" h="7">
                <a:moveTo>
                  <a:pt x="0" y="1"/>
                </a:moveTo>
                <a:lnTo>
                  <a:pt x="12" y="0"/>
                </a:lnTo>
                <a:lnTo>
                  <a:pt x="0" y="7"/>
                </a:lnTo>
                <a:lnTo>
                  <a:pt x="0" y="1"/>
                </a:lnTo>
                <a:close/>
              </a:path>
            </a:pathLst>
          </a:custGeom>
          <a:solidFill>
            <a:srgbClr val="000000"/>
          </a:solidFill>
          <a:ln w="9525">
            <a:noFill/>
            <a:round/>
            <a:headEnd/>
            <a:tailEnd/>
          </a:ln>
        </p:spPr>
        <p:txBody>
          <a:bodyPr/>
          <a:lstStyle/>
          <a:p>
            <a:endParaRPr lang="en-US"/>
          </a:p>
        </p:txBody>
      </p:sp>
      <p:sp>
        <p:nvSpPr>
          <p:cNvPr id="43350" name="Rectangle 342"/>
          <p:cNvSpPr>
            <a:spLocks noChangeArrowheads="1"/>
          </p:cNvSpPr>
          <p:nvPr/>
        </p:nvSpPr>
        <p:spPr bwMode="auto">
          <a:xfrm>
            <a:off x="5627688" y="5429250"/>
            <a:ext cx="1587" cy="1588"/>
          </a:xfrm>
          <a:prstGeom prst="rect">
            <a:avLst/>
          </a:prstGeom>
          <a:solidFill>
            <a:srgbClr val="000000"/>
          </a:solidFill>
          <a:ln w="9525">
            <a:noFill/>
            <a:miter lim="800000"/>
            <a:headEnd/>
            <a:tailEnd/>
          </a:ln>
        </p:spPr>
        <p:txBody>
          <a:bodyPr/>
          <a:lstStyle/>
          <a:p>
            <a:endParaRPr lang="en-US"/>
          </a:p>
        </p:txBody>
      </p:sp>
      <p:sp>
        <p:nvSpPr>
          <p:cNvPr id="43352" name="Freeform 344"/>
          <p:cNvSpPr>
            <a:spLocks/>
          </p:cNvSpPr>
          <p:nvPr/>
        </p:nvSpPr>
        <p:spPr bwMode="auto">
          <a:xfrm>
            <a:off x="5332413" y="5430838"/>
            <a:ext cx="1587" cy="3175"/>
          </a:xfrm>
          <a:custGeom>
            <a:avLst/>
            <a:gdLst/>
            <a:ahLst/>
            <a:cxnLst>
              <a:cxn ang="0">
                <a:pos x="0" y="16"/>
              </a:cxn>
              <a:cxn ang="0">
                <a:pos x="10" y="0"/>
              </a:cxn>
              <a:cxn ang="0">
                <a:pos x="4" y="12"/>
              </a:cxn>
              <a:cxn ang="0">
                <a:pos x="0" y="16"/>
              </a:cxn>
            </a:cxnLst>
            <a:rect l="0" t="0" r="r" b="b"/>
            <a:pathLst>
              <a:path w="10" h="16">
                <a:moveTo>
                  <a:pt x="0" y="16"/>
                </a:moveTo>
                <a:lnTo>
                  <a:pt x="10" y="0"/>
                </a:lnTo>
                <a:lnTo>
                  <a:pt x="4" y="12"/>
                </a:lnTo>
                <a:lnTo>
                  <a:pt x="0" y="16"/>
                </a:lnTo>
                <a:close/>
              </a:path>
            </a:pathLst>
          </a:custGeom>
          <a:solidFill>
            <a:srgbClr val="000000"/>
          </a:solidFill>
          <a:ln w="9525">
            <a:noFill/>
            <a:round/>
            <a:headEnd/>
            <a:tailEnd/>
          </a:ln>
        </p:spPr>
        <p:txBody>
          <a:bodyPr/>
          <a:lstStyle/>
          <a:p>
            <a:endParaRPr lang="en-US"/>
          </a:p>
        </p:txBody>
      </p:sp>
      <p:sp>
        <p:nvSpPr>
          <p:cNvPr id="43359" name="Freeform 351"/>
          <p:cNvSpPr>
            <a:spLocks/>
          </p:cNvSpPr>
          <p:nvPr/>
        </p:nvSpPr>
        <p:spPr bwMode="auto">
          <a:xfrm>
            <a:off x="5335588" y="5437188"/>
            <a:ext cx="1587" cy="3175"/>
          </a:xfrm>
          <a:custGeom>
            <a:avLst/>
            <a:gdLst/>
            <a:ahLst/>
            <a:cxnLst>
              <a:cxn ang="0">
                <a:pos x="0" y="14"/>
              </a:cxn>
              <a:cxn ang="0">
                <a:pos x="1" y="0"/>
              </a:cxn>
              <a:cxn ang="0">
                <a:pos x="1" y="13"/>
              </a:cxn>
              <a:cxn ang="0">
                <a:pos x="0" y="14"/>
              </a:cxn>
            </a:cxnLst>
            <a:rect l="0" t="0" r="r" b="b"/>
            <a:pathLst>
              <a:path w="1" h="14">
                <a:moveTo>
                  <a:pt x="0" y="14"/>
                </a:moveTo>
                <a:lnTo>
                  <a:pt x="1" y="0"/>
                </a:lnTo>
                <a:lnTo>
                  <a:pt x="1" y="13"/>
                </a:lnTo>
                <a:lnTo>
                  <a:pt x="0" y="14"/>
                </a:lnTo>
                <a:close/>
              </a:path>
            </a:pathLst>
          </a:custGeom>
          <a:solidFill>
            <a:srgbClr val="000000"/>
          </a:solidFill>
          <a:ln w="9525">
            <a:noFill/>
            <a:round/>
            <a:headEnd/>
            <a:tailEnd/>
          </a:ln>
        </p:spPr>
        <p:txBody>
          <a:bodyPr/>
          <a:lstStyle/>
          <a:p>
            <a:endParaRPr lang="en-US"/>
          </a:p>
        </p:txBody>
      </p:sp>
      <p:grpSp>
        <p:nvGrpSpPr>
          <p:cNvPr id="2" name="Group 399"/>
          <p:cNvGrpSpPr>
            <a:grpSpLocks/>
          </p:cNvGrpSpPr>
          <p:nvPr/>
        </p:nvGrpSpPr>
        <p:grpSpPr bwMode="auto">
          <a:xfrm>
            <a:off x="228600" y="3048000"/>
            <a:ext cx="8915400" cy="3810000"/>
            <a:chOff x="144" y="1920"/>
            <a:chExt cx="5616" cy="2400"/>
          </a:xfrm>
        </p:grpSpPr>
        <p:pic>
          <p:nvPicPr>
            <p:cNvPr id="43406" name="Picture 398" descr="BD05219_"/>
            <p:cNvPicPr>
              <a:picLocks noChangeAspect="1" noChangeArrowheads="1"/>
            </p:cNvPicPr>
            <p:nvPr/>
          </p:nvPicPr>
          <p:blipFill>
            <a:blip r:embed="rId2"/>
            <a:srcRect/>
            <a:stretch>
              <a:fillRect/>
            </a:stretch>
          </p:blipFill>
          <p:spPr bwMode="auto">
            <a:xfrm>
              <a:off x="5568" y="2832"/>
              <a:ext cx="192" cy="495"/>
            </a:xfrm>
            <a:prstGeom prst="rect">
              <a:avLst/>
            </a:prstGeom>
            <a:noFill/>
            <a:ln w="9525">
              <a:noFill/>
              <a:miter lim="800000"/>
              <a:headEnd/>
              <a:tailEnd/>
            </a:ln>
          </p:spPr>
        </p:pic>
        <p:grpSp>
          <p:nvGrpSpPr>
            <p:cNvPr id="3" name="Group 397"/>
            <p:cNvGrpSpPr>
              <a:grpSpLocks/>
            </p:cNvGrpSpPr>
            <p:nvPr/>
          </p:nvGrpSpPr>
          <p:grpSpPr bwMode="auto">
            <a:xfrm>
              <a:off x="144" y="1920"/>
              <a:ext cx="5520" cy="2400"/>
              <a:chOff x="288" y="2016"/>
              <a:chExt cx="5472" cy="2304"/>
            </a:xfrm>
          </p:grpSpPr>
          <p:pic>
            <p:nvPicPr>
              <p:cNvPr id="43014" name="Picture 6" descr="BD09051_"/>
              <p:cNvPicPr>
                <a:picLocks noChangeAspect="1" noChangeArrowheads="1"/>
              </p:cNvPicPr>
              <p:nvPr/>
            </p:nvPicPr>
            <p:blipFill>
              <a:blip r:embed="rId3"/>
              <a:srcRect/>
              <a:stretch>
                <a:fillRect/>
              </a:stretch>
            </p:blipFill>
            <p:spPr bwMode="auto">
              <a:xfrm>
                <a:off x="288" y="2016"/>
                <a:ext cx="5472" cy="2304"/>
              </a:xfrm>
              <a:prstGeom prst="rect">
                <a:avLst/>
              </a:prstGeom>
              <a:noFill/>
            </p:spPr>
          </p:pic>
          <p:pic>
            <p:nvPicPr>
              <p:cNvPr id="43013" name="Picture 5" descr="j0091073"/>
              <p:cNvPicPr>
                <a:picLocks noChangeAspect="1" noChangeArrowheads="1"/>
              </p:cNvPicPr>
              <p:nvPr/>
            </p:nvPicPr>
            <p:blipFill>
              <a:blip r:embed="rId4"/>
              <a:srcRect/>
              <a:stretch>
                <a:fillRect/>
              </a:stretch>
            </p:blipFill>
            <p:spPr bwMode="auto">
              <a:xfrm>
                <a:off x="480" y="2468"/>
                <a:ext cx="1344" cy="890"/>
              </a:xfrm>
              <a:prstGeom prst="rect">
                <a:avLst/>
              </a:prstGeom>
              <a:noFill/>
              <a:ln w="9525">
                <a:noFill/>
                <a:miter lim="800000"/>
                <a:headEnd/>
                <a:tailEnd/>
              </a:ln>
            </p:spPr>
          </p:pic>
          <p:pic>
            <p:nvPicPr>
              <p:cNvPr id="43401" name="Picture 393" descr="j0101438"/>
              <p:cNvPicPr>
                <a:picLocks noChangeAspect="1" noChangeArrowheads="1"/>
              </p:cNvPicPr>
              <p:nvPr/>
            </p:nvPicPr>
            <p:blipFill>
              <a:blip r:embed="rId5"/>
              <a:srcRect/>
              <a:stretch>
                <a:fillRect/>
              </a:stretch>
            </p:blipFill>
            <p:spPr bwMode="auto">
              <a:xfrm>
                <a:off x="5184" y="3100"/>
                <a:ext cx="576" cy="397"/>
              </a:xfrm>
              <a:prstGeom prst="rect">
                <a:avLst/>
              </a:prstGeom>
              <a:noFill/>
              <a:ln w="9525">
                <a:noFill/>
                <a:miter lim="800000"/>
                <a:headEnd/>
                <a:tailEnd/>
              </a:ln>
            </p:spPr>
          </p:pic>
          <p:sp>
            <p:nvSpPr>
              <p:cNvPr id="43402" name="AutoShape 394"/>
              <p:cNvSpPr>
                <a:spLocks noChangeArrowheads="1"/>
              </p:cNvSpPr>
              <p:nvPr/>
            </p:nvSpPr>
            <p:spPr bwMode="auto">
              <a:xfrm>
                <a:off x="1008" y="2242"/>
                <a:ext cx="1104" cy="587"/>
              </a:xfrm>
              <a:prstGeom prst="cloudCallout">
                <a:avLst>
                  <a:gd name="adj1" fmla="val -59241"/>
                  <a:gd name="adj2" fmla="val 58014"/>
                </a:avLst>
              </a:prstGeom>
              <a:solidFill>
                <a:schemeClr val="accent1"/>
              </a:solidFill>
              <a:ln w="9525">
                <a:solidFill>
                  <a:schemeClr val="tx1"/>
                </a:solidFill>
                <a:miter lim="800000"/>
                <a:headEnd/>
                <a:tailEnd/>
              </a:ln>
              <a:effectLst/>
            </p:spPr>
            <p:txBody>
              <a:bodyPr/>
              <a:lstStyle/>
              <a:p>
                <a:pPr algn="ctr">
                  <a:lnSpc>
                    <a:spcPct val="90000"/>
                  </a:lnSpc>
                </a:pPr>
                <a:r>
                  <a:rPr lang="en-US" altLang="zh-CN" sz="1800" b="1">
                    <a:ea typeface="宋体" pitchFamily="2" charset="-122"/>
                  </a:rPr>
                  <a:t>What should I do?</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143000" y="1219200"/>
            <a:ext cx="8001000" cy="5203825"/>
          </a:xfrm>
          <a:prstGeom prst="rect">
            <a:avLst/>
          </a:prstGeom>
          <a:noFill/>
          <a:ln w="9525">
            <a:noFill/>
            <a:miter lim="800000"/>
            <a:headEnd/>
            <a:tailEnd/>
          </a:ln>
          <a:effectLst/>
        </p:spPr>
        <p:txBody>
          <a:bodyPr>
            <a:spAutoFit/>
          </a:bodyPr>
          <a:lstStyle/>
          <a:p>
            <a:r>
              <a:rPr lang="en-US" altLang="zh-CN">
                <a:ea typeface="宋体" pitchFamily="2" charset="-122"/>
              </a:rPr>
              <a:t>The moral of the story? </a:t>
            </a:r>
          </a:p>
          <a:p>
            <a:endParaRPr lang="en-US" altLang="zh-CN">
              <a:ea typeface="宋体" pitchFamily="2" charset="-122"/>
            </a:endParaRPr>
          </a:p>
          <a:p>
            <a:r>
              <a:rPr lang="en-US" altLang="zh-CN" i="1">
                <a:solidFill>
                  <a:srgbClr val="CC0000"/>
                </a:solidFill>
                <a:ea typeface="宋体" pitchFamily="2" charset="-122"/>
              </a:rPr>
              <a:t>First identify your core competency and then change the playing field to suit your core competency</a:t>
            </a:r>
            <a:r>
              <a:rPr lang="en-US" altLang="zh-CN">
                <a:solidFill>
                  <a:srgbClr val="CC0000"/>
                </a:solidFill>
                <a:ea typeface="宋体" pitchFamily="2" charset="-122"/>
              </a:rPr>
              <a:t>.</a:t>
            </a:r>
            <a:r>
              <a:rPr lang="en-US" altLang="zh-CN">
                <a:ea typeface="宋体" pitchFamily="2" charset="-122"/>
              </a:rPr>
              <a:t> </a:t>
            </a:r>
          </a:p>
          <a:p>
            <a:pPr eaLnBrk="0" hangingPunct="0"/>
            <a:r>
              <a:rPr lang="en-US" altLang="zh-CN">
                <a:ea typeface="宋体" pitchFamily="2" charset="-122"/>
              </a:rPr>
              <a:t> </a:t>
            </a:r>
          </a:p>
          <a:p>
            <a:pPr eaLnBrk="0" hangingPunct="0"/>
            <a:r>
              <a:rPr lang="en-US" altLang="zh-CN">
                <a:ea typeface="宋体" pitchFamily="2" charset="-122"/>
              </a:rPr>
              <a:t>In an organization, if you are a good speaker, make sure you create opportunities to give presentations that enable the senior management to notice you. </a:t>
            </a:r>
          </a:p>
          <a:p>
            <a:pPr eaLnBrk="0" hangingPunct="0"/>
            <a:r>
              <a:rPr lang="en-US" altLang="zh-CN">
                <a:ea typeface="宋体" pitchFamily="2" charset="-122"/>
              </a:rPr>
              <a:t> </a:t>
            </a:r>
          </a:p>
          <a:p>
            <a:pPr eaLnBrk="0" hangingPunct="0"/>
            <a:r>
              <a:rPr lang="en-US" altLang="zh-CN">
                <a:ea typeface="宋体" pitchFamily="2" charset="-122"/>
              </a:rPr>
              <a:t>If your strength is analysis, make sure you do some sort of research, make a report and send it upstairs. </a:t>
            </a:r>
          </a:p>
          <a:p>
            <a:pPr eaLnBrk="0" hangingPunct="0"/>
            <a:endParaRPr lang="en-US" altLang="zh-CN">
              <a:ea typeface="宋体" pitchFamily="2" charset="-122"/>
            </a:endParaRPr>
          </a:p>
          <a:p>
            <a:pPr eaLnBrk="0" hangingPunct="0"/>
            <a:r>
              <a:rPr lang="en-US" altLang="zh-CN" i="1">
                <a:solidFill>
                  <a:srgbClr val="6600CC"/>
                </a:solidFill>
                <a:ea typeface="宋体" pitchFamily="2" charset="-122"/>
              </a:rPr>
              <a:t>Working to your strengths will not only get you noticed, but will also create opportunities for growth and advancement</a:t>
            </a:r>
            <a:r>
              <a:rPr lang="en-US" altLang="zh-CN">
                <a:solidFill>
                  <a:srgbClr val="6600CC"/>
                </a:solidFill>
                <a:ea typeface="宋体" pitchFamily="2" charset="-122"/>
              </a:rPr>
              <a:t>.</a:t>
            </a:r>
            <a:r>
              <a:rPr lang="en-US" altLang="zh-CN">
                <a:ea typeface="宋体" pitchFamily="2"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dissolve">
                                      <p:cBhvr>
                                        <p:cTn id="7" dur="500"/>
                                        <p:tgtEl>
                                          <p:spTgt spid="8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4">
                                            <p:txEl>
                                              <p:pRg st="2" end="2"/>
                                            </p:txEl>
                                          </p:spTgt>
                                        </p:tgtEl>
                                        <p:attrNameLst>
                                          <p:attrName>style.visibility</p:attrName>
                                        </p:attrNameLst>
                                      </p:cBhvr>
                                      <p:to>
                                        <p:strVal val="visible"/>
                                      </p:to>
                                    </p:set>
                                    <p:animEffect transition="in" filter="dissolve">
                                      <p:cBhvr>
                                        <p:cTn id="12" dur="500"/>
                                        <p:tgtEl>
                                          <p:spTgt spid="819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4">
                                            <p:txEl>
                                              <p:pRg st="3" end="3"/>
                                            </p:txEl>
                                          </p:spTgt>
                                        </p:tgtEl>
                                        <p:attrNameLst>
                                          <p:attrName>style.visibility</p:attrName>
                                        </p:attrNameLst>
                                      </p:cBhvr>
                                      <p:to>
                                        <p:strVal val="visible"/>
                                      </p:to>
                                    </p:set>
                                    <p:animEffect transition="in" filter="dissolve">
                                      <p:cBhvr>
                                        <p:cTn id="17" dur="500"/>
                                        <p:tgtEl>
                                          <p:spTgt spid="819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4">
                                            <p:txEl>
                                              <p:pRg st="4" end="4"/>
                                            </p:txEl>
                                          </p:spTgt>
                                        </p:tgtEl>
                                        <p:attrNameLst>
                                          <p:attrName>style.visibility</p:attrName>
                                        </p:attrNameLst>
                                      </p:cBhvr>
                                      <p:to>
                                        <p:strVal val="visible"/>
                                      </p:to>
                                    </p:set>
                                    <p:animEffect transition="in" filter="dissolve">
                                      <p:cBhvr>
                                        <p:cTn id="22" dur="500"/>
                                        <p:tgtEl>
                                          <p:spTgt spid="819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194">
                                            <p:txEl>
                                              <p:pRg st="5" end="5"/>
                                            </p:txEl>
                                          </p:spTgt>
                                        </p:tgtEl>
                                        <p:attrNameLst>
                                          <p:attrName>style.visibility</p:attrName>
                                        </p:attrNameLst>
                                      </p:cBhvr>
                                      <p:to>
                                        <p:strVal val="visible"/>
                                      </p:to>
                                    </p:set>
                                    <p:animEffect transition="in" filter="dissolve">
                                      <p:cBhvr>
                                        <p:cTn id="27" dur="500"/>
                                        <p:tgtEl>
                                          <p:spTgt spid="819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194">
                                            <p:txEl>
                                              <p:pRg st="6" end="6"/>
                                            </p:txEl>
                                          </p:spTgt>
                                        </p:tgtEl>
                                        <p:attrNameLst>
                                          <p:attrName>style.visibility</p:attrName>
                                        </p:attrNameLst>
                                      </p:cBhvr>
                                      <p:to>
                                        <p:strVal val="visible"/>
                                      </p:to>
                                    </p:set>
                                    <p:animEffect transition="in" filter="dissolve">
                                      <p:cBhvr>
                                        <p:cTn id="32" dur="500"/>
                                        <p:tgtEl>
                                          <p:spTgt spid="819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194">
                                            <p:txEl>
                                              <p:pRg st="8" end="8"/>
                                            </p:txEl>
                                          </p:spTgt>
                                        </p:tgtEl>
                                        <p:attrNameLst>
                                          <p:attrName>style.visibility</p:attrName>
                                        </p:attrNameLst>
                                      </p:cBhvr>
                                      <p:to>
                                        <p:strVal val="visible"/>
                                      </p:to>
                                    </p:set>
                                    <p:animEffect transition="in" filter="dissolve">
                                      <p:cBhvr>
                                        <p:cTn id="37" dur="500"/>
                                        <p:tgtEl>
                                          <p:spTgt spid="819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Grp="1" noChangeArrowheads="1"/>
          </p:cNvSpPr>
          <p:nvPr>
            <p:ph type="title"/>
          </p:nvPr>
        </p:nvSpPr>
        <p:spPr/>
        <p:txBody>
          <a:bodyPr/>
          <a:lstStyle/>
          <a:p>
            <a:endParaRPr lang="en-US"/>
          </a:p>
        </p:txBody>
      </p:sp>
      <p:pic>
        <p:nvPicPr>
          <p:cNvPr id="13320" name="Picture 8" descr="4951200[1]"/>
          <p:cNvPicPr>
            <a:picLocks noChangeAspect="1" noChangeArrowheads="1" noCrop="1"/>
          </p:cNvPicPr>
          <p:nvPr>
            <p:ph idx="1"/>
          </p:nvPr>
        </p:nvPicPr>
        <p:blipFill>
          <a:blip r:embed="rId2"/>
          <a:srcRect/>
          <a:stretch>
            <a:fillRect/>
          </a:stretch>
        </p:blipFill>
        <p:spPr>
          <a:xfrm>
            <a:off x="0" y="0"/>
            <a:ext cx="9144000" cy="7848600"/>
          </a:xfrm>
          <a:noFill/>
          <a:ln/>
        </p:spPr>
      </p:pic>
      <p:sp>
        <p:nvSpPr>
          <p:cNvPr id="13322" name="WordArt 10"/>
          <p:cNvSpPr>
            <a:spLocks noChangeArrowheads="1" noChangeShapeType="1" noTextEdit="1"/>
          </p:cNvSpPr>
          <p:nvPr/>
        </p:nvSpPr>
        <p:spPr bwMode="auto">
          <a:xfrm>
            <a:off x="0" y="457200"/>
            <a:ext cx="9144000" cy="17526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0000"/>
                </a:solidFill>
                <a:effectLst>
                  <a:outerShdw dist="35921" dir="2700000" algn="ctr" rotWithShape="0">
                    <a:srgbClr val="C0C0C0">
                      <a:alpha val="80000"/>
                    </a:srgbClr>
                  </a:outerShdw>
                </a:effectLst>
                <a:latin typeface="Impact"/>
              </a:rPr>
              <a:t>New Words</a:t>
            </a:r>
          </a:p>
          <a:p>
            <a:pPr algn="ctr"/>
            <a:r>
              <a:rPr lang="en-US" sz="3600" kern="10">
                <a:ln w="9525">
                  <a:noFill/>
                  <a:round/>
                  <a:headEnd/>
                  <a:tailEnd/>
                </a:ln>
                <a:solidFill>
                  <a:srgbClr val="FF0000"/>
                </a:solidFill>
                <a:effectLst>
                  <a:outerShdw dist="35921" dir="2700000" algn="ctr" rotWithShape="0">
                    <a:srgbClr val="C0C0C0">
                      <a:alpha val="80000"/>
                    </a:srgbClr>
                  </a:outerShdw>
                </a:effectLst>
                <a:latin typeface="Impact"/>
              </a:rPr>
              <a:t>Teamwork--combined efforts of a group.</a:t>
            </a:r>
          </a:p>
        </p:txBody>
      </p:sp>
      <p:sp>
        <p:nvSpPr>
          <p:cNvPr id="13323" name="WordArt 11"/>
          <p:cNvSpPr>
            <a:spLocks noChangeArrowheads="1" noChangeShapeType="1" noTextEdit="1"/>
          </p:cNvSpPr>
          <p:nvPr/>
        </p:nvSpPr>
        <p:spPr bwMode="auto">
          <a:xfrm>
            <a:off x="0" y="2438400"/>
            <a:ext cx="9144000" cy="1123950"/>
          </a:xfrm>
          <a:prstGeom prst="rect">
            <a:avLst/>
          </a:prstGeom>
        </p:spPr>
        <p:txBody>
          <a:bodyPr wrap="none" fromWordArt="1">
            <a:prstTxWarp prst="textPlain">
              <a:avLst>
                <a:gd name="adj" fmla="val 50000"/>
              </a:avLst>
            </a:prstTxWarp>
          </a:bodyPr>
          <a:lstStyle/>
          <a:p>
            <a:pPr algn="ctr"/>
            <a:r>
              <a:rPr lang="nl-NL" sz="3600" kern="10">
                <a:ln w="9525">
                  <a:noFill/>
                  <a:round/>
                  <a:headEnd/>
                  <a:tailEnd/>
                </a:ln>
                <a:solidFill>
                  <a:srgbClr val="FF0000"/>
                </a:solidFill>
                <a:effectLst>
                  <a:outerShdw dist="35921" dir="2700000" algn="ctr" rotWithShape="0">
                    <a:srgbClr val="C0C0C0">
                      <a:alpha val="80000"/>
                    </a:srgbClr>
                  </a:outerShdw>
                </a:effectLst>
                <a:latin typeface="Impact"/>
              </a:rPr>
              <a:t>Hoop--wooden or iron ring.</a:t>
            </a:r>
            <a:endParaRPr lang="en-US" sz="3600" kern="10">
              <a:ln w="9525">
                <a:noFill/>
                <a:round/>
                <a:headEnd/>
                <a:tailEnd/>
              </a:ln>
              <a:solidFill>
                <a:srgbClr val="FF0000"/>
              </a:solidFill>
              <a:effectLst>
                <a:outerShdw dist="35921" dir="2700000" algn="ctr" rotWithShape="0">
                  <a:srgbClr val="C0C0C0">
                    <a:alpha val="80000"/>
                  </a:srgbClr>
                </a:outerShdw>
              </a:effectLst>
              <a:latin typeface="Impact"/>
            </a:endParaRPr>
          </a:p>
        </p:txBody>
      </p:sp>
      <p:sp>
        <p:nvSpPr>
          <p:cNvPr id="13324" name="WordArt 12"/>
          <p:cNvSpPr>
            <a:spLocks noChangeArrowheads="1" noChangeShapeType="1" noTextEdit="1"/>
          </p:cNvSpPr>
          <p:nvPr/>
        </p:nvSpPr>
        <p:spPr bwMode="auto">
          <a:xfrm>
            <a:off x="0" y="3657600"/>
            <a:ext cx="9144000" cy="9906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0000"/>
                </a:solidFill>
                <a:effectLst>
                  <a:outerShdw dist="35921" dir="2700000" algn="ctr" rotWithShape="0">
                    <a:srgbClr val="C0C0C0">
                      <a:alpha val="80000"/>
                    </a:srgbClr>
                  </a:outerShdw>
                </a:effectLst>
                <a:latin typeface="Impact"/>
              </a:rPr>
              <a:t>Passes--move onward.</a:t>
            </a:r>
          </a:p>
        </p:txBody>
      </p:sp>
      <p:sp>
        <p:nvSpPr>
          <p:cNvPr id="13325" name="WordArt 13"/>
          <p:cNvSpPr>
            <a:spLocks noChangeArrowheads="1" noChangeShapeType="1" noTextEdit="1"/>
          </p:cNvSpPr>
          <p:nvPr/>
        </p:nvSpPr>
        <p:spPr bwMode="auto">
          <a:xfrm>
            <a:off x="0" y="4953000"/>
            <a:ext cx="9144000" cy="19050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0000"/>
                </a:solidFill>
                <a:effectLst>
                  <a:outerShdw dist="35921" dir="2700000" algn="ctr" rotWithShape="0">
                    <a:srgbClr val="C0C0C0">
                      <a:alpha val="80000"/>
                    </a:srgbClr>
                  </a:outerShdw>
                </a:effectLst>
                <a:latin typeface="Impact"/>
              </a:rPr>
              <a:t>Relay race--race betwwen teams</a:t>
            </a:r>
          </a:p>
          <a:p>
            <a:pPr algn="ctr"/>
            <a:r>
              <a:rPr lang="en-US" sz="3600" kern="10">
                <a:ln w="9525">
                  <a:noFill/>
                  <a:round/>
                  <a:headEnd/>
                  <a:tailEnd/>
                </a:ln>
                <a:solidFill>
                  <a:srgbClr val="FF0000"/>
                </a:solidFill>
                <a:effectLst>
                  <a:outerShdw dist="35921" dir="2700000" algn="ctr" rotWithShape="0">
                    <a:srgbClr val="C0C0C0">
                      <a:alpha val="80000"/>
                    </a:srgbClr>
                  </a:outerShdw>
                </a:effectLst>
                <a:latin typeface="Impact"/>
              </a:rPr>
              <a:t>of whicheach person</a:t>
            </a:r>
          </a:p>
          <a:p>
            <a:pPr algn="ctr"/>
            <a:r>
              <a:rPr lang="en-US" sz="3600" kern="10">
                <a:ln w="9525">
                  <a:noFill/>
                  <a:round/>
                  <a:headEnd/>
                  <a:tailEnd/>
                </a:ln>
                <a:solidFill>
                  <a:srgbClr val="FF0000"/>
                </a:solidFill>
                <a:effectLst>
                  <a:outerShdw dist="35921" dir="2700000" algn="ctr" rotWithShape="0">
                    <a:srgbClr val="C0C0C0">
                      <a:alpha val="80000"/>
                    </a:srgbClr>
                  </a:outerShdw>
                </a:effectLst>
                <a:latin typeface="Impact"/>
              </a:rPr>
              <a:t>does part of the </a:t>
            </a:r>
          </a:p>
          <a:p>
            <a:pPr algn="ctr"/>
            <a:r>
              <a:rPr lang="en-US" sz="3600" kern="10">
                <a:ln w="9525">
                  <a:noFill/>
                  <a:round/>
                  <a:headEnd/>
                  <a:tailEnd/>
                </a:ln>
                <a:solidFill>
                  <a:srgbClr val="FF0000"/>
                </a:solidFill>
                <a:effectLst>
                  <a:outerShdw dist="35921" dir="2700000" algn="ctr" rotWithShape="0">
                    <a:srgbClr val="C0C0C0">
                      <a:alpha val="80000"/>
                    </a:srgbClr>
                  </a:outerShdw>
                </a:effectLst>
                <a:latin typeface="Impact"/>
              </a:rPr>
              <a:t>distance.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wheel(4)">
                                      <p:cBhvr>
                                        <p:cTn id="7" dur="20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90600" y="2743200"/>
            <a:ext cx="7772400" cy="1143000"/>
          </a:xfrm>
        </p:spPr>
        <p:txBody>
          <a:bodyPr/>
          <a:lstStyle/>
          <a:p>
            <a:pPr algn="ctr"/>
            <a:r>
              <a:rPr lang="en-US" altLang="zh-CN">
                <a:ea typeface="宋体" pitchFamily="2" charset="-122"/>
              </a:rPr>
              <a:t>The story still hasn't ended …</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57200" y="762000"/>
            <a:ext cx="4800600" cy="2663825"/>
          </a:xfrm>
          <a:prstGeom prst="rect">
            <a:avLst/>
          </a:prstGeom>
          <a:noFill/>
          <a:ln w="9525">
            <a:solidFill>
              <a:srgbClr val="0000FF"/>
            </a:solidFill>
            <a:miter lim="800000"/>
            <a:headEnd/>
            <a:tailEnd/>
          </a:ln>
          <a:effectLst/>
        </p:spPr>
        <p:txBody>
          <a:bodyPr>
            <a:spAutoFit/>
          </a:bodyPr>
          <a:lstStyle/>
          <a:p>
            <a:r>
              <a:rPr lang="en-US" altLang="zh-CN" sz="2800">
                <a:ea typeface="宋体" pitchFamily="2" charset="-122"/>
              </a:rPr>
              <a:t>The hare and the tortoise, by this time, had become pretty good friends and they did some thinking together. Both realized that the last race could have been run much better. </a:t>
            </a:r>
          </a:p>
        </p:txBody>
      </p:sp>
      <p:grpSp>
        <p:nvGrpSpPr>
          <p:cNvPr id="2" name="Group 7"/>
          <p:cNvGrpSpPr>
            <a:grpSpLocks/>
          </p:cNvGrpSpPr>
          <p:nvPr/>
        </p:nvGrpSpPr>
        <p:grpSpPr bwMode="auto">
          <a:xfrm>
            <a:off x="4038600" y="1828800"/>
            <a:ext cx="4114800" cy="4648200"/>
            <a:chOff x="2880" y="1392"/>
            <a:chExt cx="2592" cy="2928"/>
          </a:xfrm>
        </p:grpSpPr>
        <p:pic>
          <p:nvPicPr>
            <p:cNvPr id="44035" name="Picture 3" descr="j0137079"/>
            <p:cNvPicPr>
              <a:picLocks noChangeAspect="1" noChangeArrowheads="1"/>
            </p:cNvPicPr>
            <p:nvPr/>
          </p:nvPicPr>
          <p:blipFill>
            <a:blip r:embed="rId2"/>
            <a:srcRect/>
            <a:stretch>
              <a:fillRect/>
            </a:stretch>
          </p:blipFill>
          <p:spPr bwMode="auto">
            <a:xfrm>
              <a:off x="4176" y="1392"/>
              <a:ext cx="1296" cy="1488"/>
            </a:xfrm>
            <a:prstGeom prst="rect">
              <a:avLst/>
            </a:prstGeom>
            <a:noFill/>
          </p:spPr>
        </p:pic>
        <p:pic>
          <p:nvPicPr>
            <p:cNvPr id="44036" name="Picture 4" descr="AN00649_"/>
            <p:cNvPicPr>
              <a:picLocks noChangeAspect="1" noChangeArrowheads="1"/>
            </p:cNvPicPr>
            <p:nvPr/>
          </p:nvPicPr>
          <p:blipFill>
            <a:blip r:embed="rId3"/>
            <a:srcRect/>
            <a:stretch>
              <a:fillRect/>
            </a:stretch>
          </p:blipFill>
          <p:spPr bwMode="auto">
            <a:xfrm>
              <a:off x="2880" y="2663"/>
              <a:ext cx="1152" cy="1657"/>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8" name="Rectangle 10"/>
          <p:cNvSpPr>
            <a:spLocks noChangeArrowheads="1"/>
          </p:cNvSpPr>
          <p:nvPr/>
        </p:nvSpPr>
        <p:spPr bwMode="auto">
          <a:xfrm>
            <a:off x="457200" y="762000"/>
            <a:ext cx="4038600" cy="1382713"/>
          </a:xfrm>
          <a:prstGeom prst="rect">
            <a:avLst/>
          </a:prstGeom>
          <a:noFill/>
          <a:ln w="9525">
            <a:solidFill>
              <a:srgbClr val="0000FF"/>
            </a:solidFill>
            <a:miter lim="800000"/>
            <a:headEnd/>
            <a:tailEnd/>
          </a:ln>
          <a:effectLst/>
        </p:spPr>
        <p:txBody>
          <a:bodyPr>
            <a:spAutoFit/>
          </a:bodyPr>
          <a:lstStyle/>
          <a:p>
            <a:r>
              <a:rPr lang="en-US" altLang="zh-CN" sz="2800">
                <a:ea typeface="宋体" pitchFamily="2" charset="-122"/>
              </a:rPr>
              <a:t>So they decided to do the last race again, but to run as a team this time. </a:t>
            </a:r>
          </a:p>
        </p:txBody>
      </p:sp>
      <p:grpSp>
        <p:nvGrpSpPr>
          <p:cNvPr id="2" name="Group 29"/>
          <p:cNvGrpSpPr>
            <a:grpSpLocks/>
          </p:cNvGrpSpPr>
          <p:nvPr/>
        </p:nvGrpSpPr>
        <p:grpSpPr bwMode="auto">
          <a:xfrm>
            <a:off x="2362200" y="1295400"/>
            <a:ext cx="6324600" cy="5181600"/>
            <a:chOff x="1488" y="816"/>
            <a:chExt cx="3984" cy="3264"/>
          </a:xfrm>
        </p:grpSpPr>
        <p:sp>
          <p:nvSpPr>
            <p:cNvPr id="53252" name="AutoShape 4"/>
            <p:cNvSpPr>
              <a:spLocks noChangeArrowheads="1"/>
            </p:cNvSpPr>
            <p:nvPr/>
          </p:nvSpPr>
          <p:spPr bwMode="auto">
            <a:xfrm>
              <a:off x="2592" y="2424"/>
              <a:ext cx="801" cy="412"/>
            </a:xfrm>
            <a:prstGeom prst="cloudCallout">
              <a:avLst>
                <a:gd name="adj1" fmla="val 58602"/>
                <a:gd name="adj2" fmla="val 174759"/>
              </a:avLst>
            </a:prstGeom>
            <a:noFill/>
            <a:ln w="9525">
              <a:noFill/>
              <a:miter lim="800000"/>
              <a:headEnd/>
              <a:tailEnd/>
            </a:ln>
            <a:effectLst/>
          </p:spPr>
          <p:txBody>
            <a:bodyPr>
              <a:spAutoFit/>
            </a:bodyPr>
            <a:lstStyle/>
            <a:p>
              <a:pPr>
                <a:spcBef>
                  <a:spcPct val="50000"/>
                </a:spcBef>
              </a:pPr>
              <a:endParaRPr lang="zh-CN" altLang="en-US">
                <a:ea typeface="宋体" pitchFamily="2" charset="-122"/>
              </a:endParaRPr>
            </a:p>
          </p:txBody>
        </p:sp>
        <p:sp>
          <p:nvSpPr>
            <p:cNvPr id="53255" name="AutoShape 7"/>
            <p:cNvSpPr>
              <a:spLocks noChangeArrowheads="1"/>
            </p:cNvSpPr>
            <p:nvPr/>
          </p:nvSpPr>
          <p:spPr bwMode="auto">
            <a:xfrm>
              <a:off x="2784" y="816"/>
              <a:ext cx="1824" cy="1071"/>
            </a:xfrm>
            <a:prstGeom prst="cloudCallout">
              <a:avLst>
                <a:gd name="adj1" fmla="val 76153"/>
                <a:gd name="adj2" fmla="val 156069"/>
              </a:avLst>
            </a:prstGeom>
            <a:solidFill>
              <a:schemeClr val="accent1"/>
            </a:solidFill>
            <a:ln w="9525">
              <a:solidFill>
                <a:schemeClr val="tx1"/>
              </a:solidFill>
              <a:miter lim="800000"/>
              <a:headEnd/>
              <a:tailEnd/>
            </a:ln>
            <a:effectLst/>
          </p:spPr>
          <p:txBody>
            <a:bodyPr/>
            <a:lstStyle/>
            <a:p>
              <a:pPr algn="ctr"/>
              <a:endParaRPr lang="zh-CN" altLang="en-US">
                <a:ea typeface="宋体" pitchFamily="2" charset="-122"/>
              </a:endParaRPr>
            </a:p>
          </p:txBody>
        </p:sp>
        <p:pic>
          <p:nvPicPr>
            <p:cNvPr id="53250" name="Picture 2" descr="j0137079"/>
            <p:cNvPicPr>
              <a:picLocks noChangeAspect="1" noChangeArrowheads="1"/>
            </p:cNvPicPr>
            <p:nvPr/>
          </p:nvPicPr>
          <p:blipFill>
            <a:blip r:embed="rId2"/>
            <a:srcRect/>
            <a:stretch>
              <a:fillRect/>
            </a:stretch>
          </p:blipFill>
          <p:spPr bwMode="auto">
            <a:xfrm>
              <a:off x="4176" y="2569"/>
              <a:ext cx="1296" cy="1511"/>
            </a:xfrm>
            <a:prstGeom prst="rect">
              <a:avLst/>
            </a:prstGeom>
            <a:noFill/>
          </p:spPr>
        </p:pic>
        <p:pic>
          <p:nvPicPr>
            <p:cNvPr id="53251" name="Picture 3" descr="AN00649_"/>
            <p:cNvPicPr>
              <a:picLocks noChangeAspect="1" noChangeArrowheads="1"/>
            </p:cNvPicPr>
            <p:nvPr/>
          </p:nvPicPr>
          <p:blipFill>
            <a:blip r:embed="rId3"/>
            <a:srcRect/>
            <a:stretch>
              <a:fillRect/>
            </a:stretch>
          </p:blipFill>
          <p:spPr bwMode="auto">
            <a:xfrm>
              <a:off x="1488" y="2375"/>
              <a:ext cx="1152" cy="1682"/>
            </a:xfrm>
            <a:prstGeom prst="rect">
              <a:avLst/>
            </a:prstGeom>
            <a:noFill/>
            <a:ln w="9525">
              <a:noFill/>
              <a:miter lim="800000"/>
              <a:headEnd/>
              <a:tailEnd/>
            </a:ln>
          </p:spPr>
        </p:pic>
        <p:sp>
          <p:nvSpPr>
            <p:cNvPr id="53253" name="AutoShape 5"/>
            <p:cNvSpPr>
              <a:spLocks noChangeArrowheads="1"/>
            </p:cNvSpPr>
            <p:nvPr/>
          </p:nvSpPr>
          <p:spPr bwMode="auto">
            <a:xfrm>
              <a:off x="2496" y="2228"/>
              <a:ext cx="1584" cy="926"/>
            </a:xfrm>
            <a:prstGeom prst="cloudCallout">
              <a:avLst>
                <a:gd name="adj1" fmla="val -58144"/>
                <a:gd name="adj2" fmla="val 58005"/>
              </a:avLst>
            </a:prstGeom>
            <a:solidFill>
              <a:schemeClr val="accent1"/>
            </a:solidFill>
            <a:ln w="9525">
              <a:solidFill>
                <a:schemeClr val="tx1"/>
              </a:solidFill>
              <a:miter lim="800000"/>
              <a:headEnd/>
              <a:tailEnd/>
            </a:ln>
            <a:effectLst/>
          </p:spPr>
          <p:txBody>
            <a:bodyPr/>
            <a:lstStyle/>
            <a:p>
              <a:pPr algn="ctr"/>
              <a:endParaRPr lang="zh-CN" altLang="en-US">
                <a:ea typeface="宋体" pitchFamily="2" charset="-122"/>
              </a:endParaRPr>
            </a:p>
          </p:txBody>
        </p:sp>
        <p:sp>
          <p:nvSpPr>
            <p:cNvPr id="53254" name="Text Box 6"/>
            <p:cNvSpPr txBox="1">
              <a:spLocks noChangeArrowheads="1"/>
            </p:cNvSpPr>
            <p:nvPr/>
          </p:nvSpPr>
          <p:spPr bwMode="auto">
            <a:xfrm>
              <a:off x="2688" y="2326"/>
              <a:ext cx="1645" cy="748"/>
            </a:xfrm>
            <a:prstGeom prst="rect">
              <a:avLst/>
            </a:prstGeom>
            <a:noFill/>
            <a:ln w="9525">
              <a:noFill/>
              <a:miter lim="800000"/>
              <a:headEnd/>
              <a:tailEnd/>
            </a:ln>
            <a:effectLst/>
          </p:spPr>
          <p:txBody>
            <a:bodyPr wrap="none">
              <a:spAutoFit/>
            </a:bodyPr>
            <a:lstStyle/>
            <a:p>
              <a:r>
                <a:rPr lang="en-US" altLang="zh-CN">
                  <a:ea typeface="宋体" pitchFamily="2" charset="-122"/>
                </a:rPr>
                <a:t>Hi, buddy. How</a:t>
              </a:r>
            </a:p>
            <a:p>
              <a:r>
                <a:rPr lang="en-US" altLang="zh-CN">
                  <a:ea typeface="宋体" pitchFamily="2" charset="-122"/>
                </a:rPr>
                <a:t>about doing our last</a:t>
              </a:r>
            </a:p>
            <a:p>
              <a:r>
                <a:rPr lang="en-US" altLang="zh-CN">
                  <a:ea typeface="宋体" pitchFamily="2" charset="-122"/>
                </a:rPr>
                <a:t>race again?</a:t>
              </a:r>
            </a:p>
          </p:txBody>
        </p:sp>
        <p:sp>
          <p:nvSpPr>
            <p:cNvPr id="53256" name="Text Box 8"/>
            <p:cNvSpPr txBox="1">
              <a:spLocks noChangeArrowheads="1"/>
            </p:cNvSpPr>
            <p:nvPr/>
          </p:nvSpPr>
          <p:spPr bwMode="auto">
            <a:xfrm>
              <a:off x="3024" y="864"/>
              <a:ext cx="1584" cy="978"/>
            </a:xfrm>
            <a:prstGeom prst="rect">
              <a:avLst/>
            </a:prstGeom>
            <a:noFill/>
            <a:ln w="9525">
              <a:noFill/>
              <a:miter lim="800000"/>
              <a:headEnd/>
              <a:tailEnd/>
            </a:ln>
            <a:effectLst/>
          </p:spPr>
          <p:txBody>
            <a:bodyPr>
              <a:spAutoFit/>
            </a:bodyPr>
            <a:lstStyle/>
            <a:p>
              <a:r>
                <a:rPr lang="en-US" altLang="zh-CN">
                  <a:ea typeface="宋体" pitchFamily="2" charset="-122"/>
                </a:rPr>
                <a:t>Great! I think we could do it much better, if we two help each other.</a:t>
              </a:r>
            </a:p>
          </p:txBody>
        </p:sp>
        <p:pic>
          <p:nvPicPr>
            <p:cNvPr id="53273" name="Picture 25" descr="AN00649_"/>
            <p:cNvPicPr>
              <a:picLocks noChangeAspect="1" noChangeArrowheads="1"/>
            </p:cNvPicPr>
            <p:nvPr/>
          </p:nvPicPr>
          <p:blipFill>
            <a:blip r:embed="rId4"/>
            <a:srcRect/>
            <a:stretch>
              <a:fillRect/>
            </a:stretch>
          </p:blipFill>
          <p:spPr bwMode="auto">
            <a:xfrm>
              <a:off x="1488" y="2375"/>
              <a:ext cx="1152" cy="1682"/>
            </a:xfrm>
            <a:prstGeom prst="rect">
              <a:avLst/>
            </a:prstGeom>
            <a:noFill/>
            <a:ln w="9525">
              <a:noFill/>
              <a:miter lim="800000"/>
              <a:headEnd/>
              <a:tailEnd/>
            </a:ln>
          </p:spPr>
        </p:pic>
        <p:sp>
          <p:nvSpPr>
            <p:cNvPr id="53274" name="AutoShape 26"/>
            <p:cNvSpPr>
              <a:spLocks noChangeArrowheads="1"/>
            </p:cNvSpPr>
            <p:nvPr/>
          </p:nvSpPr>
          <p:spPr bwMode="auto">
            <a:xfrm>
              <a:off x="2496" y="2228"/>
              <a:ext cx="1872" cy="926"/>
            </a:xfrm>
            <a:prstGeom prst="cloudCallout">
              <a:avLst>
                <a:gd name="adj1" fmla="val -56889"/>
                <a:gd name="adj2" fmla="val 57991"/>
              </a:avLst>
            </a:prstGeom>
            <a:solidFill>
              <a:schemeClr val="accent1"/>
            </a:solidFill>
            <a:ln w="9525">
              <a:solidFill>
                <a:schemeClr val="tx1"/>
              </a:solidFill>
              <a:miter lim="800000"/>
              <a:headEnd/>
              <a:tailEnd/>
            </a:ln>
            <a:effectLst/>
          </p:spPr>
          <p:txBody>
            <a:bodyPr/>
            <a:lstStyle/>
            <a:p>
              <a:pPr algn="ctr"/>
              <a:endParaRPr lang="zh-CN" altLang="en-US">
                <a:ea typeface="宋体" pitchFamily="2" charset="-122"/>
              </a:endParaRPr>
            </a:p>
          </p:txBody>
        </p:sp>
        <p:sp>
          <p:nvSpPr>
            <p:cNvPr id="53275" name="Text Box 27"/>
            <p:cNvSpPr txBox="1">
              <a:spLocks noChangeArrowheads="1"/>
            </p:cNvSpPr>
            <p:nvPr/>
          </p:nvSpPr>
          <p:spPr bwMode="auto">
            <a:xfrm>
              <a:off x="2688" y="2326"/>
              <a:ext cx="1645" cy="748"/>
            </a:xfrm>
            <a:prstGeom prst="rect">
              <a:avLst/>
            </a:prstGeom>
            <a:noFill/>
            <a:ln w="9525">
              <a:noFill/>
              <a:miter lim="800000"/>
              <a:headEnd/>
              <a:tailEnd/>
            </a:ln>
            <a:effectLst/>
          </p:spPr>
          <p:txBody>
            <a:bodyPr wrap="none">
              <a:spAutoFit/>
            </a:bodyPr>
            <a:lstStyle/>
            <a:p>
              <a:r>
                <a:rPr lang="en-US" altLang="zh-CN">
                  <a:ea typeface="宋体" pitchFamily="2" charset="-122"/>
                </a:rPr>
                <a:t>Hi, buddy. How</a:t>
              </a:r>
            </a:p>
            <a:p>
              <a:r>
                <a:rPr lang="en-US" altLang="zh-CN">
                  <a:ea typeface="宋体" pitchFamily="2" charset="-122"/>
                </a:rPr>
                <a:t>about doing our last</a:t>
              </a:r>
            </a:p>
            <a:p>
              <a:r>
                <a:rPr lang="en-US" altLang="zh-CN">
                  <a:ea typeface="宋体" pitchFamily="2" charset="-122"/>
                </a:rPr>
                <a:t>race again?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57200" y="762000"/>
            <a:ext cx="5105400" cy="1382713"/>
          </a:xfrm>
          <a:prstGeom prst="rect">
            <a:avLst/>
          </a:prstGeom>
          <a:noFill/>
          <a:ln w="9525">
            <a:solidFill>
              <a:srgbClr val="0000FF"/>
            </a:solidFill>
            <a:miter lim="800000"/>
            <a:headEnd/>
            <a:tailEnd/>
          </a:ln>
          <a:effectLst/>
        </p:spPr>
        <p:txBody>
          <a:bodyPr>
            <a:spAutoFit/>
          </a:bodyPr>
          <a:lstStyle/>
          <a:p>
            <a:pPr eaLnBrk="0" hangingPunct="0"/>
            <a:r>
              <a:rPr lang="en-US" altLang="zh-CN" sz="2800">
                <a:ea typeface="宋体" pitchFamily="2" charset="-122"/>
              </a:rPr>
              <a:t>They started off, and this time the hare carried the tortoise till the riverbank. </a:t>
            </a:r>
          </a:p>
        </p:txBody>
      </p:sp>
      <p:grpSp>
        <p:nvGrpSpPr>
          <p:cNvPr id="2" name="Group 11"/>
          <p:cNvGrpSpPr>
            <a:grpSpLocks/>
          </p:cNvGrpSpPr>
          <p:nvPr/>
        </p:nvGrpSpPr>
        <p:grpSpPr bwMode="auto">
          <a:xfrm>
            <a:off x="304800" y="2362200"/>
            <a:ext cx="8839200" cy="4495800"/>
            <a:chOff x="192" y="1488"/>
            <a:chExt cx="5568" cy="2832"/>
          </a:xfrm>
        </p:grpSpPr>
        <p:grpSp>
          <p:nvGrpSpPr>
            <p:cNvPr id="3" name="Group 9"/>
            <p:cNvGrpSpPr>
              <a:grpSpLocks/>
            </p:cNvGrpSpPr>
            <p:nvPr/>
          </p:nvGrpSpPr>
          <p:grpSpPr bwMode="auto">
            <a:xfrm>
              <a:off x="192" y="1488"/>
              <a:ext cx="5472" cy="2832"/>
              <a:chOff x="288" y="1392"/>
              <a:chExt cx="5472" cy="2832"/>
            </a:xfrm>
          </p:grpSpPr>
          <p:pic>
            <p:nvPicPr>
              <p:cNvPr id="9222" name="Picture 6" descr="BD09051_"/>
              <p:cNvPicPr>
                <a:picLocks noChangeAspect="1" noChangeArrowheads="1"/>
              </p:cNvPicPr>
              <p:nvPr/>
            </p:nvPicPr>
            <p:blipFill>
              <a:blip r:embed="rId2"/>
              <a:srcRect/>
              <a:stretch>
                <a:fillRect/>
              </a:stretch>
            </p:blipFill>
            <p:spPr bwMode="auto">
              <a:xfrm>
                <a:off x="288" y="1392"/>
                <a:ext cx="5472" cy="2832"/>
              </a:xfrm>
              <a:prstGeom prst="rect">
                <a:avLst/>
              </a:prstGeom>
              <a:noFill/>
            </p:spPr>
          </p:pic>
          <p:pic>
            <p:nvPicPr>
              <p:cNvPr id="9223" name="Picture 7" descr="j0125341"/>
              <p:cNvPicPr>
                <a:picLocks noChangeAspect="1" noChangeArrowheads="1"/>
              </p:cNvPicPr>
              <p:nvPr/>
            </p:nvPicPr>
            <p:blipFill>
              <a:blip r:embed="rId3"/>
              <a:srcRect/>
              <a:stretch>
                <a:fillRect/>
              </a:stretch>
            </p:blipFill>
            <p:spPr bwMode="auto">
              <a:xfrm>
                <a:off x="1440" y="2160"/>
                <a:ext cx="667" cy="672"/>
              </a:xfrm>
              <a:prstGeom prst="rect">
                <a:avLst/>
              </a:prstGeom>
              <a:noFill/>
              <a:ln w="9525">
                <a:noFill/>
                <a:miter lim="800000"/>
                <a:headEnd/>
                <a:tailEnd/>
              </a:ln>
            </p:spPr>
          </p:pic>
          <p:pic>
            <p:nvPicPr>
              <p:cNvPr id="9224" name="Picture 8" descr="AN01095_"/>
              <p:cNvPicPr>
                <a:picLocks noChangeAspect="1" noChangeArrowheads="1"/>
              </p:cNvPicPr>
              <p:nvPr/>
            </p:nvPicPr>
            <p:blipFill>
              <a:blip r:embed="rId4"/>
              <a:srcRect/>
              <a:stretch>
                <a:fillRect/>
              </a:stretch>
            </p:blipFill>
            <p:spPr bwMode="auto">
              <a:xfrm>
                <a:off x="1440" y="2256"/>
                <a:ext cx="609" cy="305"/>
              </a:xfrm>
              <a:prstGeom prst="rect">
                <a:avLst/>
              </a:prstGeom>
              <a:noFill/>
            </p:spPr>
          </p:pic>
        </p:grpSp>
        <p:pic>
          <p:nvPicPr>
            <p:cNvPr id="9226" name="Picture 10" descr="BD05219_"/>
            <p:cNvPicPr>
              <a:picLocks noChangeAspect="1" noChangeArrowheads="1"/>
            </p:cNvPicPr>
            <p:nvPr/>
          </p:nvPicPr>
          <p:blipFill>
            <a:blip r:embed="rId5"/>
            <a:srcRect/>
            <a:stretch>
              <a:fillRect/>
            </a:stretch>
          </p:blipFill>
          <p:spPr bwMode="auto">
            <a:xfrm>
              <a:off x="5520" y="2592"/>
              <a:ext cx="240" cy="495"/>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457200" y="762000"/>
            <a:ext cx="5105400" cy="1382713"/>
          </a:xfrm>
          <a:prstGeom prst="rect">
            <a:avLst/>
          </a:prstGeom>
          <a:noFill/>
          <a:ln w="9525">
            <a:solidFill>
              <a:srgbClr val="0000FF"/>
            </a:solidFill>
            <a:miter lim="800000"/>
            <a:headEnd/>
            <a:tailEnd/>
          </a:ln>
          <a:effectLst/>
        </p:spPr>
        <p:txBody>
          <a:bodyPr>
            <a:spAutoFit/>
          </a:bodyPr>
          <a:lstStyle/>
          <a:p>
            <a:pPr eaLnBrk="0" hangingPunct="0"/>
            <a:r>
              <a:rPr lang="en-US" altLang="zh-CN" sz="2800">
                <a:ea typeface="宋体" pitchFamily="2" charset="-122"/>
              </a:rPr>
              <a:t>There, the tortoise took over and swam across with the hare on his back. </a:t>
            </a:r>
          </a:p>
        </p:txBody>
      </p:sp>
      <p:grpSp>
        <p:nvGrpSpPr>
          <p:cNvPr id="2" name="Group 11"/>
          <p:cNvGrpSpPr>
            <a:grpSpLocks/>
          </p:cNvGrpSpPr>
          <p:nvPr/>
        </p:nvGrpSpPr>
        <p:grpSpPr bwMode="auto">
          <a:xfrm>
            <a:off x="304800" y="2362200"/>
            <a:ext cx="8839200" cy="4495800"/>
            <a:chOff x="192" y="1488"/>
            <a:chExt cx="5568" cy="2832"/>
          </a:xfrm>
        </p:grpSpPr>
        <p:grpSp>
          <p:nvGrpSpPr>
            <p:cNvPr id="3" name="Group 9"/>
            <p:cNvGrpSpPr>
              <a:grpSpLocks/>
            </p:cNvGrpSpPr>
            <p:nvPr/>
          </p:nvGrpSpPr>
          <p:grpSpPr bwMode="auto">
            <a:xfrm>
              <a:off x="192" y="1488"/>
              <a:ext cx="5472" cy="2832"/>
              <a:chOff x="288" y="1392"/>
              <a:chExt cx="5472" cy="2832"/>
            </a:xfrm>
          </p:grpSpPr>
          <p:pic>
            <p:nvPicPr>
              <p:cNvPr id="55302" name="Picture 6" descr="BD09051_"/>
              <p:cNvPicPr>
                <a:picLocks noChangeAspect="1" noChangeArrowheads="1"/>
              </p:cNvPicPr>
              <p:nvPr/>
            </p:nvPicPr>
            <p:blipFill>
              <a:blip r:embed="rId2"/>
              <a:srcRect/>
              <a:stretch>
                <a:fillRect/>
              </a:stretch>
            </p:blipFill>
            <p:spPr bwMode="auto">
              <a:xfrm>
                <a:off x="288" y="1392"/>
                <a:ext cx="5472" cy="2832"/>
              </a:xfrm>
              <a:prstGeom prst="rect">
                <a:avLst/>
              </a:prstGeom>
              <a:noFill/>
            </p:spPr>
          </p:pic>
          <p:pic>
            <p:nvPicPr>
              <p:cNvPr id="55303" name="Picture 7" descr="AN01095_"/>
              <p:cNvPicPr>
                <a:picLocks noChangeAspect="1" noChangeArrowheads="1"/>
              </p:cNvPicPr>
              <p:nvPr/>
            </p:nvPicPr>
            <p:blipFill>
              <a:blip r:embed="rId3"/>
              <a:srcRect/>
              <a:stretch>
                <a:fillRect/>
              </a:stretch>
            </p:blipFill>
            <p:spPr bwMode="auto">
              <a:xfrm>
                <a:off x="2880" y="2928"/>
                <a:ext cx="1200" cy="572"/>
              </a:xfrm>
              <a:prstGeom prst="rect">
                <a:avLst/>
              </a:prstGeom>
              <a:noFill/>
            </p:spPr>
          </p:pic>
          <p:pic>
            <p:nvPicPr>
              <p:cNvPr id="55304" name="Picture 8" descr="j0125341"/>
              <p:cNvPicPr>
                <a:picLocks noChangeAspect="1" noChangeArrowheads="1"/>
              </p:cNvPicPr>
              <p:nvPr/>
            </p:nvPicPr>
            <p:blipFill>
              <a:blip r:embed="rId4"/>
              <a:srcRect/>
              <a:stretch>
                <a:fillRect/>
              </a:stretch>
            </p:blipFill>
            <p:spPr bwMode="auto">
              <a:xfrm>
                <a:off x="3168" y="2688"/>
                <a:ext cx="429" cy="432"/>
              </a:xfrm>
              <a:prstGeom prst="rect">
                <a:avLst/>
              </a:prstGeom>
              <a:noFill/>
              <a:ln w="9525">
                <a:noFill/>
                <a:miter lim="800000"/>
                <a:headEnd/>
                <a:tailEnd/>
              </a:ln>
            </p:spPr>
          </p:pic>
        </p:grpSp>
        <p:pic>
          <p:nvPicPr>
            <p:cNvPr id="55306" name="Picture 10" descr="BD05219_"/>
            <p:cNvPicPr>
              <a:picLocks noChangeAspect="1" noChangeArrowheads="1"/>
            </p:cNvPicPr>
            <p:nvPr/>
          </p:nvPicPr>
          <p:blipFill>
            <a:blip r:embed="rId5"/>
            <a:srcRect/>
            <a:stretch>
              <a:fillRect/>
            </a:stretch>
          </p:blipFill>
          <p:spPr bwMode="auto">
            <a:xfrm>
              <a:off x="5568" y="2592"/>
              <a:ext cx="192" cy="495"/>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457200" y="762000"/>
            <a:ext cx="5105400" cy="2663825"/>
          </a:xfrm>
          <a:prstGeom prst="rect">
            <a:avLst/>
          </a:prstGeom>
          <a:noFill/>
          <a:ln w="9525">
            <a:solidFill>
              <a:srgbClr val="0000FF"/>
            </a:solidFill>
            <a:miter lim="800000"/>
            <a:headEnd/>
            <a:tailEnd/>
          </a:ln>
          <a:effectLst/>
        </p:spPr>
        <p:txBody>
          <a:bodyPr>
            <a:spAutoFit/>
          </a:bodyPr>
          <a:lstStyle/>
          <a:p>
            <a:pPr eaLnBrk="0" hangingPunct="0"/>
            <a:r>
              <a:rPr lang="en-US" altLang="zh-CN" sz="2800">
                <a:ea typeface="宋体" pitchFamily="2" charset="-122"/>
              </a:rPr>
              <a:t>On the opposite bank, the hare again carried the tortoise and they reached the finishing line together. They both felt a greater sense of satisfaction than they'd felt earlier. </a:t>
            </a:r>
          </a:p>
        </p:txBody>
      </p:sp>
      <p:grpSp>
        <p:nvGrpSpPr>
          <p:cNvPr id="2" name="Group 11"/>
          <p:cNvGrpSpPr>
            <a:grpSpLocks/>
          </p:cNvGrpSpPr>
          <p:nvPr/>
        </p:nvGrpSpPr>
        <p:grpSpPr bwMode="auto">
          <a:xfrm>
            <a:off x="304800" y="3429000"/>
            <a:ext cx="8839200" cy="3429000"/>
            <a:chOff x="192" y="2160"/>
            <a:chExt cx="5568" cy="2160"/>
          </a:xfrm>
        </p:grpSpPr>
        <p:grpSp>
          <p:nvGrpSpPr>
            <p:cNvPr id="3" name="Group 9"/>
            <p:cNvGrpSpPr>
              <a:grpSpLocks/>
            </p:cNvGrpSpPr>
            <p:nvPr/>
          </p:nvGrpSpPr>
          <p:grpSpPr bwMode="auto">
            <a:xfrm>
              <a:off x="192" y="2160"/>
              <a:ext cx="5472" cy="2160"/>
              <a:chOff x="288" y="2160"/>
              <a:chExt cx="5472" cy="2160"/>
            </a:xfrm>
          </p:grpSpPr>
          <p:pic>
            <p:nvPicPr>
              <p:cNvPr id="54278" name="Picture 6" descr="BD09051_"/>
              <p:cNvPicPr>
                <a:picLocks noChangeAspect="1" noChangeArrowheads="1"/>
              </p:cNvPicPr>
              <p:nvPr/>
            </p:nvPicPr>
            <p:blipFill>
              <a:blip r:embed="rId2"/>
              <a:srcRect/>
              <a:stretch>
                <a:fillRect/>
              </a:stretch>
            </p:blipFill>
            <p:spPr bwMode="auto">
              <a:xfrm>
                <a:off x="288" y="2160"/>
                <a:ext cx="5472" cy="2160"/>
              </a:xfrm>
              <a:prstGeom prst="rect">
                <a:avLst/>
              </a:prstGeom>
              <a:noFill/>
            </p:spPr>
          </p:pic>
          <p:pic>
            <p:nvPicPr>
              <p:cNvPr id="54279" name="Picture 7" descr="j0125341"/>
              <p:cNvPicPr>
                <a:picLocks noChangeAspect="1" noChangeArrowheads="1"/>
              </p:cNvPicPr>
              <p:nvPr/>
            </p:nvPicPr>
            <p:blipFill>
              <a:blip r:embed="rId3"/>
              <a:srcRect/>
              <a:stretch>
                <a:fillRect/>
              </a:stretch>
            </p:blipFill>
            <p:spPr bwMode="auto">
              <a:xfrm>
                <a:off x="4944" y="2976"/>
                <a:ext cx="667" cy="672"/>
              </a:xfrm>
              <a:prstGeom prst="rect">
                <a:avLst/>
              </a:prstGeom>
              <a:noFill/>
              <a:ln w="9525">
                <a:noFill/>
                <a:miter lim="800000"/>
                <a:headEnd/>
                <a:tailEnd/>
              </a:ln>
            </p:spPr>
          </p:pic>
          <p:pic>
            <p:nvPicPr>
              <p:cNvPr id="54280" name="Picture 8" descr="AN01095_"/>
              <p:cNvPicPr>
                <a:picLocks noChangeAspect="1" noChangeArrowheads="1"/>
              </p:cNvPicPr>
              <p:nvPr/>
            </p:nvPicPr>
            <p:blipFill>
              <a:blip r:embed="rId4"/>
              <a:srcRect/>
              <a:stretch>
                <a:fillRect/>
              </a:stretch>
            </p:blipFill>
            <p:spPr bwMode="auto">
              <a:xfrm>
                <a:off x="4944" y="3072"/>
                <a:ext cx="609" cy="305"/>
              </a:xfrm>
              <a:prstGeom prst="rect">
                <a:avLst/>
              </a:prstGeom>
              <a:noFill/>
            </p:spPr>
          </p:pic>
        </p:grpSp>
        <p:pic>
          <p:nvPicPr>
            <p:cNvPr id="54282" name="Picture 10" descr="BD05219_"/>
            <p:cNvPicPr>
              <a:picLocks noChangeAspect="1" noChangeArrowheads="1"/>
            </p:cNvPicPr>
            <p:nvPr/>
          </p:nvPicPr>
          <p:blipFill>
            <a:blip r:embed="rId5"/>
            <a:srcRect/>
            <a:stretch>
              <a:fillRect/>
            </a:stretch>
          </p:blipFill>
          <p:spPr bwMode="auto">
            <a:xfrm>
              <a:off x="5568" y="2976"/>
              <a:ext cx="192" cy="495"/>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57200" y="762000"/>
            <a:ext cx="7848600" cy="5216525"/>
          </a:xfrm>
          <a:prstGeom prst="rect">
            <a:avLst/>
          </a:prstGeom>
          <a:noFill/>
          <a:ln w="9525">
            <a:noFill/>
            <a:miter lim="800000"/>
            <a:headEnd/>
            <a:tailEnd/>
          </a:ln>
          <a:effectLst/>
        </p:spPr>
        <p:txBody>
          <a:bodyPr>
            <a:spAutoFit/>
          </a:bodyPr>
          <a:lstStyle/>
          <a:p>
            <a:r>
              <a:rPr lang="en-US" altLang="zh-CN" sz="2800">
                <a:ea typeface="宋体" pitchFamily="2" charset="-122"/>
              </a:rPr>
              <a:t>The moral of the story? </a:t>
            </a:r>
          </a:p>
          <a:p>
            <a:endParaRPr lang="en-US" altLang="zh-CN" sz="2800">
              <a:ea typeface="宋体" pitchFamily="2" charset="-122"/>
            </a:endParaRPr>
          </a:p>
          <a:p>
            <a:r>
              <a:rPr lang="en-US" altLang="zh-CN" sz="2800" i="1">
                <a:solidFill>
                  <a:srgbClr val="CC0000"/>
                </a:solidFill>
                <a:ea typeface="宋体" pitchFamily="2" charset="-122"/>
              </a:rPr>
              <a:t>It's good to be individually brilliant and to have strong core competencies; but unless you're able to work in a team and harness each other's core competencies, you'll always perform below par because there will always be situations at which you'll do poorly and someone else does well. </a:t>
            </a:r>
          </a:p>
          <a:p>
            <a:pPr eaLnBrk="0" hangingPunct="0"/>
            <a:r>
              <a:rPr lang="en-US" altLang="zh-CN" sz="2800" i="1">
                <a:solidFill>
                  <a:srgbClr val="CC0000"/>
                </a:solidFill>
                <a:ea typeface="宋体" pitchFamily="2" charset="-122"/>
              </a:rPr>
              <a:t> </a:t>
            </a:r>
          </a:p>
          <a:p>
            <a:pPr eaLnBrk="0" hangingPunct="0"/>
            <a:r>
              <a:rPr lang="en-US" altLang="zh-CN" sz="2800" i="1">
                <a:solidFill>
                  <a:srgbClr val="6600CC"/>
                </a:solidFill>
                <a:ea typeface="宋体" pitchFamily="2" charset="-122"/>
              </a:rPr>
              <a:t>Teamwork is mainly about situational leadership, letting the person with the relevant core competency for a situation take leadership</a:t>
            </a:r>
            <a:r>
              <a:rPr lang="en-US" altLang="zh-CN" sz="2800">
                <a:solidFill>
                  <a:srgbClr val="6600CC"/>
                </a:solidFill>
                <a:ea typeface="宋体" pitchFamily="2" charset="-122"/>
              </a:rPr>
              <a:t>.</a:t>
            </a:r>
            <a:r>
              <a:rPr lang="en-US" altLang="zh-CN" sz="2800">
                <a:ea typeface="宋体" pitchFamily="2"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dissolve">
                                      <p:cBhvr>
                                        <p:cTn id="7" dur="500"/>
                                        <p:tgtEl>
                                          <p:spTgt spid="10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2">
                                            <p:txEl>
                                              <p:pRg st="2" end="2"/>
                                            </p:txEl>
                                          </p:spTgt>
                                        </p:tgtEl>
                                        <p:attrNameLst>
                                          <p:attrName>style.visibility</p:attrName>
                                        </p:attrNameLst>
                                      </p:cBhvr>
                                      <p:to>
                                        <p:strVal val="visible"/>
                                      </p:to>
                                    </p:set>
                                    <p:animEffect transition="in" filter="dissolve">
                                      <p:cBhvr>
                                        <p:cTn id="12" dur="500"/>
                                        <p:tgtEl>
                                          <p:spTgt spid="1024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2">
                                            <p:txEl>
                                              <p:pRg st="3" end="3"/>
                                            </p:txEl>
                                          </p:spTgt>
                                        </p:tgtEl>
                                        <p:attrNameLst>
                                          <p:attrName>style.visibility</p:attrName>
                                        </p:attrNameLst>
                                      </p:cBhvr>
                                      <p:to>
                                        <p:strVal val="visible"/>
                                      </p:to>
                                    </p:set>
                                    <p:animEffect transition="in" filter="dissolve">
                                      <p:cBhvr>
                                        <p:cTn id="17" dur="500"/>
                                        <p:tgtEl>
                                          <p:spTgt spid="1024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2">
                                            <p:txEl>
                                              <p:pRg st="4" end="4"/>
                                            </p:txEl>
                                          </p:spTgt>
                                        </p:tgtEl>
                                        <p:attrNameLst>
                                          <p:attrName>style.visibility</p:attrName>
                                        </p:attrNameLst>
                                      </p:cBhvr>
                                      <p:to>
                                        <p:strVal val="visible"/>
                                      </p:to>
                                    </p:set>
                                    <p:animEffect transition="in" filter="dissolve">
                                      <p:cBhvr>
                                        <p:cTn id="22" dur="500"/>
                                        <p:tgtEl>
                                          <p:spTgt spid="102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57200" y="762000"/>
            <a:ext cx="8077200" cy="5630863"/>
          </a:xfrm>
          <a:prstGeom prst="rect">
            <a:avLst/>
          </a:prstGeom>
          <a:noFill/>
          <a:ln w="9525">
            <a:noFill/>
            <a:miter lim="800000"/>
            <a:headEnd/>
            <a:tailEnd/>
          </a:ln>
          <a:effectLst/>
        </p:spPr>
        <p:txBody>
          <a:bodyPr>
            <a:spAutoFit/>
          </a:bodyPr>
          <a:lstStyle/>
          <a:p>
            <a:r>
              <a:rPr lang="en-US" altLang="zh-CN">
                <a:ea typeface="宋体" pitchFamily="2" charset="-122"/>
              </a:rPr>
              <a:t>There are more lessons to be learnt from this story. </a:t>
            </a:r>
          </a:p>
          <a:p>
            <a:pPr eaLnBrk="0" hangingPunct="0"/>
            <a:r>
              <a:rPr lang="en-US" altLang="zh-CN">
                <a:ea typeface="宋体" pitchFamily="2" charset="-122"/>
              </a:rPr>
              <a:t>  </a:t>
            </a:r>
          </a:p>
          <a:p>
            <a:pPr eaLnBrk="0" hangingPunct="0"/>
            <a:r>
              <a:rPr lang="en-US" altLang="zh-CN">
                <a:ea typeface="宋体" pitchFamily="2" charset="-122"/>
              </a:rPr>
              <a:t>Note that neither the hare nor the tortoise gave up after failures. The hare decided to work harder and put in more effort after his failure. The tortoise changed his strategy because he was already working as hard as he could. </a:t>
            </a:r>
          </a:p>
          <a:p>
            <a:pPr eaLnBrk="0" hangingPunct="0"/>
            <a:endParaRPr lang="en-US" altLang="zh-CN">
              <a:ea typeface="宋体" pitchFamily="2" charset="-122"/>
            </a:endParaRPr>
          </a:p>
          <a:p>
            <a:pPr eaLnBrk="0" hangingPunct="0"/>
            <a:r>
              <a:rPr lang="en-US" altLang="zh-CN" i="1">
                <a:solidFill>
                  <a:srgbClr val="CC0000"/>
                </a:solidFill>
                <a:ea typeface="宋体" pitchFamily="2" charset="-122"/>
              </a:rPr>
              <a:t>In life, when faced with failure, sometimes it is appropriate to work harder and put in more effort. Sometimes it is appropriate to change strategy and try something different. And sometimes it is appropriate to do both</a:t>
            </a:r>
            <a:r>
              <a:rPr lang="en-US" altLang="zh-CN">
                <a:solidFill>
                  <a:srgbClr val="CC0000"/>
                </a:solidFill>
                <a:ea typeface="宋体" pitchFamily="2" charset="-122"/>
              </a:rPr>
              <a:t>.</a:t>
            </a:r>
            <a:r>
              <a:rPr lang="en-US" altLang="zh-CN">
                <a:ea typeface="宋体" pitchFamily="2" charset="-122"/>
              </a:rPr>
              <a:t> </a:t>
            </a:r>
          </a:p>
          <a:p>
            <a:pPr eaLnBrk="0" hangingPunct="0"/>
            <a:r>
              <a:rPr lang="en-US" altLang="zh-CN">
                <a:ea typeface="宋体" pitchFamily="2" charset="-122"/>
              </a:rPr>
              <a:t>  </a:t>
            </a:r>
          </a:p>
          <a:p>
            <a:pPr eaLnBrk="0" hangingPunct="0"/>
            <a:r>
              <a:rPr lang="en-US" altLang="zh-CN">
                <a:ea typeface="宋体" pitchFamily="2" charset="-122"/>
              </a:rPr>
              <a:t>The hare and the tortoise also learnt another vital lesson. </a:t>
            </a:r>
            <a:r>
              <a:rPr lang="en-US" altLang="zh-CN" i="1">
                <a:solidFill>
                  <a:srgbClr val="6600CC"/>
                </a:solidFill>
                <a:ea typeface="宋体" pitchFamily="2" charset="-122"/>
              </a:rPr>
              <a:t>When we stop competing against a rival and instead start competing against the situation, we perform far better.</a:t>
            </a:r>
            <a:r>
              <a:rPr lang="en-US" altLang="zh-CN" sz="2800">
                <a:ea typeface="宋体" pitchFamily="2"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barn(outVertical)">
                                      <p:cBhvr>
                                        <p:cTn id="7" dur="500"/>
                                        <p:tgtEl>
                                          <p:spTgt spid="11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1266">
                                            <p:txEl>
                                              <p:pRg st="1" end="1"/>
                                            </p:txEl>
                                          </p:spTgt>
                                        </p:tgtEl>
                                        <p:attrNameLst>
                                          <p:attrName>style.visibility</p:attrName>
                                        </p:attrNameLst>
                                      </p:cBhvr>
                                      <p:to>
                                        <p:strVal val="visible"/>
                                      </p:to>
                                    </p:set>
                                    <p:animEffect transition="in" filter="barn(outVertical)">
                                      <p:cBhvr>
                                        <p:cTn id="12" dur="500"/>
                                        <p:tgtEl>
                                          <p:spTgt spid="112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1266">
                                            <p:txEl>
                                              <p:pRg st="2" end="2"/>
                                            </p:txEl>
                                          </p:spTgt>
                                        </p:tgtEl>
                                        <p:attrNameLst>
                                          <p:attrName>style.visibility</p:attrName>
                                        </p:attrNameLst>
                                      </p:cBhvr>
                                      <p:to>
                                        <p:strVal val="visible"/>
                                      </p:to>
                                    </p:set>
                                    <p:animEffect transition="in" filter="barn(outVertical)">
                                      <p:cBhvr>
                                        <p:cTn id="17" dur="500"/>
                                        <p:tgtEl>
                                          <p:spTgt spid="112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1266">
                                            <p:txEl>
                                              <p:pRg st="4" end="4"/>
                                            </p:txEl>
                                          </p:spTgt>
                                        </p:tgtEl>
                                        <p:attrNameLst>
                                          <p:attrName>style.visibility</p:attrName>
                                        </p:attrNameLst>
                                      </p:cBhvr>
                                      <p:to>
                                        <p:strVal val="visible"/>
                                      </p:to>
                                    </p:set>
                                    <p:animEffect transition="in" filter="barn(outVertical)">
                                      <p:cBhvr>
                                        <p:cTn id="22" dur="500"/>
                                        <p:tgtEl>
                                          <p:spTgt spid="1126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1266">
                                            <p:txEl>
                                              <p:pRg st="5" end="5"/>
                                            </p:txEl>
                                          </p:spTgt>
                                        </p:tgtEl>
                                        <p:attrNameLst>
                                          <p:attrName>style.visibility</p:attrName>
                                        </p:attrNameLst>
                                      </p:cBhvr>
                                      <p:to>
                                        <p:strVal val="visible"/>
                                      </p:to>
                                    </p:set>
                                    <p:animEffect transition="in" filter="barn(outVertical)">
                                      <p:cBhvr>
                                        <p:cTn id="27" dur="500"/>
                                        <p:tgtEl>
                                          <p:spTgt spid="1126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1266">
                                            <p:txEl>
                                              <p:pRg st="6" end="6"/>
                                            </p:txEl>
                                          </p:spTgt>
                                        </p:tgtEl>
                                        <p:attrNameLst>
                                          <p:attrName>style.visibility</p:attrName>
                                        </p:attrNameLst>
                                      </p:cBhvr>
                                      <p:to>
                                        <p:strVal val="visible"/>
                                      </p:to>
                                    </p:set>
                                    <p:animEffect transition="in" filter="barn(outVertical)">
                                      <p:cBhvr>
                                        <p:cTn id="32" dur="500"/>
                                        <p:tgtEl>
                                          <p:spTgt spid="112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066800"/>
            <a:ext cx="6705600" cy="1569660"/>
          </a:xfrm>
          <a:prstGeom prst="rect">
            <a:avLst/>
          </a:prstGeom>
          <a:noFill/>
        </p:spPr>
        <p:txBody>
          <a:bodyPr wrap="square" rtlCol="0">
            <a:spAutoFit/>
          </a:bodyPr>
          <a:lstStyle/>
          <a:p>
            <a:r>
              <a:rPr lang="en-US" sz="9600" dirty="0" smtClean="0"/>
              <a:t>               </a:t>
            </a:r>
            <a:endParaRPr lang="en-US" sz="9600" dirty="0"/>
          </a:p>
        </p:txBody>
      </p:sp>
      <p:sp>
        <p:nvSpPr>
          <p:cNvPr id="3" name="Rectangle 2"/>
          <p:cNvSpPr/>
          <p:nvPr/>
        </p:nvSpPr>
        <p:spPr>
          <a:xfrm>
            <a:off x="1143000" y="2438400"/>
            <a:ext cx="6852966" cy="1569660"/>
          </a:xfrm>
          <a:prstGeom prst="rect">
            <a:avLst/>
          </a:prstGeom>
          <a:noFill/>
        </p:spPr>
        <p:txBody>
          <a:bodyPr wrap="none" lIns="91440" tIns="45720" rIns="91440" bIns="45720">
            <a:spAutoFit/>
          </a:bodyPr>
          <a:lstStyle/>
          <a:p>
            <a:pPr algn="ctr"/>
            <a:r>
              <a:rPr lang="en-US" sz="9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THANK YOU</a:t>
            </a:r>
            <a:endParaRPr lang="en-US"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Grp="1" noChangeArrowheads="1"/>
          </p:cNvSpPr>
          <p:nvPr>
            <p:ph type="title"/>
          </p:nvPr>
        </p:nvSpPr>
        <p:spPr/>
        <p:txBody>
          <a:bodyPr/>
          <a:lstStyle/>
          <a:p>
            <a:endParaRPr lang="en-US"/>
          </a:p>
        </p:txBody>
      </p:sp>
      <p:pic>
        <p:nvPicPr>
          <p:cNvPr id="14340" name="Picture 4" descr="5280543[1]"/>
          <p:cNvPicPr>
            <a:picLocks noChangeAspect="1" noChangeArrowheads="1" noCrop="1"/>
          </p:cNvPicPr>
          <p:nvPr>
            <p:ph idx="1"/>
          </p:nvPr>
        </p:nvPicPr>
        <p:blipFill>
          <a:blip r:embed="rId2"/>
          <a:srcRect/>
          <a:stretch>
            <a:fillRect/>
          </a:stretch>
        </p:blipFill>
        <p:spPr>
          <a:xfrm>
            <a:off x="0" y="0"/>
            <a:ext cx="9144000" cy="9906000"/>
          </a:xfrm>
          <a:noFill/>
          <a:ln/>
        </p:spPr>
      </p:pic>
      <p:sp>
        <p:nvSpPr>
          <p:cNvPr id="14343" name="WordArt 7"/>
          <p:cNvSpPr>
            <a:spLocks noChangeArrowheads="1" noChangeShapeType="1" noTextEdit="1"/>
          </p:cNvSpPr>
          <p:nvPr/>
        </p:nvSpPr>
        <p:spPr bwMode="auto">
          <a:xfrm>
            <a:off x="133350" y="3143250"/>
            <a:ext cx="8877300" cy="112395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Baton---short tube or stick carried in relay race.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ircle(in)">
                                      <p:cBhvr>
                                        <p:cTn id="7" dur="20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14343"/>
                                        </p:tgtEl>
                                        <p:attrNameLst>
                                          <p:attrName>style.visibility</p:attrName>
                                        </p:attrNameLst>
                                      </p:cBhvr>
                                      <p:to>
                                        <p:strVal val="visible"/>
                                      </p:to>
                                    </p:set>
                                    <p:anim calcmode="lin" valueType="num">
                                      <p:cBhvr>
                                        <p:cTn id="12" dur="500" fill="hold"/>
                                        <p:tgtEl>
                                          <p:spTgt spid="14343"/>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4343"/>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4343"/>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4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type="title"/>
          </p:nvPr>
        </p:nvSpPr>
        <p:spPr/>
        <p:txBody>
          <a:bodyPr/>
          <a:lstStyle/>
          <a:p>
            <a:endParaRPr lang="en-US"/>
          </a:p>
        </p:txBody>
      </p:sp>
      <p:pic>
        <p:nvPicPr>
          <p:cNvPr id="15364" name="Picture 4" descr="66750698"/>
          <p:cNvPicPr>
            <a:picLocks noChangeAspect="1" noChangeArrowheads="1"/>
          </p:cNvPicPr>
          <p:nvPr>
            <p:ph idx="1"/>
          </p:nvPr>
        </p:nvPicPr>
        <p:blipFill>
          <a:blip r:embed="rId2"/>
          <a:srcRect/>
          <a:stretch>
            <a:fillRect/>
          </a:stretch>
        </p:blipFill>
        <p:spPr>
          <a:xfrm>
            <a:off x="0" y="0"/>
            <a:ext cx="9144000" cy="8434388"/>
          </a:xfrm>
          <a:noFill/>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emteamwork">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
      <a:majorFont>
        <a:latin typeface="Franklin Gothic Book"/>
        <a:ea typeface=""/>
        <a:cs typeface=""/>
      </a:majorFont>
      <a:minorFont>
        <a:latin typeface="Perpetua"/>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poemteamwork</Template>
  <TotalTime>9</TotalTime>
  <Words>1545</Words>
  <Application>Microsoft Office PowerPoint</Application>
  <PresentationFormat>On-screen Show (4:3)</PresentationFormat>
  <Paragraphs>228</Paragraphs>
  <Slides>78</Slides>
  <Notes>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poemteamwork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The story continues …</vt:lpstr>
      <vt:lpstr>Slide 60</vt:lpstr>
      <vt:lpstr>Slide 61</vt:lpstr>
      <vt:lpstr>Slide 62</vt:lpstr>
      <vt:lpstr>Slide 63</vt:lpstr>
      <vt:lpstr>But the story doesn't end here …</vt:lpstr>
      <vt:lpstr>Slide 65</vt:lpstr>
      <vt:lpstr>Slide 66</vt:lpstr>
      <vt:lpstr>Slide 67</vt:lpstr>
      <vt:lpstr>Slide 68</vt:lpstr>
      <vt:lpstr>Slide 69</vt:lpstr>
      <vt:lpstr>The story still hasn't ended …</vt:lpstr>
      <vt:lpstr>Slide 71</vt:lpstr>
      <vt:lpstr>Slide 72</vt:lpstr>
      <vt:lpstr>Slide 73</vt:lpstr>
      <vt:lpstr>Slide 74</vt:lpstr>
      <vt:lpstr>Slide 75</vt:lpstr>
      <vt:lpstr>Slide 76</vt:lpstr>
      <vt:lpstr>Slide 77</vt:lpstr>
      <vt:lpstr>Slide 78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compaq</dc:creator>
  <cp:lastModifiedBy>compaq</cp:lastModifiedBy>
  <cp:revision>2</cp:revision>
  <dcterms:created xsi:type="dcterms:W3CDTF">2011-08-30T10:25:47Z</dcterms:created>
  <dcterms:modified xsi:type="dcterms:W3CDTF">2011-09-01T15:53:37Z</dcterms:modified>
</cp:coreProperties>
</file>