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70" r:id="rId4"/>
    <p:sldId id="257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2" r:id="rId14"/>
    <p:sldId id="271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4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8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7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3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8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EAC1-07CC-4629-8F9B-C0C0C3BBC7B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DBE4-66FF-4463-A8B3-98C983672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2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Sharing our feelings</a:t>
            </a:r>
            <a:br>
              <a:rPr lang="en-US" dirty="0" smtClean="0"/>
            </a:br>
            <a:r>
              <a:rPr lang="en-US" dirty="0" smtClean="0"/>
              <a:t>lesson 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udayindia.org/content_23oct2010/naturopathy-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86868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8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sight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refractivesurgeryanddryeyes.com/images/Opthalmosco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229600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18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healthlob.com/wp-content/uploads/2011/05/299579-49324-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00100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51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Things used by a blind person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3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cane stick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://t3.gstatic.com/images?q=tbn:ANd9GcQ4rT2_mZaZR2iwPtykL6VOirGQBEkWLnu0ZRjMAqKjctQIgz24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5334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4" name="AutoShape 2" descr="data:image/jpg;base64,/9j/4AAQSkZJRgABAQAAAQABAAD/2wCEAAkGBhMSEBQUExQUFBQVFBQUFBcXFRQXFBQXFBQVFBQVFxQXHCYeFxkjGRQUHy8gIycpLCwsFR4xNTAqNSYrLCkBCQoKDgwOFw8PGiwkHBwpLCwsKSkpKSwsKSwpLCkpLCksLCwpKSkpLCksKSkpKSksLCksLCwpLCkpKSwsLCwsKf/AABEIALcBEwMBIgACEQEDEQH/xAAcAAAABwEBAAAAAAAAAAAAAAAAAQIDBAYHBQj/xABHEAABAwEEBgYGBwUHBQEAAAABAAIDEQQSITEFBkFRcZEHEyJhgaEUMkKx0fBSYnKCkqLBIzND0uEkU4OTssLxFRdEVLMW/8QAGgEAAgMBAQAAAAAAAAAAAAAAAAECAwQFBv/EAC8RAAIBAgUDAwIFBQAAAAAAAAABAgMRBBIhQVETFDEyYaEigRVCUnHwBSNiseH/2gAMAwEAAhEDEQA/ALtG0KQ1iQxmCdavM3O/YW1LCSEKIuKwooUQBR0QITdREJaIpNDTEUQISqIqEKIxNUdUqqFxABXUm6l3SjqgLiQ1HRGltHipIi2JAR3U4GBH1asUbkcxxNaNEvtFmdGwgE0xO4LCtPaNls8t2QG8M6jPgdq9Hlq5OltAxTtuzRteO8Yjgdi0U6zpbaFU6Uanl6nnpkrT3KQyoyK0TS/Q/E6pgkLD9F3abzzCp2k9Q7dZ8erL2jbGbw/Dmt8MVTlvb9zHPCzjtc5/WbwnA5pbQjLEYnCvcuebUWmj2kHdkeRTjLU3fTjgtKkZnGxNbZtzh44e5O26xyG6WtFKMvXSCSW1xpmojZVIitpCd0KwUdqLTQ1B5eRU6HSjhk5HFpY5OAcNzgD70+0Wd/rMunewkeWSNAsPx6fNKPa1w7wg59meQblwjItNKcuKaGgmH93N4PH6j4JiXQszfZDhvaQf6+SNQsTLRYmyNLRKaEUo4D3iih2PQxiD2lrJQ6tDheAIAwrSmWwqOHEGhq099R71IjkdsNfFF2FjmaSsTou1GyVuZdnnUbj3qU/Q3WxhzJr7i2lHD1ca4OBOzeAc1N9NeNpCQ+1B3rNY7i0V5jFF0LU5x01NGbl49ns4PeBhuFUFIdYoSamPE/WcgnoBuDXJ0FNXggHUXlz0Y+jDk22RLCBWFgo6pAKUHJpkGhQQIoiBRgp3EEgcEd1EogHmhcQCMFMAgUKJdEm6kK4LqTLM1jXOebrWgucTkABUk+CcCznpm1n6qztszD2pe0/uYDgPEj8qupQzyUUV1J5YtnP0305lry2zWdrgPblJx77jKU8XLjf959IO9XqR9mEmni96pFrDWRiMt/alwfIdwIwjpspUE95NfVCeswADbzSbwvUBAwrQc6FduOHppeDmOrJ+WXuHpT0kWg/szXH1Ix5f1UmHphtjP3kEbh3NcP8ATIfcqnXIDAAV4DcmnmpR0ocIM8uTSdHdMtmeQJoXxu3tcHflcGn3q2aN1jsto/dTMJPsu7D/AMLqV8FhDowcCAeITfohb6ji3uzby2eConhKcvGhbHEzj7m/aS1cs84pLEx/ForzzVP0r0PWd9TC98R3Hts5HHzVM0Nrva7OQ0SuG5ru3G7ubey4Ciu2i+lhpoLRCR9aM1H4HGvmVneHq0/QzQsRCfrRTNJdFtthqYw2UfUdQ/gcq5aYp4TSVjmn67S3zyXoPRus1jtH7uZl4+y43HfhdSvgp9p0Y14o5rXA7CAfIoWJqw0mhOjSn6XY82tt42gjzHMKVDaAfVcD4rXtK9F9ilqRGYnHbGbv5cvJU/SnQ1I2pgla/ukF134m4eSvjjKb86FUsLJenUrbLQQpcOlHDaVBt2rVvs3rxSXRtA6xnMZKFFpenrsB33TQ/hK0xlGWsWZ5QlHyiy/9TvCjqO4gFNPhjdkLv2TTyyXKht8Tvaunc4U88lNZE6lW9obxiOYU9SAswOHqv5/0+CYfI8ZsB4UPwKd64jNGJgU7hYielt+g783wQUugQRdBY1htpKdbaCoY+QnGnd/ULy9z0ViULQnGWlRGn5+KMt8PcojOlHaap28uUCeCejtRBxTTFY6TXJd5RY5QU4HqVyDiPFKaU0HJYKdyLQu6gBTNFVKBQQAEKoEIq70wFArK+lnVeMOFsfIXEua3qzkAxhdQU2dmn3lptplutryWV9L9ocYIgMqyV4/s/wBL3mtOFb6sUiqtH+22ZNJIXuJJqXEkneSakqyRyggEUpQNHBou/oq9EyrhxXZYz9mKYgj3nHJd2RyhZtBA44n9EpkwKiyDFG1qSsFyaE8xhTFlJrTNWvQmr7pqUCkSuiuTWO80g7fI7CO9CyxOdGHXScBeNDSveditesmgvRwGEG+4A0Aq4BxutoNrnO7LRtNdjSupbOipo0eZZJpY7RHE+YtY4GFhY0vEfV0xoBdvA4mpywVU5Rha+41Fy8FBcABVxDRvPwGJPcF1NE61TwCsVomDR7JbVh+48/7VxvWuuIxujwqKn57k4GqVluiKuX7RnTGBQTtjd3i/EfztunwIVz0VrdZLSBckDSfZfQcnVunmsPDaIMsEZNW1jdvjN08hgeSzzw1OW1i2NacT0O+zLjaV1Qs0/wC9hjcd90B34hisx0NrnbrFQE+kwjNtO0B9n+Wi0zVjXizW5o6twbJtYTjXcN/DNYKmGlT1XwbIYjNoypaT6HoHV6mSSM7jR7eTsfNVe2dF1thN6Itk743lj/wn4rdDGmnQApRr1Yb3/cm4U5eUeerRaLZAaTxn/GiP/wBG0J5o4tNQu9eJ7N7o3CQfhdQ/mW/SWQEUIBG4iq4GktQrFNW9A1rvpM7B5totEcb+pFMsKvysykT2Q/8AkgdzopqjjRhHmUSvMnQ9ZyTSWcDYKtNPEtQV3d0yrtJncBB+KMx/8pkCidZJ87FwTtWFtfv5pwH52JAFeKIVCQh5CniPMJDTXLklPkw7/NAFc1p129CeyMR9YXNvntXaCpaNhxNDyXLs3TCK9uzmg2tkBNPFoVN1t0n11rmfWoDurbuozs+ZqfFceIYcV26WDp5FmWv3OPVxU87yvQ1pnS3Ztscw8GH/AHKZF0rWI5mUcY/gVjr0hSeBpe4u8qG4R9KFgP8AEeOMb/gnR0lWD+9d/lyfyrDmlOtCXY0+X/PsLu5+xuLOkiwH+Mf8uT+VL/7iWD+//JL/ACrEQaJbWJ9jT5f8+wu6l7G1S68WBzT/AGhmW0PHvaqZrRpSx2uzmP0mJrwQ9jiTQOAIo4U9UgkHiqQ9mC5brF2iK0pzxyTjgoRakm9B91JqzSGHwBriKtBBpg68w97XjCnFdGzy9kAihFBsxw2UwK4b5HcEcUr25Ej53LbYzXO26JQ7bMWjDM+Sbj0m8ZgHwp7kU9svjtNGHH4oSAhBxrtV91G15msgcJCLjmODHOBL43U9ZrR2pKCuGGIHaAqVR+sIyAHhjzNU28urU1x2mvvUhGl6t68Qi1tldG58bK3GufemDyKOtMhOD5S2oAyY00btJ1K1awWe1WG0uieH/wBnmq3J4/ZOwLTiPcvN88lmdHVjZopRvc2SN3A0a6M/i/VHZNOSs23hQjOjqHAio7t6z1aPUebcthUcdC06Lst9kffGw+VPeCrPZtTXvbUNVDsWkJY7LDPH6sMjoXg4g3j1sdRmK3pBX6q2rVLT0Vtghc2V0TReErGuLH3qNpVzSCQMcK0N4HGlFc00V2b8Gd6T0G6I4ghcdzqHctR13miuAXg94FC7Cru80wrSlVmktojuuBBvVqKUpRLyCe0hyz2lQdMhrR1jKslqAC00vbe1TdTPOtFFZbaFO2yZr43DaGlw8NyVtR3L/qH0s1pDbTiKATHZu6zePr8961QOB/ReVtEtvSnEDB2dcaNc6n5aeK2jom0xJJHNA83mwGMxk5hsgdVnAFtRuvU2BYsTQUfqRqo1G3lZoJHiklqK8lXlgNY31IRpd0d6CVkPMynVIy5JTSDlyThiqmnx0zWM3J3Da4hSI5AfnFRmu3pZakDQ8+P/AJXA1w02bPZXH23diM7bztvgKnwXbFopn88VlvSFpfrrV1YPYhF3uLzQvPhgPArThaXVqJbbmbE1OnB8lVlGQTg9ybjzJ2BESvRnCHXFIRhyTVAhxjk6JVHqlNCAJ8La5p4lRonYLo6L0VJPUsAutxe9xoxgGJJdw2ZoERXtJTEsAd6w7q1Iw3YbF27BoJ877sNXtBoZCLkfhXHwz7grJaej1txoZIb4HaLhVjuAGLfNOwXM6k0Q3Zgo50YdlCrRpTQz7O6690ZO5rwTjlVuBHJNWTQz5AXgXY2+s91Qwd31j3CpxTC5WxYHbkG2Fx2K1W7QromB8gc0ON1jSA2R9BUuIxuNy3nEcV1NHaoOlhLiDE+vYDnBzXimZFKt8+CAuUuz6MHtf0Up1nXRtNi6slrzR42C65px+k04YKKQkIr9t0fdNRtyUF0ZCs9ohvCi4s8JaaFMkgtGWsNvxvJEcoAcc7rmmrJKbbp8i7euroTSb7K50eIJNcCC3LAgjMEUNVxbqditVKNfUtHqkeszuG9vdyptBlhtunHuzNVyJbWmzvBBb9IHAcdo4FR3zgZYnfs8AkMkNNSKnPLenLZEaAbQkaKfR9D7Qp4jFT7RGo7jObYI7oc+uUbyRtBNIx5yNW0dDdlPo88xw62UU4MbQe9UzU/Ur02OQCgwaXvJdQk3gGCnge4xnetf1V0J6JZI4cCWg3qZEk9/dRYsXUVsi8mqhB+o6pSaJdUKLnXNlxuqCX1Z3okh3RTg8p1kmGKRVGGrIbRzq8MEjhyQaCMvnwSy8HPBIVzmaf0q2CzySnNrcAdrjg0d+JCxiWQ4kmpJJJ3kmpPNXLpH0rekbADUM7b/ALRHZaeDcfvBUg4ld3A0slPM/LOPjKmeeVeEONGFEm8lVSSt5iDvoVSaIwgAy5KbIiQogRY9V9BekG840jaaHe450B2YZnv5WvWR4isJYwBrS5jQBkO1eI7/AFTxXD1I0gLjovaaS8d4NK8j71L12n/Yxt3yV/C0j/d5IEysutDiakk0GHdw3eC1+x16qOpqerZWuZN0VPNY1GalbXEKADcAOQopITKFY9Eek2+YOrcbI9z95F8hrfGnIFWHW2MNsTmtAa1pjAAwAF8ZBc7Vi2htttMZwMkji2uGLHvN3xDq+C7Gtzf7HJ/h/wD0amBSLbIXWSCpJuvmaMdlInAead0T6UYJhDUx07VK4b7n1qZ02eCDbSW2JtA0/wBpd6zWu/hNIpeGGRV50BaOss8TqNbVnqtFGg1INAMsQiwGWOiIPBAFW3Xq0O64Mo27ca6t1t4klwPaONMMlVHtSGGW1TM1nBzFU83JBwQI5D9FgnA0XPtNmIOIVjY3FMmPtFAytNcWmoJB7k/UH1m+Leyfw5cqKbb4wHZUU+y0cxA7nKs0NSC14NDWhBBwxOVRl3qw6P0FaLU4NhYSD7Xsgb73qjiT4Fc2z6IjdaWh7+pjeQ10gGEZOAc4fR3+K2no7tx6p1mJa82YhgkaWuZI0k3TebhXDjSnesuIqSpxzRL6UVJ2Z2tWNAtsdmbE3EjF5HtOoByoABw31XYuow3wQurkNtu7OhotEBFdRhyNIBNSglgIIC5SBGEoN70hrksLIdAXePztUDTulmWeB8rvZGA+k44Nb4mnmphNFmvSBpnrZhC09mLF3e87PujzJV+HpdWajtuZ69Tpwb3Kva7U57nPcaveS5x7z+iZaKBFSpQK9ItDgt3FIryTVESgBwI7qTHIE6WbkCEBGjREIAestpdG8OaaEGoKsFv0421Qta6jJWuqNjHYEHH2TjXHDDNVhPQzAVq2u7E4Z/0QB2tF2VjZGulkjaxrg40cHudQ1oGsrnSmNFa7T0h40iiFPpPOf3W/FUZk8Z9im7tHDPns8/CZFPH9A8+Hfurz2piOhbdMyTODn3Q4HBzWhrhu7QxNO8rvM1nbaLO+Cc3HltGyew4ggtL6erkKkYcFW78O545Y7sdn9Uoshpm/EV2VGBw58ckxEySxPFmMd2ruu6wEOYWXeru1vh1M6Zru2PWKGy2eOMHrZGtxuHsAklxF/IjHZXJValnr/Ez7sq8N3zsRxNhpiX14DHywwTA6Gl9YW2ml+EBwFGuDyCNtDhQjwXFRuIqab8OGxFVIAEJsuTtUiiQwnJDWpd1OBoQBy9Jw7Uxo+0UNCuvaIQRRcOWMtcgaLxqdbmRWtgkDXRS0ieHAFvaIuOocMHUx3ErabPZWsaGsaGgZAAADfgF5zsct5tFvGqGmfSrJHIfXAuSfbZQOPiKO+8uZjKeqmbcNPRxO1VGHfOxBJCwGmwsgIriJp+diVVACb6CcqgmK5Rhu3/NEbURdkie5ZDokDWHS4s9nfJtAo0b3HBo548KrGpZSSSTUuJJO0k4k81bukLS1+RkAOEfbf9t2Q8G/6lTgcV3cDSyU827ONi6maeXZDmxABJBSA9bjGG5qSjc7bsRdYEAJUiKRMXgjvoAmYFEWKOyaidE6BCrqSWpYlBSigAo1JjcotU7FMEATo3p1R2SNUhjx3IEKQCHWBH1gTAFUYSRIEC8IAUERck3kC9ACkC8BRpZtiNkZJSAdYalQdIRY1XQAoExLHVAxiwGhWkdFml7lokgOUrb7ftsGI8W/6Fm0bSHALsaMt5htEMv0JGOPAEXh4ioVVaGeDROnLLJM9BgVSEKpRyXCOoEgEqiIqQBVQR3kEAUVophsTUj8KJ17U1MKjvWexvuZTrjZrlrdcDgXAOxNQ5xONK8KUXJZo+c5Rnkrjrfo1rrVGXm418ZY1/stkBq2u4FS9X9Nta4QWoBj8mv9h445eK7Ma8o0o5VfQ5EqMXUebTUrVg1JtUgrQNHfn5KTpDUCWKF0he11wVuiuIGflitK9JjYyrnNYBtJAHmq1pvXaygENcZDuaMD944LNDE15y+lfBfLD0YLX/ZS7C5r4zGcnDDuOxPRaLsDQ0STS3ywucGtBDHAeoT9KuHJcY23tEsF0Ocbu2njtUkWMzytDXkueQDUbfBdSavHV2sc6Gjsle519XNTDagZK9XDeIbXtPcAad3NWlvRJB/eSfl+C6+q2hDBE1gxaMe+pxKtsLAW4LjVcXNyeV6HThh4RX1Izl/RHHslfyb8ExJ0Q/Rm/KPitOMdEVFX3VZfmLO3pPYyeTommHqytPEEfqo7+i+1jJ0Z+8R+i2IhJe1TWNrLf4I9rSexjD+ja3D2Wn74+CVF0b24+w38bVsjX7CnmHBS7+r7CeCp+5jTeju3D+GPxtSH6kW4fwneDmfFbY2Xej61SWPqcL+fch2cPcwmfVa2tzhkpwB9xUN+jLSM4pPwOW/uamzZmn2QCpfiE90hdlDlmAGzTDNjxxY74IC+MweR+C38WVv0R+hSm2NmwDgpfiD/AE/JB4JcmAdce5KMp+SvQHoMZza2veAUl2h4DnDGf8NnwU1/UP8AH5/4R7LiXwYGyb6pTvpXzQrdDqtZHZ2eH/Lb8E07UWwn/wAePwBHuKmsfHhkHhGtzEPSwgLUFtZ6PrF/cM5u+KI6g2L/ANdn5vijv4cMXaPlGJOlaSCn29rAYk4ADMnYtgm6O7Ca/sAK7i8U4Yp7Q2odjs72vZCL7fVcS5xHgTTyR30OGPtHyjv6NDuqjvVvdWy9XO9dFfNSKJIbQpVVzTUAOxRomhCqkISY/mqCUgkPUpbdyaMexSKI3s2hV2NaZxtI6JZMwskbeaeYOwgqm2rUUk3RK+6PVaReAHditJcyoTbrOCcQrYVpQ8MrnTjP1IzkalMFBI6V27EAclNsupUOyOv2iXeWSvDrA0j3JcUQ3Iliaj3CNGmtioWvUsSMu0u7iBlwCGrmoohffcS5wywwHfxVzjGKkhqr69TLlvoPpxzZrCYm0FE41+5KuoXdyqJ3HmT78PclPjrkotUsPLfgmK3A4UQRtcCiclYaYCN6SCQUdaJVEWJXDDqpQPzsTRCMP3oEOtKVdwTbVKjITEM12FGcO8J57Qo5NOG5ADgdvSq4dybArkja/wCd6BDrHKVE9Qhin4nqSIyVyWjpXikhyBcplFhSFEXXDemX2lo2pXSBJskAoKDJpVgzI5qHLrNE32h708yJZGdgow9VqbXJgyqfBc+fXTc0+JTu9h5C6lBZ6dcn7hzQR9XAsh0mOwRsONExE+ieKiWgcKJQKLMImblGxK44kubQ1SgUNiVgAE4CmmlKCVhjwelB6YvIvSANo5p2EScECohtzB7Q5ojpSMe2EWESQno5q4H/AJXLdpuIe15JmTWGLv8AJCTGzuOZ3JLTuK4X/wCvYMM+JUaXXVgyujxTysVy0A1SXBU6XXpu8eAUWbXyuRPJSVOT2DMkXkOITzJu9ZrLru85XuaiSa3SHIeakqM+AdRGqOt7dpHNNu0mza4LJ36xzHbRMO0tKc3FTVCRB1Eau/TMQ9pMS60RDMjmsuFqccyT4pwSKSoe4nUNBk10YMiE3DrvXIE+CobXjaQOJH6qSzSkDBjIznU+SHR4uLPyX465mnqnxKiy63yHIAc1RptboBkXO4NP60UKXXdvsxuPEge6qFhpvYHWprcvcmsUx9qnAKJJpKR2b3c1QpddZT6rGN41PwUOXWe0O9un2Wgforo4KfsVvFQ2NDMxO1MS25jfWcBxICzWe3yv9aR5+8VFqVcsFyyp4vhGjT6wQt9sHhU+5QpdaItl4+FPeqYyYEJbZBVWLCxRW8TJlldrYK+oeYQVZcQgp9CHBDrT5NoOlGd6P/rbQMigguS0dMQ7WJo2JqXWgbveggmooCM/W75ooz9c6bTyRoK6NKLK3JkaTXQ96jv1xcd/NBBWdGJDOxiTWx52Hmo79ZZDuQQT6UOAzyGXaflO0Jo6YlPtIIKXTjwDk+Rt1vkPtFINoccyeZQQTsiN2IL0KoIJ2EHeQFUEEWE2ONgcdnuTjbI7uQQTsVObHPQt58k7HYhvKCCLCzMV6OAkliCCYm2Q7Ro8OXHtNkulBBWwbIMiuSaIIK4rAQk0QQTANNvcjQTQhtraozEd6CCLgDqjvQQQRc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57463"/>
            <a:ext cx="6781799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213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800" dirty="0" smtClean="0"/>
              <a:t>How do you help your grandparents ?</a:t>
            </a:r>
          </a:p>
          <a:p>
            <a:r>
              <a:rPr lang="en-US" sz="8800" dirty="0" smtClean="0"/>
              <a:t>discuss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654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Who has founded Braille script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BRAILLE SCRIPT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http://t0.gstatic.com/images?q=tbn:ANd9GcR2XALRr7wHYDukSDfSO7yIfvvtmlHnwiL-Qmj9efqT4-736O_hT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0"/>
            <a:ext cx="81534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7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Braille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images.betterworldbooks.com/059/Louis-Braille-the-Boy-Who-Invented-Books-for-the-Blind-9780590443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89154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Differenciate</a:t>
            </a:r>
            <a:r>
              <a:rPr lang="en-US" dirty="0" smtClean="0"/>
              <a:t> these two men in the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6" name="AutoShape 2" descr="data:image/jpg;base64,/9j/4AAQSkZJRgABAQAAAQABAAD/2wCEAAkGBhMSERUUExQWFRUWGRgYGBcYGBgcGhgaGBwYGhgbHRocGyYeGBwjHhgYIC8gIycpLCwsGB4xNTAqNSYrLCkBCQoKDgwOGg8PGiwkHyQsLCwsLCwsLCwsLCwsLCwsLCwsLCwsLCwsLCwsLCwsLCwsLCwsLCwsLCwsLCwsLCwsLP/AABEIAMIBAwMBIgACEQEDEQH/xAAcAAABBQEBAQAAAAAAAAAAAAAEAAIDBgcFAQj/xABBEAACAQIEBAQCCQIEBgEFAAABAhEDIQAEEjEFIkFRBhMyYXGBBxQjQlKRobHwM8FDYtHhFRYkU3LxRCU0Y4Kz/8QAGAEAAwEBAAAAAAAAAAAAAAAAAAECAwT/xAAfEQEBAAMBAQEAAwEAAAAAAAAAAQIREiExQVFhcQP/2gAMAwEAAhEDEQA/AMOIx5jpZrLh6K1V+7yuO3Y/z2xzcKXYLB+VVanKSEqdC1kf2Y7Kf823eN8AYWGHVTLlSVcFSnqBB1J/5Ddk9xcflNt8P5hJFOsLECGF4BspkepSbAjrbflxXeF8VRlWnmNULanWUTUoj4f4tLuhuL6SLg9N8i9FlVgGVgXTyoZXU2arlibN2eg29wQD6M76uNETwarKCBIIBBFwQeoI3GGv4JHb9MAeD/GRy8ByKlB5axtHV0LG0H1BvSbPH9U69kvKrUw9MhlPXqCNwQbqwNipuOuMMrY1mqytvBY/DiNvBY/DjXH4cvbA1Th4viej5jJ6vg3pA/nthj+EAOmNSqcOF8Dnhw7DB2OWVP4ZAnlvDEC0sFjYfPDW8Kg2Fms23Sb2/TGm1eHPosELajEkgael4PN+mFW4KC97gR1IBgzcfH88HY5ZdS8IXut7nYm094t8MTHwiO2NMfho7fz2ww5FVQE9Fk/ePe56n4YOxyzH/lQAxB2LbdBvt+2GL4UDQRcHobCCOlpnGovw4ET3/viLL8IVbWNgJ+8Yk8zfO3zwdjlma+GlaRAkTI3iDHS2PR4VFgQNR6f6Y0dOHwzT1blFr2mBG8X3x6OGbzGwiPeZnth9jlmjeFBtGwtHb9hfDa3hiDtcx8I2IHUn32xppyQ7CADMTNogR1/2wjwoSDtYgxE39+mH0XLNG8J7W64iq+FwDtPsL7dh1O98ae+QHsPbEI4egnYMQNQ6jtJ+GDouWbr4UjpMYYfCvt1nGj5jIwVG2oWA3Mdh+ePanCwNhipkWmanwxDbbe38nEX/ACuL2J7nGkHh/cY8/wCHDD6LTNT4ZHbDD4Z9rX6Y0TMcNuIEz16D44Y+QXbcwenbB0nTNq/hodscLiXCNAkY1fM5AfLFU45khBxcySz3CxPXowxwsa7ITk3alOpSabjS49jt8CNxgA4u3h1AQARIOPPEHgsR5lAae6dPl2+GMpnN+ruKk4WJK9BkOlgQR0OI8aoPpvB/kj4Ys3AuK6FNKovm5eodRpAw2oW82g3+FWW0rswsQREVbBGVzWixEqYkbbbEH7rDof3EgqzZyrtVomiVcOKtGsZp1l5BVYdzf6tm1mDNmnmkElrB4W8V1co4am0oTpZSCFOgXRkuabqBdBLU908ylyLV+D8T0gqyivRr/wBSkbLXC9R/2c0k2I7jcNzE5mgcvpqJU87K1YWnWcECVuKGZAvTqp91xzLYqSvpzv8AFW+h+FcZp5mmKlLYxK2lTEwYJGxBBBIIIIJBBJDrb44xHwp4lfL1NaEkAhaiNEgsZCuFESSSVdRpcmV0uWp1dj4XxanmUD0za0i0qff8t+v545s8dNcaldIGIygvglwMQxAg4hYcoBiFaHpux0ArBJMzF26k2398FspjEZpAHVFwCPkYn26DCMJWp6dTEu1wdIiRsIUWt1ue+IKqtq0mytrhkBlQI0kk2U398H5inqBBmJFwYNj3GGMRhhC7W22/l8RlRiV0J2/nzxzcvmRUEg6jCyin0kOQSXkSLXHsd9sATPUYbCTBMkwogdTuJ9pxLVAVJLG7KZ0zAMcsDp7++PXUEENpJM7C0TYX9sNdz1O2GSKmG1EgBQdwTJkSJmYAiLYblSWpkgmZMEggQRa3XffEwfsJ+OB0W+piWMRJ3iSQLWgbYCJaAnSpM2JJALMFEcxj3GPXUatvTBBItMdJ7YTKDINwd8SM+slyGEDT8QL2X57xioQWoZYAW0iSd2YHvaFg9sNVhLXLX36WHS1x74eCVALiGO6AzAkC7e3bHj7zJiIA6W9unyxRIywv36+07Y8YYI8sxcdbifyn449q9Ok2H8+WCJCV0BgE2HTpM7+5GAaotIkQSPdh3+HXBzriCovTFJrl5g2vcX/2GKrx+nY/ti4ZhIG2Knx8WOKiKzvMLzHCxJmfUceY1Ss/hlbDri8ZekNMHbFL8M2jF7yY6f8AvHLk3iu+IvCa1QZW+4IxmfFOEvQaGFuhixxvVWjIII/XFY4/wFaikaZHb+dcXhnoZY7Y9hY6XG+Ctl3g3Unlb+x98c3HTLth8G8N4h5ZKsC1No1KDBkbMp+66zY/EGQSDdeF8RKEgha6V15kPLTzlNf/AOWZTvuD3Bk57jpcI4qKcpUBaixBIUwyMNqlM/dcfkRY9wsptUulrz3DPqyrmKDl8o5KJVZZegx9WXzNO+pehUgg+peqt3vC/itqD61OnSAXUktoUxDap+1y7WipMrYOfRVHP4bnHVzGis1VOambUuI0R2/BmEvb1AiPbHO4jw0UFTNZV3bKFjoqR9rlKh9VKqOovBU2YH35s/vlX89fQ3COMpmKepbG0rO3+oPQ4MIxgvhfxY+WbUo5FGqpSS+hdzWy8+uiblqR9N4tqjaOC+IaWZRWRlOoalKnlcDdlm9tip5lNj0J5s8bGuOWxrDDHF8TlMMZPfELDVEwK9J2JE6VgEOIJJm66SO3X39sHunyxEwt8MBhnQVBDKQA4IAa50mxkdPY/PA2TBIbUdmIJAIH5SbgRggKQxYtyxAUDrPqLdbWjAb5M62qhgapIAJDaRTFtOnVBaC3N7jARUqpMkqVubGJsTe3ffDajm0CdrSOpub9t8Ekrq0kibHTImDIBjoDG+AXAUCk2xZwBT1coHNDsDKt++HAlNwYIIBi3friJqqqYAlnJIG5JC+kTYWU9uuJM27aTGlOu3KPcgEfvhNANj8O+Gl4ocARpLsyxPpQWLBjNzuJ7kYYHKmFLMAWBZjc3tFrrc39sSEkY8ZG0rcFrajED3gTO09cVAHLjWyiCZ5gIsSYJPa+5xMq6YmNQ/Q9Y/aceigRUfQAFaIj1Nbm1dN8QoVMsIIIiZkb9Ok++KSfF5N/adz7/DDXzGkiOpMkmINoAEXw1aoUAXJv8WO8CbWH6DD66noRI2IvfpgJAtOFIUEnt+89cRFu/wCmCdcT77nqZ367YHWiFsBaLe2LiQWYQRip8eSxxccwtrYqfH0scVEVnGZUazhYfmRzn44WNErB4aNhjQeH0/btfrGM/wDDvp6RjQuEtyC82t8Mc2TaD0WJFzfr0xHm8qGEkf8AvBtJZ6fPDlTEqUbjfAlqIVK2/kGe+Mt4xwh8u+lrjo3f/fH0DmshInFT8Q+HFqoVYfDuPcY0wz5TljtjeFg7iXCKlGr5bAk9IHqHtgqh4SzTrqFJgP8ANb9DfHT1GOq94HxlUBo1tRoMdUr66NTpVp9mECVsGAjcKRe8hm6nnHSKdTMVE56ZtQ4pQvzLIha4E+8g2BDKczzeQqUjFRGU+43+B647Xh/jaFBlsyxFHVqpVhOvLVD99YuUJA1KO2oXF5ym/YqXXjt8W4IKSDN5NqjZQPcX8/I1eqsJkQesw0C4MNgzw5x2pRctRAbVD1Muh0rWjevliB9nWF5QAdRG6KfkOI1kzBVzTp57SBqMHL8QpEWDgWYsNnH/AK5vGPDq6XzGTRwiMDmcmT9tlH/HTP3qfUOLQBO3Lnv8q9Nm8L+MKWapowcMHslTYM34GX/Dqj8OzbrvA75GPnbg/Fn1+ZSKGpUs6tAo5wfhcbUsxex2YkdTNTU/CHjmnUpkOz6VJDGqftcu/WnVkSUEGKhmADq2LDDPDXxpjkuL07f2xA64LqJPwxARva2MmgWouBTSAYtedJWJMQSDOmYn3wdVGIXXthgEmVVSzRLNFyZgARA7DrHcnEVCgFZzyqGdYCgksWsS0CJJi/54JqoYMW6fDDaFEKCd2YKHaNys3A6De2AkFf1uJ8w611LyhUUj4X229zhVmbUskATfvEWj5xvhV835bAw1QkECmoEyL6ySRbpHviJ8vz0zVGuqVDFgDoXQZXqQrX/Q4qElpy3NssAqTMkyQbRYWH549DyMNz1lkvoBM6uXYczC9tpv0w9UCqQqwpkgf+VyfeZn54og9ekXhNZRSeYr6oE7fPDMzllYKoAFNRHlgDS1wQT1kEd+uJUaSRuViY6Tt+cHDgkKBckbsTc/HD2lAZG1v9OvXtj1iOkwLT1Pvj1zhkYojGGPYwhvGCaOXnDSDq0h2n+2Kf4nIVSTYC5Jxdc/UCg3A3v2Axm/iTMl+Y2W7JPYf4jf5fwjrv8AC4mqFmarazsPY7/PCxBXrksSBadyLn3OFjVC5+GVmPbGi8N+GKB4WTbGkZAALew99scuTbEdTpGMEihbALcWQCFlj7bfn/piJq9R9zA7D+XxG2g/M1VFiw+HX9McyrR8w2WB77xgijlxFsHU6ewPwwbGnIocBQEHSuruRcd4/wBsdOnwmeg6RP8AJwelAADtidFiLE9o3xOz0rnFvB1GupVkDA9P5t8cY34x+jqtk5dAXpdYklPja49/z74+jUpmTcd4np/briLN5FagYGJuDN47fvtjTDO4pywlfN/AOOU6tIZPOMVpgzQr/eyzm/xNIm5XobjqDbOH8UrUcytHMuKOcpgChmRdK6Nsrxaojj4zuOazxfSJ9FxozXy4tu6AQPig6f8Aj+XbFd4Bx2lWpDI58kUhPkV4lssx6Hq1Indem4xv5lNxl7jdVaeMeFxmPMrZOkKeYUTmshurj/u0DsymZEbaveG43DeK6mWoKnl1UhFrtNu1HNAXZLctUcywN9PJ1MpnK2XrJlc4SlenDZbNIZLA+kq21QNPpJh5IsxlurxTw8M+fNo6KPEApJUf0M6gkFlnZuUypgggggFTon59P/He8J+MyhNGqhXRAajYmnqjS1Mi1Sk0iNNjICwxVat8SurgMpDKRIIMg/D+dMfPeTzuk+XUWonkkgqBNfKEzq0Bv61BpOqi1jqO0y168N+K3okAlWVwX5WmnWUeqpSdogj7weCu1SB9omef/P8AYvHJpTrgcrh+VziVUDIZU22III3Uqbqw6ggEHHpGMWgZxb32xGyYIYRiJh1wwhy9LSJliwLQxiQrfdsNhthC0X/nTDo/LDDghBKN3bzGR3VifL5W8sEQotESL/nh9NXCjUxcjrEfoMS0UHmSQNEHUY5iR6QPbfAdJHdhUqcigfZgEwym8kEC+2KJMDqUxIEx1FwceO8zhhU62bUTMCOgjsI/kYWne/8AO2KJ4+GaTh5OHCmcVEvKNC/w/tgipVC2G+GI8Y4XF+I6i1OTpUgVCvqJPpo0+9RpE/hB6EyHCoTieb80xGqnqIVf+843E/8AaW+o9YjazUXjlY1y0NNIGWcf4ri1v/xg2UdYJvEmxcSd6rtQSFMaazLZaSAT9XpkbACC7D2G5AWo+Ks6J+rUR6YDkDboFj8R2joBH4saxnVXzGd5jExPQ2/b9cLCqZdVOkm43jCxolcPDmdaBpt++LxkaTMJYkx3J/vil+FqAgTjQchRFrX6fzrjjzb4iqNAAbRg6lT6wB/Nx2wsrQhev/7RP6WGJalIbkTBnaT+WM1xPTsLxP8AP1xPSYDaw37fM4HpUoLCI6gkyTO/wGJCkMDaAIIuTeI6wPywGKpXi8zf/fBCQLkwB1OIaXviXRefbr/bthKSq+kXv3IEW6XPYYlW4E7+3+vbA5ZTCsC2q20jvfoB8cS0a6ksoYEpAIH3bSB+UYAjzGSDFtoYQe89DM2ge2Mk+kj6LZmtlgddyy/jjrPR/jv8cbFTYGRItuMLNUwVa4WxuYt73ti8c7KnLGWevmvw/wCIKdSl9Qz/APSBIpVT68s5/Xyyd16bxuDYaOYrZep9WzUlpBp1A2nzSANLLU2pZgDTDzpcaQ08jiw/SJ9FgzCnM5dSlaJZTEPHeLBo67d/aicB46rp/wAP4gNKqdNKo9jRInkcxIpyTDfcJO6lhjp3MpuMPcfKvef4dS4mqF6gpZxZSjmwugVGWxo10/w6o2KHvaQRrpoNbK1ny9ekUqBg70NWkOw2r5ep/h1RFmFjsQRIBoetlqppVtOswgeranmFWNNHMX5KigjRXBsGW5RlbFoOZy+dy5o50VDTpHT5rf8A3WQfoK1pana1TYgXFj5c71/gQ+HvEbUirowZXISSukVCo/pugBNKuo+6AbXp60+zGjcO4pTr09dM7WYGJUkSAYJFxcMCQQQQSCDjFuL8IzHDqumvoenVACV96GZTdVqR6X6hgdQPMptJ73B+OFCKiMQVIUl4LIWNqda4VlYzpq2WoTM06uovGWG/YvHLTUSIxE9Md8R8I4qmYWRyuPUh3F4kSBKyCJgEEEMFYFQWwxjpqFZbYiK4KdL77YhK4ZIIIwxzOCGX9MQsJxUKhyMeaMTeX7Y8FLDJEVm+HaMOZcc7jPFDSC06cPWqToUmFAHqqP8AhpruT1sBc4qEg4xxQg+VTbS+nU7kAihT/Ge7GCEXqZOwvwc9WK6KVEFapHICJNCm5M1Gn1ZiodUTtLTYMWkq5gUKYK/aVKhL09dvOqCNWZqx6aSCNKjYBYuU087iPEVyFFnYmpXqE7+t3YDcDYkRIHoTSguZOkiKE4/xFcnSXL0INeoN5kKLkuSbkA6iCfU0sdgDwjwj6tT5v6rAtJ3UGxYj8bGwHy6MT3fDXh9gDnMzz1qhlVPU9PYKoFugAnYLiPiFPUDVa4nlO2tttUdFAso6C+5OK2lRKuTMm5X27f74WGZvMDW3W+9v9cLFoXTwwth+5xofCFAUQQQdr/t+Rxn/AIXXb+2NH4RlwoFttibmTuZOOXNtiPybalk9z0I2MWB/fBIWJgTa3v7ThyLHvjxqgDAXk+3a/wAsZtIWu4EcxHYlQfcjDq9ERqLlALmIAgXPTr+2PVVyAfRDXFjIG3wnDiSqku433A2kwABcncDCNK0xIIuJG8e2PcnX10w09L2IkgwbG8TMYjyjEcploHqYjUxvNvbE1amxjTEyJ1Tt1iOvxwKeLnA2nTcEkFpAAjvO97Wx5mngqCQEYxuQzNbSBG8xeThVqCsAGUESCJHUGx+RxHl2RCyIpm7neNRMXY9TiQKNFrlGAkfhB5vxHqbQIxNRqioGXSSAdJ1CxNpgHcY5+UrvUDAFFgRqVtUP94REctt8F5DIU6ZYoBqMaj1JHfscMCabgypABH3ZBJXoY6A3xmn0p/RsmYptmKXJVRSTazgd4/Q/220msdHOqamYqpIgGJ3J6gTMYQ1vpIAUajqDb6RMRHe2/TF45a9RlN/Xzt4d48rr9Q4gNEclKrUkaImKVWxIpyTpeCaZY2KMy46Z83J1lWo5pVKfJRzDiQFt/wBPmVE+ZRgrDcxQFSCyFTi4/SJ9G312n5yItPMLMQZDKCdIYgdRB9vhigeHfEYj/h/EeTRyUqtSR5cbUqp38qSdNQSaZYxKMynolmXsY2WeVeOGcUU0qtB6GuiBOZ4eYZqIa/n5Vp+0omdQCnqCpBgvXeMeHWyIXNZWqcxkGBCVgNZoq1mp1UNqlI+llI9iFIGB69Gpk6i06pqKtNj5NVAPOyzeohRMVEIMtQkqykvTMEgWrg/FnVi9FaRq1VL1cup/6fPUxZq2XJstSLMpuNnECVRuVwfjekCpTMBAGK6i3lrZdaOQTVy9gNRDNTACVA6BSuk8G40ldegcRI+U2EnoQbE2IKllIY5xxPwwAn17hWtqKsWqZZeWvlag9RpgyUYfepmQR+JSIg4NxPVpegQGgkKi8rgSzeVTBBsSWfKyGUkvRNyDNx6VLprrphjLtGOP4d8UpmVCtAqQDuCGUmAykQGUm2oAX5SEbkHcK4y+NA9RfywxaQn+fzvggLNsLyADthwBDTx4UwUyY5/GOJ08vSNSoSFEAAXZ2JhUUfeZjYDDiQnGeJrQQHSXd200qY9VR+ijsOrNsBJ+NXkIHqVT5rOwV9P/AMioJ0ZeiDtRQyCesMWtrl7uxapXzDeWwEVCpJGWptBXL0iPVWeV1ML3EbpiEAGa1ZQiopRKUgLTUCTSnYGBqrOLADQJgjGsmkWoKubFFXzWYYGowDSLgAHkCA7opkIv32lzYSvH8McGfPVznMyCtJf6aEkwN49yZknqW9+WPKZSpxXMBjIyyNIkRrIsXK9AI0qvQCL85NzzuZKCnQy8B2tTtIRR6qzdwOk+psUn6hza+fUZNqdO1Ujp1FER1Ni8ey98VjxZmdXIm5tH4V/kE9gQOoOLTmmSjR0rPlp13ao5O/8AmYsfmTNhBFX4ui0KL1qvqO4mZYyQg77mT1Oo9wCFVGq5GCbA+53wscjMZxnYsTcmbYWNNVm0rwuBAHwnGhZHNcgYQADBLHSAJubi/wDfGf8AhMbY0XKKWKjQGXcsYgGbW6n36Y5sm+LqrW5yoVuUAkxCmZsD1NpxPqw1PfEecrQoGsIW5VNpk7AA7nGbQXJOGgtqvp0wIiZJ6+wG2GU6SyGiWC6dR3jr8zhpzDyQEE6gBzCQkeojpe0dcSZ9ZwpVtBZidMiJAuSSTsv98RnP8oeypPMzkrAEiffbriSmCJLNMmwj0iP1MyZ98e1grCGAYWMETcXFsI09S28f6Y52RJT7MwWOqoSqnTDNaT36b3jD6CeaGZw4Vxp8t4EC82HVvfpgpsqDpuVVbwIANoAPt1j2wGjBFNToSYltKASxMmw6k/vhZjhqVFhgUM6joJU6o3JU80e8i2JyhAnp7YZlleWLsCCTpABGlbRJm53wqZ2Tcayq1dSoqoUJBKnoWY3LEEbnBdLOqXZATKRNjFxIvsbdscJstOZKO7NTZfM0CnChlKgS9pMdD2x3FaxM7XucOEIicZ59JX0YrnU82kAtdRY9G/yt7dj0xdcrUeppJcIQxYqpDaluFBMWmxt8Jw8VKio7VAGILFRTmSv3R7tAvi5bjdxNm/K+fvDviID/AOn8R5dH2dOq8/ZQZFKoRfyZuri9InUvKSMGZnLVchVKOrNSZwY1BWWrEqyVBahmYutReSqo+K4uH0gfR3TzlIVqSClmI1RABJIkq8dffpih+GvEwAPD+I8qrNOnUqAnyxP9KrF2oEwQQZpmGU9umWZexhZz5V24VxN3ZcxlqijM3XVp0pmtAJNKtSW9PMKJJQXsXpFhKYj4n4dTPB81w9RSzQ0tmcmzABzurqymA3VKyEBt5BnFV4jlK3D6zEXpnSjeZcR6qdOuVjULaqWYWDYEFSpCWrh2dGa+2y7tSzdLcHT5gLG6vsr6jA1GErSJ8uoQTNmvYcri5DigrNuUzCvcHSjNUPKdUjTRzJjTqI8qvEOA2168O+Mg5FKvZ5KhoZQxX1LpPMlRfvUmll3BdOYcfiPC6PFZIC5XiSKwIIJp5hVswIIl0tBDDXTNmFhNXp8RZXahnFNKrTCgl9TaVW6eYVOqrQG6V0Pm0e7LMrXR7029FG4Ivefj27498o9cZ/wTxXUyx0VjqQQTLLIDnlJcchDH01hFKp97ynnVfKHEKb0zUDjy1DaieXRp9QcNGgr1DRGM7jpe0WdzaUUapUYLTQEljsB8r+wA3kAYo+ZrVK9YVX+zcKXpI8acnRMg16oNvPcAgKbCCNlckriPEmzL030agTOTy7SPMYf/ACqw3Wmsgqu4kH1soAjUA32YYVFZi7u+2YdY11X6DLU4ELsxVVHKJa5NJvoZaYqEEaloU+ZJBL8xP27A3avUJIpqbjUXIkgYrueZ+I1/q1IaaFOFqFTYwZFFW6gEane8kTcKkl8b4g+YqDK5ZmvLPUO6hrNVaI+0cEBV+6rACC4CWfhPCqeTorTSFMEyY5VHqdj17nuYAsBF70nWzK7UsnQ0gcqgKQu7MRC01A6mw9l9zOBcvRZNWsr59UaqrfdpIBZAdgFXc/PqCBvrWormCsrJXKUzu7H1VmHUmf1HcHBeSyLVW8udV9VVvxsDcT1RWB+LA9FIZBLk6Af7Z+SlTBNPVbSsHVVadmImAfSs7EtjIfGPiRs9mIpiKS8tNe/dj7n9B88Wj6VPGasTksu0op+2cfeYfcH+VevuI6Xr/BeAlE8xxzEW9h/rjTGa9Rb+K62Ti0j88LB+ZoLqNuuFitpXnwjTX1DdgJM9tvljTeGGwxmfhPYfLGg5DNkOq6CQQSX+6I6HrJ9sc2TbFYaadv8A1gOjQEAMrHSW0tUguTcFvab9rHptiL6qalOKz/e1csqAoMqpPWIEnrggo76oYLTI5GQgkyPVJtubb7YzWZl6beXotShraDJ0Ag7nYtf8/jgpcqgZmAAZgAT1gTHyEnEWQYFAQGVYtr9RHcze+974LIwqoz4/lgTyqocaXDKXltS7L+FI6+59/hj2tUqMKgVfLIstR4IJgXCgzAmLxcYEyZ84s6m2jRTqgyWk8zBdhsL9cLQdbzgCAWGozAm5jeB1w7NM2g6CAx2JvHxGBqeXAKk3ZRp1Ncxab++JjH8/tgNFWqEVEIVnLcpbVCqu+rTMEzAsOuDGk7Y4j8SVc0qfakaAAoX7PWSblokmB3gQe+CuIsqFKpWq5XlVKckc9iSNrDqdsAG+Zf8AfEPEM/SULTeW846AApINpuegwjVDNAMnt1jEVQFXBZlWnF5nVqmwHQdcLRi8jRSl6FCyAs9YX0j4DE2Zzy00ZmkgXhRJPsANziBX9vz/AJbHhpozI7rLJJSehiJwwkZ3L7AU9Ig31TN5GwGM38feCEzyvUpKUrUiVDMIFQAA/MXgHocX3K0qquqkvUDs5LsV5R6o6WGwAws3n1K/ZDzD5mhugUAjUfiBisbz7E2SzVYf4X8V6B9R4hyqs06dRxPlTvSqru+XYwYmUMMpEAh3F+FVshV8ymWVacQ0hmoCpsrmIr5ZxIV4hhIIBBXFu+kPwAM0DVpALWUb2h/Y/wCuKZ4U8WeXGTzp0KmpKVVl1Ghq9VOop/qZdrakO1iIIBHTL17GFmvKunDOJ0+JgCRQz9MBgA5Aq6BZ6dS5DARDcxVbN5lPbo1vL4gBls/9jnKZ00MyAEbXE6SASEqEXNOSjjmQkbZ/xrw+2WcsgZFpw5VWJbLyZSrTcc1XLMbhxdCYN5D2nhHiClxBBl83pXMhQtOrpBWsvqCsqkBp9QVSLjVTKsIwrP2HK5VWlXyFUZbModPMaZpgXDWZ8tq5eYHnyrDS/QXAx0+Fss0+X6xSePLp06hRK+j0IC7QwRoJy1bnp7oXSUx1znEZPqXFF8yiQNNctLU5ICM1QAakmy5gAXIWoFJvWeP8Dr8Mdg+mtlqxAL1P6VaPSteP6VYfdrrF9+pBPRfFyrUmUuah8ytUISqUPra5XKUT91FvrboNZNy2jhcd4kynyaQWpWqkBtI5GKyAig2FClDCDZmVpstSWjxDRWh9ia+sDyglUANQDQTSpso52fc1uZggW5Yordfwz4a8sNVrR5hHObBUUARSXoFUKNV4AULJCklfB9Lw7wRMpS1tLuzai27VXbYibm5IWe5Y3YwFxCsKpqeY0UKV8y4NnYemgh6qCR2kmd2GDuKZ56tRUpcrsJUn/BpGzViOjuJCg3APSTjiZdUzJCry5HLk6Zk+c49VRouygmw+8T/mAwT+zqbJLUqHznBDPC0kBjy0M6VHZiJMi6iW3KgweOPFA4bl/q9Ej61VF2FvKTaR2MDSo6AT0E9TifHaeSy5ztUDU0rlqRiST1Md7MzD2j7mMcytCtxDNMzksztqqN2n9B2A6R7YvGbRaM8I+HzVJrMupV9K/ib52gYuXFcuw1GbG4Eem14x3uDcEWmqpZU0kW3+X645XGahbWAjLotJ+8PxDrh72X4znNJzm/7YWPMxRAYi+/XCw0rv4VB5caBl6qsrU/WQssqnmjtYyJiPnjO/BtPSBeZM3vvjSeHmBFr3+PT57D8sc+TXE/hrhi9OrqkhWNMgaEXYJOxJuT/tjtAgAQLRAAtYbAYHQgYlBxCwma4waQZqiME1aV08zMOrEAco397dMOp12qB9TBFZeQRFSBZmIPxGHcQpu6MqPoJEahEj4e/viDKlarswQ6lmmXKkTG4BIuJ7YDF8MzSvSWEdRdQHHMQDpBPW8Te98T1ayoJYqijqbARhLYfHEGZoqwhgGFrHa22EaYV2NQoEbSqz5hjSTJ5QN/fEFN1eodNRSqSrIBfVYi/QR++BM02qtSh2XRLaAfVMjm6xfvgmhRVJgAaiSYi5PU++Ebo0iAbRP748JHw9sCVJIIBixv1E/wB8D1FqJRCUCNYAUM9xaOY2ucI9oaNSoaupcuql20O7MJFNAxU/M2j3x0a2VV9IZQ0EMAdpUyDB7EYkp0okm0ddsQ1skrujMzgIdQCsQGJEDVHqi5g2wwnZTBJtHbAGYqKjiq3mNA0CmskFnZQCVFyenzwDmcpWq1WTMVaYptLpTQsrkKVsSDtsY98dMPB98OARmcqHdCxYGm2oAHrBFx8CcQuzmoIKinpMgDmLE7z8J/PCavef74GObLEeWpqEvoOmIU9ZPSIwwPdARjOfpD8ALmVNSiAKy/LUPwn+x6Y0YJG+FUSd8VjdXacptgnhXxVo05TOM1IUyRQrxL5VjYqwProNs1M2jB3FvDpDsipoqKC7UE5lKHm8/KmftKR9RpTqWJBtIs30h/R2MwprUQFqqPgHHY+/Y/wUbw74lUKMlny6IjfY1xIq5Sp0IO+id16bjHRLv2ML55Vp8P8Ai7zVWhmjqJvTq6hz6uXUrtyhz6SWGipdKoVjLWbKZg5emaVVRmMk8rp0sfLj1KqNLAL96g3PTglNSghaPxLhOur5NYImabmQqVWjnQwtUot6addhEr6KmxgxJfAPFL0W8nMGx5A7hgr+XEUqy+tHS0N/UpWjWkATo5Xep+EWylRa2W/6jKsvI40vUyqm5dBE5hQCSiydJM6Sd7DxPNquXp6TTrI8LQWmbZl7wCPuIsFqm+xnqCPwrMGjqehJSQ1WgxXUha4cEcnNuKqny6nUq0s0XHc/lMvqzNBaf1qrK7HUptrZ6e6EcgawLnQpNwcT9U4vFkaTlKbF61Yhs1VHWYimvYEEW6KQLFxgqmtEKwZguTywDVXGzkelBG8zYDfVO7pAmUyb0wKS3zeYksWv5aHmdnPeG1MbTqCiNfLQ/HvilahGUyzTlqJMt1rVPvVGPW8x8SeoAqTabdOf4s8S1eJZvVBC+ijT/Cs2HaTuT/YDGheFfDoy1FAELuxGsiOvUfDt7Yr30f8AhJtS1XWNQJE/dHS3c/zfGmUqeiI6Yq/xExDXKIVLNEyoW1zuOmKr4lcsNyIM264sz5cLMkmSWuZgnFV481NGdRLMwB626R2woKoWZQ6jbCxFmfWb4WKSuvhPYfLGj8PMDGa+F2tPYY0DgucLUlcgoImGEEDoSOmMMmkdym8kD9MS/WVDBGZQWnSCbmN4HW18cTOZcu80gy1aiiawuFVdgLgAkk2G+5x0KeVXWtRlBcLpDHcTEwekxfELE5msQBpQuSQLbCdyZ6DDgjFpZyRACqBt3JO5/wBsING++A81nkNWlT83STqYqBJYKNp+6JO+Ebprce+Iq2YCgmwjqew3wJxI6qZXzDSHVxAMC5+GIuFijVU11dnFWNIb0hQCLL73M9cJSWlmWqaXo01PmeqqbEIoJWJEmZgD3wYKXvP82xDm67LSdlGsopIQQAQosBMdowPS41pNKnVEV6iltCnUoAANzA7xPU4Aec6DVNIAl9OogAwJJiTsJg23sce5XN1EFMVqf2tTfRJVIk8x2ttPXpgPK1807XNOmDUJJufswCVA7sT16A9cFcQeoUZabhWIgMbx798Bwq2WeqtSnXMqzcoSRyQOUkbzf88G7DAyVCIkzAHz7nA3E+MqjLTVGZnDHUBYEbD57b4Akz2UmWWPM0kAkfl8pwScnpUAvrMCTET8pwDkadWstGoZoqeZlaCxWDCm5C3ieoxLleIu71A1Py1VoW86lgc3WLzhh6ctNRG1MEXUSojmJFpJvAvbrPtiYVqdFQgCIrOY2GpnJO/UyTbHlVT/AD3wLkHpoFQnza1MNUlomTqFhEAEEjATuFYME4FqZlzV06AKYSQ03LTt+U4A4fkqlNnq1WlqsMVBkLb0g2nc7494fmajs5qBQC/IFvyQIn3mbfDDDosPnjPfpE+jgZkGtRAWsBPs47H37H+DQdd4OIM/UchBT0gBgWncr2GLxuk2bYLwbjqhDw/iKt5IJCOR9plX7r10TuvzHv3M8dDjLcRKy6jyM9dqddB/TFYrdgARprDnpzfUpwf9JXgmmxV6Csa9RmLblTAJuTtsANt4xUOAeJFWmcjn1ZssTY/4mWf8SdYndfiR1B3nvrG+eVZMrxKvw51p1/M8tf6dZSpqUBUuOb0VKT7wZpVInlYErYa2fQznK3lHQFWktJGBqtsrlXAb7xC07qCWAYjURUTnKnDiuXzY+s5F5NGqkEqrXJpE8pU2LUW5W3sYbEuZ4plsgoqUcz9ZIBbJ0ZZqdBqkh6pVjKlYIFNuYMfvDmKsErzxp4hfLJUoagc3mADmWBnyaZuuXDdTclz1LH8Vqz4P4MtSsj1R9mGgCPU28fAdcc3h+SqZuvElmclnY3NzLMT1N/zONi8P8LUIqUQpCMEN4C95Pf8A1w754X0dwpCAZAEExBnl6X+GD6lMMsGYkGxIsDMSL3w00UpcskszmLgj2Ath5MYzig3Fdbsvl6EpqOeZJjuO+Kh4iK30kEdD3xZs9UsR0Mg4p/E8tCK1kp33EH2gYaapGZ9Rx5hmdzMVGABice4tK1eGc2yuh1qqzcHdibAY0ijmUdYcBtjB2MGRb4jbGH8LzgldVypkfHvi30fEIiCYkRY3+WMsouVpNXjgVQLks2kKoO9z0GwAN8S1uLhELEFoEgDc9gMZ8nHtCaaGlIECZj59T3+OJMv4ul2Qiygc52JMyI/XE8r20GlxLWoJGkkKSO07j3wLkcqKRLO5qOSxLECwJJCiNgBH5YqQ8SjvhHxWo3OFye16fMBpBgg49p5+mGNNWGpQCVH3QZA/Y4oK+LRLSSqr947HqY7749o+IUUsyxLxLd+04ORMlt4mKtaaamKTK3mPqIPQaVgbmSb9sEpUUBY+6AvyFhil5jxbpViJaASFG5xH/wA0FVlyFPW4t88Lmn0v65wWvhjZ8D4fvijp4nB674TeJB3wcn0uqZ8TJOA8tx5axeFZArlQW+9Ec3wuR8sU6r4kkb3wzK8fbQC+kMbwDMT0+OHyOmipxK2+EM8JtjP/APmUd8OHiUd4wcjpeKecY1Wd31KQoC7QF3PxM/pj3K8dJqVvswg5VDfiFzv1AJ/XFG/5oHfHg8Tg9cHJdNCTPqdzAxBwzN09LqlU1XVzJMRe6gR7ECMZ9mPEIZSofTIInsT1w6h4gSl/TPYk9SYuTHXFcjpe85nKdEtWqVSC5p0wvYkmIHxP8jBP174dsZjw3jKImgMWGotLEEhibxa1/wC+Df8AmpQY1gkCfhg5LpfnzCm8jbGe/SB4TSspq0QPNG8feHY+/Y/L4TP4oHfDH8Sg7mcVPE31QMv4lq08rUyjqr02uquDNJ5uydQd7bTfvPHRCxAAkmwAxceMcOo1m17HrHUe/wDrgDhOWp0KhqE6yslR29/c412z0u3g/wAPJlqOpyNbEBj7nYfAYu9PMhU0jaZj3O5xm2X4qSv2p1SdYB6dvmME5rxGWUKrxBB/LEVS+Uq6oJWS2otM/t2GIK+dkycUs+JPfET+JgTpB5okDBotrTWqoWDETpmJ9xGKr4kcPykwtyV/bEdbjsC7CSLwf0xXeLcakb4chORmavMcLATPJnCxeiNwRljzYWFgvwOgrmNzh1Nze5wsLGf6o4ue5xEWJZZM2b+2FhYDS5lyVgmRbfHpqHuce4WAHeYe5/PEAckiSTzrv8RjzCwQCGc98I1D3P548wsIGBzO5w4Oe5wsLAaMue5x41Q9z+eFhYAjLnucP8wxufzwsLBCeK57nCLm1zjzCxUBUzCCLf8AvDKZ5ifhhYWAJS57nHus9zhYWAjK9Q6Wudu+B8g1z8BhYWK/CFmoe5/PDNZ7nCwsAN1nucPoudW52OFhYQBCoZa5374HY4WFiyNwsLCw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9" name="Picture 5" descr="http://rkmvucbe.org/wp-content/uploads/2011/02/Braille-book-uni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8534400" cy="495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48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alphabet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6" name="AutoShape 2" descr="data:image/jpg;base64,/9j/4AAQSkZJRgABAQAAAQABAAD/2wBDAAkGBwgHBgkIBwgKCgkLDRYPDQwMDRsUFRAWIB0iIiAdHx8kKDQsJCYxJx8fLT0tMTU3Ojo6Iys/RD84QzQ5Ojf/2wBDAQoKCg0MDRoPDxo3JR8lNzc3Nzc3Nzc3Nzc3Nzc3Nzc3Nzc3Nzc3Nzc3Nzc3Nzc3Nzc3Nzc3Nzc3Nzc3Nzc3Nzf/wAARCACuAHADASIAAhEBAxEB/8QAGwAAAgMBAQEAAAAAAAAAAAAAAAUDBAYBAgf/xAAzEAACAQQCAQMCBQMEAgMAAAABAgMABAUREiExBhNBUWEUIjJxgSORoRVCUtEH8DNj4f/EABQBAQAAAAAAAAAAAAAAAAAAAAD/xAAUEQEAAAAAAAAAAAAAAAAAAAAA/9oADAMBAAIRAxEAPwD7hRRRQJ/UuQuMdBaSWojJmu4YG5xM+ldgpICkHY81RxXqdJ1SG7hkNyzTbFvEzaWOThtl2WQ6KEqdkch5p3kMfb5BYlulZlikWVNOy6dTsHojwarJgMchcrB28ckb/nY8xIQX332SQNk99D6UFJvUUFwiGxbTM8kWpYiRzWH3QDpuutH+46NV7D1QoHLIBFDwW8kSxIQxZ4mdh23eghI8fTs0zj9OYyMqUhcFXLjUz/q9v29+f+HVCenMYnApC4ZBGEYTPtAilV0d7GgzD7gndBHnMx+Bwv46xVJnkQNCjtxEg48yB9+IOvvqq59RxJeEn+tZSwWslu8SEsTPIyLvvWiQvwNb7pw9jC88Mx5c4UZE1IwAB1vrej4HZpVL6UsRbRw2he3CNDoh3b8kUnuKo23Xe+x2N0ENt6nhlyfthXNo8cPB1iO4pHleMq53/wAlA6HW/p3Xq79TRMyLYo7yLdQRSxvEeRSRiuwNjR2p8+NdirqencYnHhAy8eH6ZXG+DmRSe+zzJbfyT3XIvTWKiGo7cqNIB/Vf8vBiya76ILHX70FVvV2MNu0kTSSssZfgE02whbho+G0p+wPzTmxn/FWkM/Bk9yNX4trY2N96qrHgcbECsVsERo/aZFYhWXRHY3onRI2e+6uWltHaQJDCCEQaALEn+57NBNRRRQFRzyrBE8sh1GilmP0AG6koIBGj2DQLPT+dsfUOMjyOLlMttIzKrFSpJUkHo/cVet7iK5iEsEiSRsSAyHYOjo/5qveKbPGTCxgAaONjFHGuhy10AB96UYDH31tYpZykQG1uwwELN7bx6B0CRsjZP80DrK5C2xWPuL+9fhb26GSRtb0B9qqQ+ocXLiLXK/i447K6UNFJL+TYI34P2B/sanzdpPfYi7tLS4FvPNEyRzFOYQkeSPmkGSs72ywWIt7m9upp4Dwmu7a09xz/AEnXfthWGiSB4+lBq0YOiupDKw2CD0RSvN+ocdgpbCLJTmN76cQQBULcnP7eB2Kjw1pexyxyzgxRCzijEIlJAYAb2p8a1rr77+zeSKOQo0kaMUbkhZQeJ+o+hoEWO9Y4TJWpuba9X2RcPbbdGXbrrfx47HfjsU/U7GzSDKobC+SWDGtcxS28kIjhiBXmzA6br8ob5Y9fWr9jb3UV5dySv/QkK+1GJCwXQOyAQOO+uu/FBWy/qjE4fI22Pv7kx3FxFJLGOBI4opZiSPHQP9qMN6pw+agtpbC9jc3Kl4Y2/K7AEj9J78q39qYX1r+IgcxFI7r2nSKcxhjGWGtj+ddfOqx+Kxt9jzb4rIPPf3ga1f8AGJalI9JI7N+YDiul/Lrezvx3QbkV2qGIt723juP9QuVuHkmZ0ZVKhVIGl0Sda0av0BRRUdxIYYXkCM/FS3FRstoeB96CQ1zVI8N6jGQ9O/6zdY+7sVAcm3mQ+5pTroee/imlldi7gEwgnhBJHGeMo39jQWaPNK/UmWfCYW5yMdjcXzQgEW9uu3fZ11/elcHrDlf3VrcYXKQiERBH9gt7rOhYqoHkqAd634oNQKK8Ryc41cKQCAdMNEfvSnN5yXF32MtY8XeXgvZvbaS3TawD/k32/wD2gcaFdrL4r1jHe2Ed1cYnJWrM7hoZIdtHGrBTIw6/L3+/R0Do1pg299UHqjXzSW/zklp6gx2KXG3c6XiuzXUa7jh4j/cf/fNXpMlbxSNHIxDq0SkcT0ZG4p/c0FyiuKdjddoCg0UUGY9U+mlyl2mUjmuzd21tJFFbRz+3HJyB8+O+zo7Hx9KsxWV29tY/hkubT2bjnJHc3ZkZl73tgW5eehyGuv2p9RQK/UeGiz+FuMZcT3EEc4AaS3fi4730aiv8QLi1xtor3BgtpF5OtwyScRG675KQSdkb7+tOaKBXh7S9tRcC+uPe5ylozyJIX+fH7CoM56fhzF7jLuW6u4Tj5vejS3l4rIfow+RTuigxEfpW5wlk1nh5Ly7WaORffmvCkkMhfmrcujw30QO/sdmtTY2ssM1xLNK7e6VKqZGYKAo30fBJ34+NVeooEOa9MW+XytrkJ7q8ie2ikiRIJeKsHBBJGvI31SvHekBilt4bWa7mS2a29qSa7bbhZWdyyghT0x1sfTXitluigW4O1vbWCdb+f3neZnQ8y2lOuuwNDe+vimVFFAVx2CKWYgAdkn4rteJY0mieKVQyOpVlPgg+RQZvIZ+/GQtbjF21te4EwyPc3kc4LK4Ogqjffevj61peX180oi9PWOPwD4bDwJaW5U8EGyASdk99mrGUtru4e0NnN7QjnVpfzEck+fHn9j13QRZ3MLYWlyttJbNkUtnnhtpplTnxHk7PQ+9Q4LL3F3Y4tr6KFbq8tWmk/Dyh41K8dgEb2PzDsGpMl6Yw2UvWvr+wjmuWt2tjIxYH2m3tej9z35781WtsE9i4isJIreyt7VoLOFFO4SwUdnfY2gP12T9qDQDxSXBXmaltr6bO4+G0eKdxAkUnP3IgPysT32Tv/qr+KiuLewjjum5Sgt/vL6HIkDkezoaG/tS3CNnLqyv1z1rbWspnkS3EL8txaHFj3+/8AdUF/EZJcpC88MZEIbij8gQ50OWv2O1/cGpsjNJb2VxNCqPLHEzorsFUkDoE/A+9U/T+K/0eB7WJk/DfkMUarx4HiA2vsSOX7sas5eF7jGXcMcEc7yQOqxSMQrkg9E/Q+KBVgs1dXHpeyyeUht1uZSgdLSYPGC0gQaYEg+RvR+orQ1lMBh7639E2eNeys8deRBW/DxsWiQrIGHeyTvXfZ7NaW0M/4dPxfte/r8/tb47+2+6CaiiigKPFFR3AkaJxCwWQqeDEbAOuiR80EnVc638brDm29aYyztry7zFneC0t52uYBBr8Q537YB10B+Xvr581osNlHyN7eoFQW8IhMLDywZOR3/PVA3rnQ+lQZBLiSynSzkSK5aNhE7jYVtdEj57r59Jmc/hcvZ4+9zdnf30eMMktktsVM8nMDlyA0Ojodjej13QfSa50PpVHFX34+OWVNe2shVCvyugQf81B6mt8tdYeaHAXsVlfsV4TypyC999aPxQNtj4o6NZg+o47y7fB4u9hbLW8iRXTvCxWLaMxYL1y/QQBvyR/LnDXUt5jo5bhUWYM6ScN8eSsVJG/jY3QXuq5seeqyv8A5Gyk+JwC3NtmIsUxuY0NxLAZQQT2oUA/+iql3fZ7BTXMmQyuOmjuZ5JLNJIivGNVGoxojbMT9/8ANBtqK8QsWQMVKkgEqfIP0r3QFRzq7wusThHKkKxG9HXRqSigR4XFZJfTosM/khe3jFvcuY04bBbYAH26q3isRDizJ7MkjBz4fXX5mIA/YNr9gKYjQ+KKCC/jnls547WURTtGwjkK7CNro6+aU4zCTnEWsWbukvMnGirLfJEqs+nDADrodCntHigpYrGxYuCWGBmKPM8oDa/LyO+I+w8D7aqt6mtcpfYeW3wl+thesRwuGTmF776/amwNFAruMOs8ClJhb3wZZGu4I1DNIF47II0QQSNH4NXLC0jsbSO2iLMqD9TnbMSdkn7kkmrAooEfq7GZLLYxbbE30Nnce8jmWWASjiDs6BB7pm9oslzBcOx5whwAPB5a/wCqs6FHQoOAa+d12iigK8Tb9ttcvB/T58fFe68uvNddj7j4oPj+GuJ4XwUnueqmKXl4+rqPSSaXf9T6J9P58fH0DAvcR3/sS3k12k1pHcs0jA8HJIOteFPkDwOJq16awK4DHPZrfXd5zmeUy3T8m2x8fsP+6mxeEsMVLNJYwmMzBVbcjsNLviByJ0ByIAGgB0KBifFfNsHnpMKb5Xs/UN297mHhR7qL8sXX6l/+sV9KPdJcF6eXDjIA313eC+uGmb8S/LgD/tX6Cgp+kL25ulnFxNeShYoXH4yJUcMyknWgNp40frsVo539qF5OLNwUtxUbJ18AfJqG2sbe1blAgQ+2kfRP6V3xH+TU08fvQvGWK81K7U9jf0oMVCLr1NFZ+qLWbJYp7aC4RLC4/ppIx2oZ9/HyNj4FaH01I7WMiSveF4pijJeaMkZ0DxLDYcd7DD4IHxXjA+nYsRglxMt1cZCL8/OS7bkzhjsg/amFhYQWEBitgwVmLMzyM7MT8lmJJPQ8nwB9KCDPZI4fEXWQFrPdG3Tn7MC8nf7AVh4ru5u85nbyGX1BYyHFRXCpMirDCdcuK7BHL69f8v43OdxgzGJuce1zPbCdOPvQNxdP2Ne7fGxQ4mLGyPJPCkAgZpm2zrrXZ+poJrONobaON5pJmVQDJLrk33OgBv8Aip64qhRoV2gK4TrsnQrtR3CJJC6S/oZSG710fNAQzRzRiSGRJEPhkYEH+RXsGsnBb4TAelHxuBuYUhEckkAS55s2jtyDvZ13vXjVO8RL70+RYSc0/FEIeWxoIuwP53QX5pY4Y2kldY0UbZnOgB9zXUdXUMpDKRsEeCKz/wD5AgFx6PykRtI7vcP/AMMs/sq3Y8vsa/uKqS3qWHp/HNCYIJbKKIzWkM/MRh4yije+xyZdE+dUGtoPQqvj4mgsbeGRmZ44lVmY7JIGiTS7P3WatpccmGxsV5HLcql40kvD2Yvlh9T5+v7UDSCeKdS0MqSKGKkowIBHx181LXyrARSY7GmKK2TGi4vbgCO2vfeDe2yyFi3I6YqjAj6D719E9PSPNh7ad2ZjOpmBY96clh/giguT3EVunOeRI13rk7BRv4GzRHPFKzrHKjtGeLhWBKn6H6Up9V4rD5jF/hvUBQWayo+3m9scgeu9j9tVn8pYYvCx31zgJzHfXN8HuxFPzPat7mxvrjGXcD6qKDd0VHAFESiNuSBRxO97Guu/mpKArxNEs0TxSDaOpVh9QRqvdeJpFhjaSRgqKCWY+ABQZ/H+h/T2NlsZbPHKklgJBbEyO3DnvlvZOydns7p7a2sNpCsFtDFDCn6Y4lCqP4FJ7L1j6fvpbSK1ylvI94H9hdkc+H6vPjWj5p4rqxIBBIOiAfFBUzOKs83jZ8dkYfetZwBInIrsb35BBHiqGP8ASeFx15Nd2lhGks0McD7ZmBjQAKNEkdaH76G6Z5G+tsZZTXt9KsNvCvKSRvCivEOTs58fFkY7mL8FLGsiTs3FSreDs/XYoLg8CuMNgjW68wSxzxLLDIkiMNhkYMD+xr3QKcP6cxeFtnt8dZxxxPM8zAkvt2GmO235HX7U0jRY0VEUKqjQVRoAV6ooFmfwOO9Q2Issvb/iLYSLJw5svYPXYO/4qPF+nMXirm9urKzSOe9l92dixbk3jrfgdnoaFN6KDzGgRQqgKoGgAOgK9UUUBUdw0awSNNr2wpLb8a13upK44DKQQCD0QaD5ol1gcp6h9Pw4K7w8eMnt7mFLcWmpm/UGEbcfyfJ8jej53W09LxSLiYZbk7uJ9yzNx4lmPzr9gB/FWoMTjrZoGt7C2ia3BWEpEqmMHshdDoGrw8boF+fnx1tiLqbMiI49YyZxMvJSv3HzWIPqWEZO8is8pjJMT/pkEllYJbEGLmyhZG/LriOQJH010K+hXMEVzA8NxEksTjTo6hlYfQg+ait7Czt5vet7SCKUxiMukYVuC+F2PgfSgiwMdnFh7SPHMrWqRgRsq6DAfOvudmr9AooCiiigKKKKAooo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6200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books are thick and have rows on raised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39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21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Kind of problems people have in the old 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Loss of self control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www.topnews.in/files/Self-Control-1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327660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86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685800"/>
            <a:ext cx="4040188" cy="5440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Common hair loss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www.guili-diffusion.com/wp-content/uploads/2010/12/GD-Hair-Loss-300x1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00400"/>
            <a:ext cx="2857500" cy="1647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83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knowabouthealth.com/wp-content/uploads/2011/02/Parkinsons-sympto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915400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2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74</Words>
  <Application>Microsoft Office PowerPoint</Application>
  <PresentationFormat>On-screen Show (4:3)</PresentationFormat>
  <Paragraphs>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Sharing our feelings lesson 13 </vt:lpstr>
      <vt:lpstr>BRAILLE SCRIPT </vt:lpstr>
      <vt:lpstr>Louis Braille </vt:lpstr>
      <vt:lpstr>Differenciate these two men in the picture</vt:lpstr>
      <vt:lpstr>Braille alphabet</vt:lpstr>
      <vt:lpstr>These books are thick and have rows on raised dots</vt:lpstr>
      <vt:lpstr>Kind of problems people have in the old age</vt:lpstr>
      <vt:lpstr>PowerPoint Presentation</vt:lpstr>
      <vt:lpstr>PowerPoint Presentation</vt:lpstr>
      <vt:lpstr>Loss of teeth</vt:lpstr>
      <vt:lpstr>Loss of sight </vt:lpstr>
      <vt:lpstr>Hearing loss</vt:lpstr>
      <vt:lpstr>Things used by a blind person</vt:lpstr>
      <vt:lpstr>Red cane stick </vt:lpstr>
      <vt:lpstr>glasses</vt:lpstr>
      <vt:lpstr>Evaluation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our feelings lesson 13 </dc:title>
  <dc:creator>hcl</dc:creator>
  <cp:lastModifiedBy>hcl</cp:lastModifiedBy>
  <cp:revision>6</cp:revision>
  <dcterms:created xsi:type="dcterms:W3CDTF">2011-09-14T05:59:19Z</dcterms:created>
  <dcterms:modified xsi:type="dcterms:W3CDTF">2011-09-27T06:30:33Z</dcterms:modified>
</cp:coreProperties>
</file>