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53EA1C-1FE5-4328-B284-3433A73A8C0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01B65A-CB66-4129-B2DA-9C8A37B3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2708476"/>
            <a:ext cx="7665721" cy="17021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AWAY FROM CITY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"/>
            <a:ext cx="5410200" cy="339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262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GAMES NEED RUNNING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26193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1" y="2514601"/>
            <a:ext cx="3048000" cy="198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2688" y="1981200"/>
            <a:ext cx="2099634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300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INTO THE SUN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09800"/>
            <a:ext cx="4724400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815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OUT TO THE COUNTRY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0756" y="2763837"/>
            <a:ext cx="4381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241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IN THE RAIN DROP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1540" y="2324100"/>
            <a:ext cx="525993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636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NEATH THE TREES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514600"/>
            <a:ext cx="365760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214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LITTLE RACES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26506" y="2806700"/>
            <a:ext cx="3810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441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DOWN HILLSIDE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7591" y="2324100"/>
            <a:ext cx="526783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085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 UP THE </a:t>
            </a:r>
            <a:r>
              <a:rPr lang="en-US" dirty="0" smtClean="0">
                <a:solidFill>
                  <a:schemeClr val="tx1"/>
                </a:solidFill>
              </a:rPr>
              <a:t>hills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64631" y="2830512"/>
            <a:ext cx="33337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99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 THROUGH THE MEADOW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2590" y="2324100"/>
            <a:ext cx="467783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340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39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RUN AWAY FROM CITY</vt:lpstr>
      <vt:lpstr>RUN INTO THE SUN</vt:lpstr>
      <vt:lpstr>RUN OUT TO THE COUNTRY</vt:lpstr>
      <vt:lpstr>RUN IN THE RAIN DROP</vt:lpstr>
      <vt:lpstr>RUN NEATH THE TREES</vt:lpstr>
      <vt:lpstr>RUN LITTLE RACES</vt:lpstr>
      <vt:lpstr>RUN DOWN HILLSIDE</vt:lpstr>
      <vt:lpstr>RUN UP THE hills</vt:lpstr>
      <vt:lpstr>RUN THROUGH THE MEADOW</vt:lpstr>
      <vt:lpstr>GAMES NEED RUNNING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AWAY FROM CITY</dc:title>
  <dc:creator>hcl</dc:creator>
  <cp:lastModifiedBy>compaq</cp:lastModifiedBy>
  <cp:revision>3</cp:revision>
  <dcterms:created xsi:type="dcterms:W3CDTF">2011-08-11T05:07:27Z</dcterms:created>
  <dcterms:modified xsi:type="dcterms:W3CDTF">2011-08-11T11:51:53Z</dcterms:modified>
</cp:coreProperties>
</file>