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64" r:id="rId3"/>
    <p:sldId id="267" r:id="rId4"/>
    <p:sldId id="256" r:id="rId5"/>
    <p:sldId id="257" r:id="rId6"/>
    <p:sldId id="258" r:id="rId7"/>
    <p:sldId id="268" r:id="rId8"/>
    <p:sldId id="270" r:id="rId9"/>
    <p:sldId id="259" r:id="rId10"/>
    <p:sldId id="260" r:id="rId11"/>
    <p:sldId id="261" r:id="rId12"/>
    <p:sldId id="262" r:id="rId13"/>
    <p:sldId id="263"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9/27/2011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9/27/2011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9/27/2011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9/27/2011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9/27/2011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9/27/2011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9/27/2011</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Little tiger, big tiger</a:t>
            </a:r>
            <a:br>
              <a:rPr lang="en-US" dirty="0" smtClean="0"/>
            </a:br>
            <a:r>
              <a:rPr lang="en-US" dirty="0" smtClean="0"/>
              <a:t>class III</a:t>
            </a:r>
            <a:br>
              <a:rPr lang="en-US" dirty="0" smtClean="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614429" y="1600200"/>
            <a:ext cx="5915141" cy="4708525"/>
          </a:xfrm>
          <a:prstGeom prst="rect">
            <a:avLst/>
          </a:prstGeom>
          <a:noFill/>
          <a:ln w="9525">
            <a:noFill/>
            <a:miter lim="800000"/>
            <a:headEnd/>
            <a:tailEnd/>
          </a:ln>
          <a:effectLst/>
        </p:spPr>
      </p:pic>
    </p:spTree>
    <p:extLst>
      <p:ext uri="{BB962C8B-B14F-4D97-AF65-F5344CB8AC3E}">
        <p14:creationId xmlns:p14="http://schemas.microsoft.com/office/powerpoint/2010/main" val="172064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The animals/birds in column A have to reach their</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homes in column B. Find out where they live.</a:t>
            </a:r>
          </a:p>
          <a:p>
            <a:r>
              <a:rPr lang="en-US" dirty="0" smtClean="0"/>
              <a:t>A                                      B</a:t>
            </a:r>
          </a:p>
          <a:p>
            <a:r>
              <a:rPr lang="en-US" dirty="0" smtClean="0"/>
              <a:t>A bee                                 burrow</a:t>
            </a:r>
          </a:p>
          <a:p>
            <a:r>
              <a:rPr lang="en-US" dirty="0" smtClean="0"/>
              <a:t>An ant                                 web</a:t>
            </a:r>
          </a:p>
          <a:p>
            <a:r>
              <a:rPr lang="en-US" dirty="0" smtClean="0"/>
              <a:t>A   duck                                nest</a:t>
            </a:r>
          </a:p>
          <a:p>
            <a:r>
              <a:rPr lang="en-US" dirty="0" smtClean="0"/>
              <a:t>A tiger lives                        in a Den</a:t>
            </a:r>
          </a:p>
          <a:p>
            <a:r>
              <a:rPr lang="en-US" dirty="0" smtClean="0"/>
              <a:t>A rabbit                              hive</a:t>
            </a:r>
          </a:p>
          <a:p>
            <a:r>
              <a:rPr lang="en-US" dirty="0" smtClean="0"/>
              <a:t>A spider                              pond</a:t>
            </a:r>
          </a:p>
          <a:p>
            <a:r>
              <a:rPr lang="en-US" dirty="0" smtClean="0"/>
              <a:t>A sparrow                          ant hill</a:t>
            </a:r>
          </a:p>
          <a:p>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did the mother tiger and her small tiger cub live?</a:t>
            </a:r>
            <a:br>
              <a:rPr lang="en-US" dirty="0" smtClean="0"/>
            </a:br>
            <a:endParaRPr lang="en-US" dirty="0"/>
          </a:p>
        </p:txBody>
      </p:sp>
      <p:sp>
        <p:nvSpPr>
          <p:cNvPr id="3" name="Content Placeholder 2"/>
          <p:cNvSpPr>
            <a:spLocks noGrp="1"/>
          </p:cNvSpPr>
          <p:nvPr>
            <p:ph idx="1"/>
          </p:nvPr>
        </p:nvSpPr>
        <p:spPr/>
        <p:txBody>
          <a:bodyPr/>
          <a:lstStyle/>
          <a:p>
            <a:r>
              <a:rPr lang="en-US" dirty="0" smtClean="0"/>
              <a:t> a. near a river</a:t>
            </a:r>
          </a:p>
          <a:p>
            <a:r>
              <a:rPr lang="en-US" dirty="0" smtClean="0"/>
              <a:t> b. near a forest</a:t>
            </a:r>
            <a:br>
              <a:rPr lang="en-US" dirty="0" smtClean="0"/>
            </a:br>
            <a:r>
              <a:rPr lang="en-US" dirty="0" smtClean="0"/>
              <a:t> c . near a mountain</a:t>
            </a:r>
          </a:p>
          <a:p>
            <a:r>
              <a:rPr lang="en-US" dirty="0" smtClean="0"/>
              <a:t> d. near a sea</a:t>
            </a:r>
            <a:br>
              <a:rPr lang="en-US" dirty="0" smtClean="0"/>
            </a:b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the mother tiger hunt when the sky was dark?</a:t>
            </a:r>
            <a:endParaRPr lang="en-US" dirty="0"/>
          </a:p>
        </p:txBody>
      </p:sp>
      <p:sp>
        <p:nvSpPr>
          <p:cNvPr id="3" name="Content Placeholder 2"/>
          <p:cNvSpPr>
            <a:spLocks noGrp="1"/>
          </p:cNvSpPr>
          <p:nvPr>
            <p:ph idx="1"/>
          </p:nvPr>
        </p:nvSpPr>
        <p:spPr/>
        <p:txBody>
          <a:bodyPr/>
          <a:lstStyle/>
          <a:p>
            <a:r>
              <a:rPr lang="en-US" dirty="0" smtClean="0"/>
              <a:t>  a. sheep and goats  </a:t>
            </a:r>
          </a:p>
          <a:p>
            <a:r>
              <a:rPr lang="en-US" dirty="0" smtClean="0"/>
              <a:t>  b. deer and pigs</a:t>
            </a:r>
          </a:p>
          <a:p>
            <a:r>
              <a:rPr lang="en-US" dirty="0" smtClean="0"/>
              <a:t>  c. fish and frogs</a:t>
            </a:r>
          </a:p>
          <a:p>
            <a:r>
              <a:rPr lang="en-US" dirty="0" smtClean="0"/>
              <a:t> d. donkeys and horses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fontScale="90000"/>
          </a:bodyPr>
          <a:lstStyle/>
          <a:p>
            <a:r>
              <a:rPr lang="en-US" dirty="0" smtClean="0"/>
              <a:t>List these animals under domestic and wild animals </a:t>
            </a:r>
            <a:r>
              <a:rPr lang="en-US" dirty="0" err="1" smtClean="0"/>
              <a:t>jackal,fox,tiger,dog,cow,elephant,bear,sheep,goat,buffalo</a:t>
            </a:r>
            <a:r>
              <a:rPr lang="en-US" dirty="0" smtClean="0"/>
              <a:t/>
            </a:r>
            <a:br>
              <a:rPr lang="en-US" dirty="0" smtClean="0"/>
            </a:br>
            <a:endParaRPr lang="en-US" dirty="0"/>
          </a:p>
        </p:txBody>
      </p:sp>
      <p:sp>
        <p:nvSpPr>
          <p:cNvPr id="3" name="Content Placeholder 2"/>
          <p:cNvSpPr>
            <a:spLocks noGrp="1"/>
          </p:cNvSpPr>
          <p:nvPr>
            <p:ph idx="1"/>
          </p:nvPr>
        </p:nvSpPr>
        <p:spPr>
          <a:xfrm>
            <a:off x="457200" y="2971800"/>
            <a:ext cx="8229600" cy="3337560"/>
          </a:xfrm>
        </p:spPr>
        <p:txBody>
          <a:bodyPr/>
          <a:lstStyle/>
          <a:p>
            <a:r>
              <a:rPr lang="en-US" dirty="0" err="1" smtClean="0"/>
              <a:t>Domesticanimal</a:t>
            </a:r>
            <a:r>
              <a:rPr lang="en-US" dirty="0" smtClean="0"/>
              <a:t>              wild animal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Autofit/>
          </a:bodyPr>
          <a:lstStyle/>
          <a:p>
            <a:r>
              <a:rPr lang="en-US" sz="5400" dirty="0" smtClean="0">
                <a:solidFill>
                  <a:srgbClr val="FF0000"/>
                </a:solidFill>
              </a:rPr>
              <a:t>Do you have any pet ? </a:t>
            </a:r>
            <a:br>
              <a:rPr lang="en-US" sz="5400" dirty="0" smtClean="0">
                <a:solidFill>
                  <a:srgbClr val="FF0000"/>
                </a:solidFill>
              </a:rPr>
            </a:br>
            <a:r>
              <a:rPr lang="en-US" sz="5400" dirty="0" smtClean="0">
                <a:solidFill>
                  <a:srgbClr val="FF0000"/>
                </a:solidFill>
              </a:rPr>
              <a:t>Draw your pet animal </a:t>
            </a:r>
            <a:br>
              <a:rPr lang="en-US" sz="5400" dirty="0" smtClean="0">
                <a:solidFill>
                  <a:srgbClr val="FF0000"/>
                </a:solidFill>
              </a:rPr>
            </a:br>
            <a:r>
              <a:rPr lang="en-US" sz="5400" dirty="0" smtClean="0">
                <a:solidFill>
                  <a:srgbClr val="FF0000"/>
                </a:solidFill>
              </a:rPr>
              <a:t>and give it a pet  name too </a:t>
            </a:r>
            <a:endParaRPr lang="en-US" sz="5400"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tiger, big tiger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614429" y="1600200"/>
            <a:ext cx="5915141" cy="47085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was a mother tiger and her small tiger cub. When the sky was dark, the mother tiger</a:t>
            </a:r>
          </a:p>
          <a:p>
            <a:r>
              <a:rPr lang="en-US" dirty="0" smtClean="0"/>
              <a:t>hunted for deer and pig. The</a:t>
            </a:r>
          </a:p>
          <a:p>
            <a:r>
              <a:rPr lang="en-US" dirty="0" smtClean="0"/>
              <a:t>tiger cub stayed close by his</a:t>
            </a:r>
          </a:p>
          <a:p>
            <a:r>
              <a:rPr lang="en-US" dirty="0" smtClean="0"/>
              <a:t>mother's side.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200" dirty="0" smtClean="0"/>
              <a:t>If the moon was bright, the mother tiger lay down and</a:t>
            </a:r>
            <a:br>
              <a:rPr lang="en-US" sz="2200" dirty="0" smtClean="0"/>
            </a:br>
            <a:r>
              <a:rPr lang="en-US" sz="2200" dirty="0" smtClean="0"/>
              <a:t>waited for the dawn. She twitched the tip of her tail, and the tiger</a:t>
            </a:r>
            <a:br>
              <a:rPr lang="en-US" sz="2200" dirty="0" smtClean="0"/>
            </a:br>
            <a:r>
              <a:rPr lang="en-US" sz="2200" dirty="0" smtClean="0"/>
              <a:t>cub pounced on her tail again and again.</a:t>
            </a:r>
            <a:r>
              <a:rPr lang="en-US" dirty="0" smtClean="0"/>
              <a:t/>
            </a:r>
            <a:br>
              <a:rPr lang="en-US" dirty="0" smtClean="0"/>
            </a:br>
            <a:r>
              <a:rPr lang="en-US" dirty="0" smtClean="0"/>
              <a:t>69</a:t>
            </a:r>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1066800" y="2243302"/>
            <a:ext cx="7162800" cy="347169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r>
              <a:rPr lang="en-US" sz="1800" dirty="0" smtClean="0"/>
              <a:t>One night the mother</a:t>
            </a:r>
            <a:br>
              <a:rPr lang="en-US" sz="1800" dirty="0" smtClean="0"/>
            </a:br>
            <a:r>
              <a:rPr lang="en-US" sz="1800" dirty="0" smtClean="0"/>
              <a:t>tiger was tired and closed her</a:t>
            </a:r>
            <a:br>
              <a:rPr lang="en-US" sz="1800" dirty="0" smtClean="0"/>
            </a:br>
            <a:r>
              <a:rPr lang="en-US" sz="1800" dirty="0" smtClean="0"/>
              <a:t>eyes. The tiger cub saw a tiny</a:t>
            </a:r>
            <a:br>
              <a:rPr lang="en-US" sz="1800" dirty="0" smtClean="0"/>
            </a:br>
            <a:r>
              <a:rPr lang="en-US" sz="1800" dirty="0" smtClean="0"/>
              <a:t>frog, hopping along the</a:t>
            </a:r>
            <a:br>
              <a:rPr lang="en-US" sz="1800" dirty="0" smtClean="0"/>
            </a:br>
            <a:r>
              <a:rPr lang="en-US" sz="1800" dirty="0" smtClean="0"/>
              <a:t>ground. The tiger cub</a:t>
            </a:r>
            <a:br>
              <a:rPr lang="en-US" sz="1800" dirty="0" smtClean="0"/>
            </a:br>
            <a:r>
              <a:rPr lang="en-US" sz="1800" dirty="0" smtClean="0"/>
              <a:t>pounced, but the frog hopped</a:t>
            </a:r>
            <a:br>
              <a:rPr lang="en-US" sz="1800" dirty="0" smtClean="0"/>
            </a:br>
            <a:r>
              <a:rPr lang="en-US" sz="1800" dirty="0" smtClean="0"/>
              <a:t>away. He chased the fro</a:t>
            </a:r>
            <a:endParaRPr lang="en-US" sz="1800" dirty="0"/>
          </a:p>
        </p:txBody>
      </p:sp>
      <p:pic>
        <p:nvPicPr>
          <p:cNvPr id="3074" name="Picture 2"/>
          <p:cNvPicPr>
            <a:picLocks noGrp="1" noChangeAspect="1" noChangeArrowheads="1"/>
          </p:cNvPicPr>
          <p:nvPr>
            <p:ph idx="1"/>
          </p:nvPr>
        </p:nvPicPr>
        <p:blipFill>
          <a:blip r:embed="rId2"/>
          <a:srcRect/>
          <a:stretch>
            <a:fillRect/>
          </a:stretch>
        </p:blipFill>
        <p:spPr bwMode="auto">
          <a:xfrm>
            <a:off x="762000" y="3048000"/>
            <a:ext cx="7924800" cy="3352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tiger cub was frightened when he saw a tiger</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506320" y="1600200"/>
            <a:ext cx="8131359" cy="47085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there came a year when the small tiger cub was a </a:t>
            </a:r>
            <a:r>
              <a:rPr lang="en-US" dirty="0" err="1" smtClean="0"/>
              <a:t>fullgrown</a:t>
            </a:r>
            <a:r>
              <a:rPr lang="en-US" dirty="0" smtClean="0"/>
              <a:t/>
            </a:r>
            <a:br>
              <a:rPr lang="en-US" dirty="0" smtClean="0"/>
            </a:br>
            <a:r>
              <a:rPr lang="en-US" dirty="0" smtClean="0"/>
              <a:t>tiger.</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506320" y="1600200"/>
            <a:ext cx="8131359" cy="47085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3048000"/>
          </a:xfrm>
        </p:spPr>
        <p:txBody>
          <a:bodyPr>
            <a:normAutofit fontScale="90000"/>
          </a:bodyPr>
          <a:lstStyle/>
          <a:p>
            <a:r>
              <a:rPr lang="en-US" sz="2200" dirty="0" smtClean="0"/>
              <a:t>But a roar</a:t>
            </a:r>
            <a:br>
              <a:rPr lang="en-US" sz="2200" dirty="0" smtClean="0"/>
            </a:br>
            <a:r>
              <a:rPr lang="en-US" sz="2200" dirty="0" smtClean="0"/>
              <a:t/>
            </a:r>
            <a:br>
              <a:rPr lang="en-US" sz="2200" dirty="0" smtClean="0"/>
            </a:br>
            <a:r>
              <a:rPr lang="pt-BR" sz="2200" dirty="0" smtClean="0"/>
              <a:t>f i l l e d t h e</a:t>
            </a:r>
            <a:br>
              <a:rPr lang="pt-BR" sz="2200" dirty="0" smtClean="0"/>
            </a:br>
            <a:r>
              <a:rPr lang="pt-BR" sz="2200" dirty="0" smtClean="0"/>
              <a:t/>
            </a:r>
            <a:br>
              <a:rPr lang="pt-BR" sz="2200" dirty="0" smtClean="0"/>
            </a:br>
            <a:r>
              <a:rPr lang="pt-BR" sz="2200" dirty="0" smtClean="0"/>
              <a:t/>
            </a:r>
            <a:br>
              <a:rPr lang="pt-BR" sz="2200" dirty="0" smtClean="0"/>
            </a:br>
            <a:r>
              <a:rPr lang="en-US" sz="2200" dirty="0" smtClean="0"/>
              <a:t>jungle, the</a:t>
            </a:r>
            <a:br>
              <a:rPr lang="en-US" sz="2200" dirty="0" smtClean="0"/>
            </a:br>
            <a:r>
              <a:rPr lang="en-US" sz="2200" dirty="0" smtClean="0"/>
              <a:t>roar of the</a:t>
            </a:r>
            <a:br>
              <a:rPr lang="en-US" sz="2200" dirty="0" smtClean="0"/>
            </a:br>
            <a:r>
              <a:rPr lang="en-US" sz="2200" dirty="0" smtClean="0"/>
              <a:t>mother tiger!</a:t>
            </a:r>
            <a:br>
              <a:rPr lang="en-US" sz="2200" dirty="0" smtClean="0"/>
            </a:br>
            <a:r>
              <a:rPr lang="en-US" sz="2200" dirty="0" smtClean="0"/>
              <a:t>She faced the</a:t>
            </a:r>
            <a:r>
              <a:rPr lang="en-US" dirty="0" smtClean="0"/>
              <a:t/>
            </a:r>
            <a:br>
              <a:rPr lang="en-US" dirty="0" smtClean="0"/>
            </a:br>
            <a:r>
              <a:rPr lang="en-US" dirty="0" smtClean="0"/>
              <a:t>other tiger and</a:t>
            </a:r>
            <a:br>
              <a:rPr lang="en-US" dirty="0" smtClean="0"/>
            </a:br>
            <a:r>
              <a:rPr lang="en-US" dirty="0" smtClean="0"/>
              <a:t>he went away.</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2611810" y="2819400"/>
            <a:ext cx="6025869" cy="34893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Word Game: Can you place these letters in their right</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t>
            </a:r>
          </a:p>
          <a:p>
            <a:r>
              <a:rPr lang="pt-BR" dirty="0" smtClean="0"/>
              <a:t>s e m o u ______________________________</a:t>
            </a:r>
          </a:p>
          <a:p>
            <a:r>
              <a:rPr lang="pt-BR" dirty="0" smtClean="0"/>
              <a:t>r e s o h ________________________________</a:t>
            </a:r>
          </a:p>
          <a:p>
            <a:r>
              <a:rPr lang="en-US" dirty="0" smtClean="0"/>
              <a:t>o </a:t>
            </a:r>
            <a:r>
              <a:rPr lang="en-US" dirty="0" err="1" smtClean="0"/>
              <a:t>i</a:t>
            </a:r>
            <a:r>
              <a:rPr lang="en-US" dirty="0" smtClean="0"/>
              <a:t> n l ________________________________</a:t>
            </a:r>
          </a:p>
          <a:p>
            <a:r>
              <a:rPr lang="pt-BR" dirty="0" smtClean="0"/>
              <a:t>p e s h e ________________________________</a:t>
            </a:r>
          </a:p>
          <a:p>
            <a:r>
              <a:rPr lang="en-US" dirty="0" smtClean="0"/>
              <a:t>r e d e ________________________________</a:t>
            </a:r>
          </a:p>
          <a:p>
            <a:r>
              <a:rPr lang="en-US" dirty="0" smtClean="0"/>
              <a:t>l u b l ________________________________</a:t>
            </a:r>
          </a:p>
          <a:p>
            <a:r>
              <a:rPr lang="pt-BR" dirty="0" smtClean="0"/>
              <a:t>g i t e r ________________________________</a:t>
            </a:r>
          </a:p>
          <a:p>
            <a:r>
              <a:rPr lang="en-US" dirty="0" smtClean="0"/>
              <a:t>f o l w ________________________________</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TotalTime>
  <Words>273</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Little tiger, big tiger class III </vt:lpstr>
      <vt:lpstr>Little tiger, big tiger</vt:lpstr>
      <vt:lpstr>PowerPoint Presentation</vt:lpstr>
      <vt:lpstr>If the moon was bright, the mother tiger lay down and waited for the dawn. She twitched the tip of her tail, and the tiger cub pounced on her tail again and again. 69</vt:lpstr>
      <vt:lpstr>One night the mother tiger was tired and closed her eyes. The tiger cub saw a tiny frog, hopping along the ground. The tiger cub pounced, but the frog hopped away. He chased the fro</vt:lpstr>
      <vt:lpstr>The tiger cub was frightened when he saw a tiger</vt:lpstr>
      <vt:lpstr>But, there came a year when the small tiger cub was a fullgrown tiger.</vt:lpstr>
      <vt:lpstr>But a roar  f i l l e d t h e   jungle, the roar of the mother tiger! She faced the other tiger and he went away.</vt:lpstr>
      <vt:lpstr>Word Game: Can you place these letters in their right </vt:lpstr>
      <vt:lpstr>iii. The animals/birds in column A have to reach their </vt:lpstr>
      <vt:lpstr>Where did the mother tiger and her small tiger cub live? </vt:lpstr>
      <vt:lpstr>What did the mother tiger hunt when the sky was dark?</vt:lpstr>
      <vt:lpstr>List these animals under domestic and wild animals jackal,fox,tiger,dog,cow,elephant,bear,sheep,goat,buffalo </vt:lpstr>
      <vt:lpstr>Do you have any pet ?  Draw your pet animal  and give it a pet  name too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tiger, big tiger</dc:title>
  <dc:creator>compaq</dc:creator>
  <cp:lastModifiedBy>hcl</cp:lastModifiedBy>
  <cp:revision>4</cp:revision>
  <dcterms:created xsi:type="dcterms:W3CDTF">2011-09-11T15:43:48Z</dcterms:created>
  <dcterms:modified xsi:type="dcterms:W3CDTF">2011-09-27T06:23:16Z</dcterms:modified>
</cp:coreProperties>
</file>