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72" r:id="rId8"/>
    <p:sldId id="263" r:id="rId9"/>
    <p:sldId id="264" r:id="rId10"/>
    <p:sldId id="268" r:id="rId11"/>
    <p:sldId id="265" r:id="rId12"/>
    <p:sldId id="266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EB9D2-7D29-4D21-ADFF-AC03B97FCCEE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798ED-F775-48B4-82F7-73BBEE0D9A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2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798ED-F775-48B4-82F7-73BBEE0D9A4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798ED-F775-48B4-82F7-73BBEE0D9A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798ED-F775-48B4-82F7-73BBEE0D9A4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798ED-F775-48B4-82F7-73BBEE0D9A4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798ED-F775-48B4-82F7-73BBEE0D9A4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798ED-F775-48B4-82F7-73BBEE0D9A4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798ED-F775-48B4-82F7-73BBEE0D9A4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roof is ______________</a:t>
            </a:r>
          </a:p>
          <a:p>
            <a:r>
              <a:rPr lang="en-US" sz="2000" dirty="0" smtClean="0"/>
              <a:t>The walls are ________________</a:t>
            </a:r>
          </a:p>
          <a:p>
            <a:r>
              <a:rPr lang="en-US" sz="2000" dirty="0" smtClean="0"/>
              <a:t>The windows are _______________________</a:t>
            </a:r>
          </a:p>
          <a:p>
            <a:r>
              <a:rPr lang="en-US" sz="2000" dirty="0" smtClean="0"/>
              <a:t>The door is ____________________________</a:t>
            </a:r>
          </a:p>
          <a:p>
            <a:r>
              <a:rPr lang="en-US" sz="2000" dirty="0" smtClean="0"/>
              <a:t>The plants are ____________________________</a:t>
            </a:r>
          </a:p>
          <a:p>
            <a:r>
              <a:rPr lang="en-US" sz="2000" dirty="0" smtClean="0"/>
              <a:t>The floor is ______________________________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798ED-F775-48B4-82F7-73BBEE0D9A4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8543-6997-4E79-A582-596AFE25F6AF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6781-C314-42FC-99A6-24CD5F0D4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8543-6997-4E79-A582-596AFE25F6AF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6781-C314-42FC-99A6-24CD5F0D4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8543-6997-4E79-A582-596AFE25F6AF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6781-C314-42FC-99A6-24CD5F0D4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8543-6997-4E79-A582-596AFE25F6AF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6781-C314-42FC-99A6-24CD5F0D4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8543-6997-4E79-A582-596AFE25F6AF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6781-C314-42FC-99A6-24CD5F0D4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8543-6997-4E79-A582-596AFE25F6AF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6781-C314-42FC-99A6-24CD5F0D4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8543-6997-4E79-A582-596AFE25F6AF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6781-C314-42FC-99A6-24CD5F0D4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8543-6997-4E79-A582-596AFE25F6AF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6781-C314-42FC-99A6-24CD5F0D4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8543-6997-4E79-A582-596AFE25F6AF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6781-C314-42FC-99A6-24CD5F0D4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8543-6997-4E79-A582-596AFE25F6AF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6781-C314-42FC-99A6-24CD5F0D4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8543-6997-4E79-A582-596AFE25F6AF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076781-C314-42FC-99A6-24CD5F0D47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Vert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768543-6997-4E79-A582-596AFE25F6AF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076781-C314-42FC-99A6-24CD5F0D47E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371600"/>
            <a:ext cx="5334000" cy="2743200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r>
              <a:rPr lang="en-US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Sing and enjoy this poem</a:t>
            </a:r>
            <a:endParaRPr lang="en-US" dirty="0">
              <a:ln w="18415" cmpd="sng">
                <a:solidFill>
                  <a:srgbClr val="FF0000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838200" y="838200"/>
            <a:ext cx="754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33CC"/>
                </a:solidFill>
              </a:rPr>
              <a:t>NAME     THESE    COLOURS</a:t>
            </a:r>
            <a:r>
              <a:rPr lang="en-US" sz="2400"/>
              <a:t>.</a:t>
            </a:r>
          </a:p>
        </p:txBody>
      </p:sp>
      <p:sp>
        <p:nvSpPr>
          <p:cNvPr id="12291" name="Oval 5"/>
          <p:cNvSpPr>
            <a:spLocks noChangeArrowheads="1"/>
          </p:cNvSpPr>
          <p:nvPr/>
        </p:nvSpPr>
        <p:spPr bwMode="auto">
          <a:xfrm>
            <a:off x="1066800" y="2133600"/>
            <a:ext cx="1905000" cy="1295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6"/>
          <p:cNvSpPr>
            <a:spLocks noChangeArrowheads="1"/>
          </p:cNvSpPr>
          <p:nvPr/>
        </p:nvSpPr>
        <p:spPr bwMode="auto">
          <a:xfrm>
            <a:off x="5638800" y="1905000"/>
            <a:ext cx="2667000" cy="1676400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7"/>
          <p:cNvSpPr>
            <a:spLocks noChangeArrowheads="1"/>
          </p:cNvSpPr>
          <p:nvPr/>
        </p:nvSpPr>
        <p:spPr bwMode="auto">
          <a:xfrm>
            <a:off x="1295400" y="4267200"/>
            <a:ext cx="2438400" cy="1752600"/>
          </a:xfrm>
          <a:prstGeom prst="homePlate">
            <a:avLst>
              <a:gd name="adj" fmla="val 34783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8"/>
          <p:cNvSpPr>
            <a:spLocks noChangeArrowheads="1"/>
          </p:cNvSpPr>
          <p:nvPr/>
        </p:nvSpPr>
        <p:spPr bwMode="auto">
          <a:xfrm>
            <a:off x="6096000" y="4572000"/>
            <a:ext cx="17526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46789" y="304801"/>
            <a:ext cx="5621218" cy="84023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FIND DOUBLE </a:t>
            </a:r>
          </a:p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LETTER WORDS</a:t>
            </a:r>
          </a:p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SAW</a:t>
            </a:r>
          </a:p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LITTLE</a:t>
            </a:r>
          </a:p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STOP</a:t>
            </a:r>
          </a:p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SHOOK</a:t>
            </a:r>
          </a:p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TALL</a:t>
            </a:r>
          </a:p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ONCE</a:t>
            </a:r>
          </a:p>
          <a:p>
            <a:pPr algn="ctr"/>
            <a:endParaRPr lang="en-US" sz="5400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ctr"/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514600"/>
            <a:ext cx="329147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OUT HIDDEN WORDS </a:t>
            </a:r>
          </a:p>
          <a:p>
            <a:endParaRPr lang="en-US" dirty="0" smtClean="0"/>
          </a:p>
          <a:p>
            <a:r>
              <a:rPr lang="en-US" dirty="0" smtClean="0"/>
              <a:t>WINDOW____________</a:t>
            </a:r>
          </a:p>
          <a:p>
            <a:r>
              <a:rPr lang="en-US" dirty="0" smtClean="0"/>
              <a:t>TALL ______________</a:t>
            </a:r>
          </a:p>
          <a:p>
            <a:r>
              <a:rPr lang="en-US" dirty="0" smtClean="0"/>
              <a:t>SHOOK ______________</a:t>
            </a:r>
          </a:p>
          <a:p>
            <a:r>
              <a:rPr lang="en-US" dirty="0" smtClean="0"/>
              <a:t>STOP ___________________</a:t>
            </a:r>
          </a:p>
          <a:p>
            <a:r>
              <a:rPr lang="en-US" dirty="0" smtClean="0"/>
              <a:t>AWAY _____________________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295400"/>
            <a:ext cx="634712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 ONE WORD ANSWER </a:t>
            </a:r>
          </a:p>
          <a:p>
            <a:endParaRPr lang="en-US" dirty="0" smtClean="0"/>
          </a:p>
          <a:p>
            <a:r>
              <a:rPr lang="en-US" dirty="0" smtClean="0"/>
              <a:t>YOU OPEN IT AND GET FRESH AIR _____________________</a:t>
            </a:r>
          </a:p>
          <a:p>
            <a:r>
              <a:rPr lang="en-US" dirty="0" smtClean="0"/>
              <a:t>VERY SMALL __________________</a:t>
            </a:r>
          </a:p>
          <a:p>
            <a:r>
              <a:rPr lang="en-US" dirty="0" smtClean="0"/>
              <a:t>YOU CANNOT, ONLY BIRDS CAN _________________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19200" y="2438400"/>
          <a:ext cx="64008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</a:tblGrid>
              <a:tr h="504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4825"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</a:tr>
              <a:tr h="504825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A``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504825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</a:tr>
              <a:tr h="504825"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</a:tr>
              <a:tr h="504825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</a:tr>
              <a:tr h="504825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504825"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05001" y="533401"/>
            <a:ext cx="701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WORD GRID ---</a:t>
            </a:r>
          </a:p>
          <a:p>
            <a:r>
              <a:rPr lang="en-US" sz="4000" dirty="0" smtClean="0"/>
              <a:t>FIND OUT WORDS FROM THE GRID</a:t>
            </a:r>
            <a:endParaRPr lang="en-US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14400"/>
            <a:ext cx="3114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IDENTIFY THESE PICTURES</a:t>
            </a:r>
            <a:endParaRPr lang="en-US" dirty="0"/>
          </a:p>
        </p:txBody>
      </p:sp>
      <p:pic>
        <p:nvPicPr>
          <p:cNvPr id="4" name="Picture 3" descr="1 (22)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38400"/>
            <a:ext cx="3657600" cy="3657600"/>
          </a:xfrm>
          <a:prstGeom prst="rect">
            <a:avLst/>
          </a:prstGeom>
        </p:spPr>
      </p:pic>
      <p:pic>
        <p:nvPicPr>
          <p:cNvPr id="5" name="Picture 4" descr="1 (23)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990600"/>
            <a:ext cx="2352675" cy="2105025"/>
          </a:xfrm>
          <a:prstGeom prst="rect">
            <a:avLst/>
          </a:prstGeom>
        </p:spPr>
      </p:pic>
      <p:pic>
        <p:nvPicPr>
          <p:cNvPr id="6" name="Picture 5" descr="1 (60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4114800"/>
            <a:ext cx="1989501" cy="212609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1143000"/>
            <a:ext cx="3276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Once I Saw a Little Bird</a:t>
            </a:r>
          </a:p>
          <a:p>
            <a:r>
              <a:rPr lang="en-US" sz="4800" b="1" dirty="0" smtClean="0"/>
              <a:t>Come hop , hop, hop.</a:t>
            </a:r>
            <a:endParaRPr lang="en-US" sz="4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524000"/>
            <a:ext cx="335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I cried, “Little bird,</a:t>
            </a:r>
          </a:p>
          <a:p>
            <a:r>
              <a:rPr lang="en-US" sz="4000" b="1" dirty="0" smtClean="0"/>
              <a:t>Will you stop ,stop, stop ?.”</a:t>
            </a:r>
            <a:endParaRPr lang="en-US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219200"/>
            <a:ext cx="3657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I Was going to the window</a:t>
            </a:r>
          </a:p>
          <a:p>
            <a:r>
              <a:rPr lang="en-US" sz="4800" b="1" dirty="0" smtClean="0"/>
              <a:t>To say, "How do you do?”</a:t>
            </a:r>
            <a:endParaRPr lang="en-US" sz="4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371600"/>
            <a:ext cx="3810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But he Shook His Little Tail</a:t>
            </a:r>
          </a:p>
          <a:p>
            <a:r>
              <a:rPr lang="en-US" sz="5400" b="1" dirty="0" smtClean="0"/>
              <a:t>And away he flew.</a:t>
            </a:r>
            <a:endParaRPr lang="en-US" sz="5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066800"/>
            <a:ext cx="716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Match the Rhyming words.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2438400"/>
            <a:ext cx="5791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DO		____		Mail</a:t>
            </a:r>
          </a:p>
          <a:p>
            <a:endParaRPr lang="en-US" sz="3600" b="1" dirty="0"/>
          </a:p>
          <a:p>
            <a:r>
              <a:rPr lang="en-US" sz="3600" b="1" dirty="0" smtClean="0"/>
              <a:t>                                        Hop	STOP	____	        	</a:t>
            </a:r>
          </a:p>
          <a:p>
            <a:endParaRPr lang="en-US" sz="3600" b="1" dirty="0"/>
          </a:p>
          <a:p>
            <a:r>
              <a:rPr lang="en-US" sz="3600" b="1" dirty="0" smtClean="0"/>
              <a:t>Tail		____		Flew</a:t>
            </a:r>
            <a:endParaRPr lang="en-US" sz="3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latin typeface="04b08" pitchFamily="2" charset="0"/>
              </a:rPr>
              <a:t>Evaluation </a:t>
            </a:r>
            <a:endParaRPr lang="en-US" sz="8800" dirty="0">
              <a:latin typeface="04b08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457200"/>
            <a:ext cx="731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Can you name this animal this Bird </a:t>
            </a:r>
            <a:endParaRPr lang="en-US" sz="5400" b="1" dirty="0"/>
          </a:p>
        </p:txBody>
      </p:sp>
      <p:pic>
        <p:nvPicPr>
          <p:cNvPr id="1026" name="Picture 2" descr="http://t0.gstatic.com/images?q=tbn:ANd9GcTA3D1D9ip_0wtivTOnLA3Vwr4zU1d4J3IlTPZMqUYaPnXmABG6-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514600"/>
            <a:ext cx="6477000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188.92.238.7/Assets/Images/user/RedHouseFinal%20s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1784" y="-1"/>
            <a:ext cx="7453184" cy="344709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828800" y="4724400"/>
            <a:ext cx="5257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 YOU FILL COLOURS</a:t>
            </a:r>
          </a:p>
          <a:p>
            <a:r>
              <a:rPr lang="en-US" dirty="0" smtClean="0"/>
              <a:t>THE ROOF IS _____________</a:t>
            </a:r>
          </a:p>
          <a:p>
            <a:r>
              <a:rPr lang="en-US" dirty="0" smtClean="0"/>
              <a:t>THE FLOOR IS _________</a:t>
            </a:r>
          </a:p>
          <a:p>
            <a:r>
              <a:rPr lang="en-US" dirty="0" smtClean="0"/>
              <a:t>THE WALLS ARE ______________</a:t>
            </a:r>
          </a:p>
          <a:p>
            <a:r>
              <a:rPr lang="en-US" dirty="0" smtClean="0"/>
              <a:t>THE PLANTS ARE _______________</a:t>
            </a:r>
          </a:p>
          <a:p>
            <a:r>
              <a:rPr lang="en-US" dirty="0" smtClean="0"/>
              <a:t>THE DOORS AREB _____________</a:t>
            </a:r>
          </a:p>
          <a:p>
            <a:r>
              <a:rPr lang="en-US" dirty="0" smtClean="0"/>
              <a:t>THE WINDOWS ARE _______________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</TotalTime>
  <Words>252</Words>
  <Application>Microsoft Office PowerPoint</Application>
  <PresentationFormat>On-screen Show (4:3)</PresentationFormat>
  <Paragraphs>118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Evaluation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hcl</cp:lastModifiedBy>
  <cp:revision>12</cp:revision>
  <dcterms:created xsi:type="dcterms:W3CDTF">2011-07-19T19:00:16Z</dcterms:created>
  <dcterms:modified xsi:type="dcterms:W3CDTF">2011-09-27T06:04:33Z</dcterms:modified>
</cp:coreProperties>
</file>