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8BE0B2-CA2C-4766-B855-A52DBC52A6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367547-7001-4E2A-B4C7-10F2588F92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How Much Can You Carry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Lesson 3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line to match the heavier one.</a:t>
            </a:r>
            <a:endParaRPr lang="en-US" dirty="0"/>
          </a:p>
        </p:txBody>
      </p:sp>
      <p:pic>
        <p:nvPicPr>
          <p:cNvPr id="9218" name="Picture 2" descr="http://t3.gstatic.com/images?q=tbn:ANd9GcSfX_f19vW9SJE-hlWm7pTJlPFNOfO39mT-eoCD5ZptWI6ro__H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3.gstatic.com/images?q=tbn:ANd9GcTEs4lBREZmBaU5RxbYUL9V2bQ274U_2FV7nhCMJXSSfDXrRn6N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Q-T9sU-wRatqRqy9BulVdgCk2r2ktyIdb8IEvJ1cIzlmAZFH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1.gstatic.com/images?q=tbn:ANd9GcRCuyIeY1NXYxpH0kt98SMZp5LrJV_ucAmj4coPf8rbIQYC2P8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49857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g;base64,/9j/4AAQSkZJRgABAQAAAQABAAD/2wBDAAkGBwgHBgkIBwgKCgkLDRYPDQwMDRsUFRAWIB0iIiAdHx8kKDQsJCYxJx8fLT0tMTU3Ojo6Iys/RD84QzQ5Ojf/2wBDAQoKCg0MDRoPDxo3JR8lNzc3Nzc3Nzc3Nzc3Nzc3Nzc3Nzc3Nzc3Nzc3Nzc3Nzc3Nzc3Nzc3Nzc3Nzc3Nzc3Nzf/wAARCACMAIwDASIAAhEBAxEB/8QAHAAAAgIDAQEAAAAAAAAAAAAAAAYFBwEDBAII/8QAQhAAAQMDAwICCAIHBgUFAAAAAQIDBAAFEQYSITFBE1EHFCJhcYGRoTJCFVJygrHB0QgXI0OS8CUzVWOyNDVTc+H/xAAaAQEAAgMBAAAAAAAAAAAAAAAABAUBAgMG/8QAKBEAAQQCAQIFBQEAAAAAAAAAAAECAxEEIRIFEyIxQVFxFBUyYfCh/9oADAMBAAIRAxEAPwC8aKKKAKKKKAK8POtstlx5aUIHVSjgV7pW1bdU+qPQTGkoKiMOqSAg4OeDnmgGmilC0arQ20hq4IOEjAdRzx7xTCxeLdIIDUxkqP5SrB+9Ad1YJoByMjkVHX+cbfbHXknDh9hv9o96A5nNS29qcuM4paQg48XblOe9YuWpYMNIDShIcIyEtq4A95qukrky5vq0MAuFQSpa8n2jyBjv15+NatX6jh6I9ViXC1G4y30lZdQ+W0bemdvUHOeORx18s0pixqe1dcVry0lltPkE5P3rDerLmg5X4Lg8lIxn5g0uJuVvnW2JdYSlNxJbYcQh0+0g7lJUk+ftJI99dlxfsFntCZ93vPgqUUgMttFSskZA29T061gyO1p1NFnLS08n1d5XQKOUqPuNSky4w4KQZchDeRkAnk/Kqphyos+IibbpAkRHSpKHAkp5HUFJ5BH/AO12ypb0vwvHWV+GjYk9yO2aAf7Xe4lykOMxt+UJ3ZUMbuccf771KZqs7FKMO7R3QcJKtivgeP8AfwqyicdTQHqiiuO7Tf0dbZM0R3pHgNKc8FlOVrwM4SPOgOyiqw096aLJebzFtq4MqIuSsIbdcWgoCj0BweMnjvyRVn0AEZrBSlQIIBB6gjrWaM4oBfuml4kslyMfVnT2SPZV8R/SlS4WadBJLzBLf/yN8pP0/nXnUXpkstmvT9sahSpq2FlC3GVICd46pGTk4PHxqwbVM/SVtizDHej+sNJc8F9OFt5Gdqh2IoCtWJD0c5jurb/YURW2VcJcxtDcmQt1KDlIV2NPs6w2+bkuMBCz+dHsmkW4xWI1wfjIeXhpe0KWng8e740ByQlepShJYADnieJyMgqxjp8q59VQ4uq1sLvLCHFMAhstlSCAeo68jiuz1davwEOeW1WftWPVnx/kO/6DWbMUR60Nomx2w2htlqP4bCEp2pTjggfL+fvru1VboGuLbb7ZMkqhzY68odOCnbtws/DgfPFDsJbjJ8dtKWycZd4BPYeec+XNcNrSDFQ4WENOODJCc88nHXn5HpWeWqFbskIlitmlNPtWW3S/XXi+qQ+9xjJGMDHTgdK1UUVqZCrRtr/rVvjP9S40lR+OOaq6rD0qvxLHHz+Xcn6E0BMVgjNZooCLuFgtlwjyWX4bIMlBQ44hASv4hQ5Bzg58xRYXXzFMWcsrlxFeC4s/5gH4V+XtDBOO+R2qUpY1hfoOkW275PWoMkGOttsArdOCpASO5BBHwUaAZ6itQvvohiLBXtmSz4LKsfgz+Jf7oyfjiqrR6foxkYXYHgxn8QkJ3Y88Yx96sXS14h6ozfYKyuNsDLAUMFJ6ryOxzgfu0B323T1rtsSLHjQ2MRUBDTi2wpYx3KjznOTn31KAVkdKKAKXn9KRZMx6RIkPqLqyvanCQMnp0phrFAIGr7ZFsjTEpK/DjLUGlKcVwFk8c9s9PKlPUVynWy2mXbmDKfYcSpLOFqQrsdwSQSME9+uKf/SO7Dd08/bJrBeTOTsAI4SRzuz5ggEVTke73jTbPgXOM5cYTYw3JY5WkDpuB/ifvXH6iLudtV2dexJw7iJow1rvVN9lIjWy1Qbe+sbVTG461ONDuQpajt48qbVLatluUpxZ8CMz7SlZUSlI6nuTxShYdb25Db36SnytxUNoejpz8Mtjn51o1NrmDMtz9vtbbzzslHhlZRtSkHjjuT8q7HIcrLcW7vbGJ7KSlt4KISeowSMH38V29s4qO9Gln2WiFb58pqM7lS1JUr2vaJO0ds4q03NN2x1hLYj+GUjAWg4Pz861a9rvxWzZzXN/JCvasDR//sTX7Sv41CzdISGyVQ3kup/VX7Kvr0P2pg03Geh2hpl9vY4ColJ7c1sakrRUfMvdvgzmoUyQGX3k7mQ4CA51yEnoVDHQc12MPNyGUPMLS40tIUhaTkKB6EHyoD0tQSCScYqjvS5d9kC3PvNtz/Wy74njuOBuOtOB4SEoIwrr7Ss5x5Grg1KzLkafubFuUUzHIjqY6s4w4UnafrivkiGl5UlwTFOl3xD4qXSd28cHIPOfjQE3Z9N2mXrqLbHpbrVqW+EKf3AqGUZ27sYHt+xmnfSeo3LJriXZbbAEWIh9aFMIccWpe0hKSsqJBJHOU47eVLTVtjmAVmRG8/DJ5+mKWLkHWn0mIpxLxICPCJCieAMY5z0oD7DSQpIIOQRWajNNszGLBbmbkvfMbjNpeUe6gBmpOgCsGjNctxlphw3H1flHA8z2rVzkanJTKNVy0gu6ylNSEi3YB5Clq7pPbFIVrQi4KcW3uDLbqmtxGN204yKlbzNUzClzXeVoQpec9602SL6laosdXK0tjefNR5V9815XIk71yr53SHpMdiw1Gnolr8lX3WxTIc0Ilxwtbrm1DmAQ4c9qctNabXAthLzLbctSysDAJSMDjPy+9RfpDlb7nHjoOCw3vyD+ZR/oB9ac7PK9ftkSSr8TjaSrH63Q/epGRNI6Bq+5NcxtItIbrSlMCQh9oIW83wd3ISceXnTjb9TMrCUTElpX66eU/wBRSDCUU3+5NAnBbZc+oI/lUqEkg4BIHXA6VwiyJcZ1MXS7r5IUkEeQlvTaaLIbdbdQFtrStJ6KScivXyqvIc2TCWFR3VJ80nofiKcrTcjOhJeWjarJSoA8ZFXWL1Bk2l0pT5OE6HxeaHq92W33y3rg3WMiRHV1SrsfMHsaiodvnaWt7UKxRUzrcwCERlu7X0Dk+ytXsq5xgK2455PSmajAqxIRERdQW99ClPLchLQratuYgsqCvIbuFdeoJHvpa1p6PbJqoOT4zrcK5fiMxjBC+P8AMH5h7+Dx1p6cbQ4kpcQlaTwQoZFLly0Rp+XDlstWuPHXIQoFcdPg5URjJ24yaA+f027F0TbU3y1KZJIM5JdLA5/W2bc/PHbdV16E9HVn0+lue6tFyuR9pMtaRtR/9Y7D38n3186esTokd+I6y6hMc+G+McoWOCMe419DaKsFxtWk7JIs0tbbyoba5MCYtSmnVKTk46ltWT1HHmDwQA/14WtKRlRAA7k4rjtlw9fbey0tl5hzwnm1YO1eAcAjgjBHPv8AOoDWTVwkPtNssvrjBOcNgkFXfOKAlZOooDIUEOF1YONqUEfc8UuXa7vXEhBSEMg5CBnn41GRWHXXvV0JKlhe0Y557/KtshlcV9bLu3eg4OOn++a85n5GTyVjtJ+i9woMekc3a/shtS/4sNiMDgyJTSPiArcfsKkn3UsR3HXPwNpKlEeQHNRV3PiXqys9g845/pQf61LONpcacbV0WkpPzFQn+FjEX5/0mx7e5fgp+5zV3C4Py1jBcVkDyHQD6U+ej+R4lmWyT/yXSPkeR/E1X0qMuJJdjOghbSyk8Y6U3+jZR8We1nghtX0JFWWU1OwtelE6RPAMMfKdWTR2VCZ+yl0x2iQItyYcVjYVbVfA0tMK3avmJ8oTXH7yqmvhVdI5WPY5PZCva1Htc1fVVNs11L0t1xtCUIUrKQkYwO1OOm2NlpaKgMqJV96SkpK1JSnlRIAFWJEZTHjNMpPCEBP0FT+lMWSRz1/rIPUnIyNsaf1HRRRRXoClCoPV2qLbpO0m43Zaw2pfhNpQncpayCQB8geTU5VQf2jGlGzWV3nw0zFIVn8OSnjP0P3oCsNQaqhXvUa7uYrLDLykLkwdy1JfUk91Y4yAkEAdquHSPpagX2M9GMTw7shtRjxG1EpkEdEpUQME5HB9/PFU7bpqG44QUpBRxjA4NbLJAkXa77raytyR7YAbXsIwkrzkc59nHHnQH01YoKrdbWY7rniyOVvuj87ijlR+BJNSBGRXLa1b7bFUHXHQppKgtz8SuOp99ddAaWozbIIabQgEkkJTjnzqob3f5lq1HLi6riJhIeeUqLLaO5lbe7Cdxz7Jxgc/arkpH9KFn9dtjc5DYWYuQ6kjOWz1+h+xNcJ8dk7eLztDO+F3JoovrS/qa3FBC2xEecCknIPKB1+dTB+VVuLW026HYT8mGsAgerOlAAPOAOmO9a7pcNTxLa8I10XJGRghkeMgd8KHX38VVTdKetIxyUhZRdSalq5FtSY1rYJD8pM63slwuYQ8hHXd2V/KpjSVlVaIBLwAkv4U5znaB0HypK0xqPVDSXw+0qWk42+uKUjb57TjmpZ29amkpKQ7BhJP6jZcUPrxWH4OUre1qvclfdYlZuyegKC9VXd3jCGWUZ8uCf510qv9r9b9TanR1ygQnwkryrJ7DHX5dO9IptC33XXrhPlyXHsF32vDSvHmlPFN/o70jFm3NxxmMhliOg7nUp5KjnaM/f5e+pTOmM5I6RbpESitd1B3FWs1Yz2MLk3NhtCQVBW488YHWrEAqGsenmbU6Xi6XnsFIUU4CQfIVN1Mhx44b4asiSzPmrmt0FFFFdzkFQ2rLBG1PYJdqmcIfR7K+6FjlKh8DUzQelAfGVzU/DlqQ6nY8R/ioP5VglKh9UmrN0bpmZpKLYdTXEOtuzbk02thQx4bawUJJHXJ3E4+HenS16QsUnX97RcIbTsmNIbuEbOQEhxPOR3G9KjjzOaZ/SFAM/R9ybaKUvMteOypXAStHtA5+VAMoorngSUy4UeSno80lY58xmuigCvK0JWhSVpCkqGCD0Ir1QelAfPcpITKeSkAJS4pIHkATxWut0zmZIP/AHl/+Rqf0PYot/lTY8xTiQ20lSFNqwUknFALVFWWr0ZRMnbc5AHYFtJri1HoaLarDImR5D70hnCsuEYxnngCgEE5APFXppyDDgWeK3AGWVtpWFnqvIzuPxqi+mMZq4vR7N9c0xGST7Uclk+4Dp9sUAy4FZoooAooooArB6Vmg9KArqNb1wvThIkuPKLc6zlbaT5pWkEfLGf3qmPSW6HdMSbQyCuddEmNGaT1Uo9z5AdzXPfdrHpM02+cALgTUrUewTsVn71u0yy5ertI1PLH+CoFq3Nkfha7r+Kv4fGgJfSVqdsmm7ba5DqXnYsdLSlp6EgdvdUxWMCs0AUHpRRQHz5LG2ZISezq/wDyNO3olH/EbifJlH8TSbcwBcpe0gjx3OR+0acvRKf+I3Ef9lH8TQFm1z3CMibBkRXPwPNqQfmMV0Vg0B8+y4zsOS7FkAB1pRQrHmKcvRXO8G6yoSlHbIaC0p7bkn+h+1cvpMt/quofWUgBEtoL/eHB/kfnUDYZ36MvUOYSQlp0Ff7J4V9ifpQF80V4bWFpSpJBSoZBHcV7oAooooAooooBQ1jZXLtfrIhB2tbZDUhQVhQaUlO4D3naB7s02MNIZZQ00kJbQAlKQMAAdBWHG0FaHSkFaAQk+Wev8K2UAUUUUAVXHpn1vI0paY8W1ubLlOKtjm3PhNp6q575IA+flVj1B6g0nY9SOtO3m3tyVsgpbUonIBPSgPkld6uSllSpzyiTknd1NWv6ArxMn6ilMyHdwRGKiogAqGRgH4VZX91+jP8AobH1P9akbFo6waelqk2e3txnlo2KUgnlPX+VAMAorA6UK6UBUX9oK+C3QLZFjLSJbq1rBxkpQBgny64qiTebln/1r3+qvre/6QsOopDb95tzUl1pO1C1ZBCc5xkdqi/7r9Gf9DY+p/rQCl6CNbXC9ofsV0V4y4bIcZkH8RRnG1XnjIwfKreqA09o+w6ekrlWe3txnnEbFKSTynrj6ip+gP/Z"/>
          <p:cNvSpPr>
            <a:spLocks noChangeAspect="1" noChangeArrowheads="1"/>
          </p:cNvSpPr>
          <p:nvPr/>
        </p:nvSpPr>
        <p:spPr bwMode="auto">
          <a:xfrm>
            <a:off x="63500" y="-546100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g;base64,/9j/4AAQSkZJRgABAQAAAQABAAD/2wBDAAkGBwgHBgkIBwgKCgkLDRYPDQwMDRsUFRAWIB0iIiAdHx8kKDQsJCYxJx8fLT0tMTU3Ojo6Iys/RD84QzQ5Ojf/2wBDAQoKCg0MDRoPDxo3JR8lNzc3Nzc3Nzc3Nzc3Nzc3Nzc3Nzc3Nzc3Nzc3Nzc3Nzc3Nzc3Nzc3Nzc3Nzc3Nzc3Nzf/wAARCACMAIwDASIAAhEBAxEB/8QAHAAAAgIDAQEAAAAAAAAAAAAAAAYFBwEDBAII/8QAQhAAAQMDAwICCAIHBgUFAAAAAQIDBAAFEQYSITFBE1EHFCJhcYGRoTJCFVJygrHB0QgXI0OS8CUzVWOyNDVTc+H/xAAaAQEAAgMBAAAAAAAAAAAAAAAABAUBAgMG/8QAKBEAAQQCAQIFBQEAAAAAAAAAAAECAxEEIRIFEyIxQVFxFBUyYfCh/9oADAMBAAIRAxEAPwC8aKKKAKKKKAK8POtstlx5aUIHVSjgV7pW1bdU+qPQTGkoKiMOqSAg4OeDnmgGmilC0arQ20hq4IOEjAdRzx7xTCxeLdIIDUxkqP5SrB+9Ad1YJoByMjkVHX+cbfbHXknDh9hv9o96A5nNS29qcuM4paQg48XblOe9YuWpYMNIDShIcIyEtq4A95qukrky5vq0MAuFQSpa8n2jyBjv15+NatX6jh6I9ViXC1G4y30lZdQ+W0bemdvUHOeORx18s0pixqe1dcVry0lltPkE5P3rDerLmg5X4Lg8lIxn5g0uJuVvnW2JdYSlNxJbYcQh0+0g7lJUk+ftJI99dlxfsFntCZ93vPgqUUgMttFSskZA29T061gyO1p1NFnLS08n1d5XQKOUqPuNSky4w4KQZchDeRkAnk/Kqphyos+IibbpAkRHSpKHAkp5HUFJ5BH/AO12ypb0vwvHWV+GjYk9yO2aAf7Xe4lykOMxt+UJ3ZUMbuccf771KZqs7FKMO7R3QcJKtivgeP8AfwqyicdTQHqiiuO7Tf0dbZM0R3pHgNKc8FlOVrwM4SPOgOyiqw096aLJebzFtq4MqIuSsIbdcWgoCj0BweMnjvyRVn0AEZrBSlQIIBB6gjrWaM4oBfuml4kslyMfVnT2SPZV8R/SlS4WadBJLzBLf/yN8pP0/nXnUXpkstmvT9sahSpq2FlC3GVICd46pGTk4PHxqwbVM/SVtizDHej+sNJc8F9OFt5Gdqh2IoCtWJD0c5jurb/YURW2VcJcxtDcmQt1KDlIV2NPs6w2+bkuMBCz+dHsmkW4xWI1wfjIeXhpe0KWng8e740ByQlepShJYADnieJyMgqxjp8q59VQ4uq1sLvLCHFMAhstlSCAeo68jiuz1davwEOeW1WftWPVnx/kO/6DWbMUR60Nomx2w2htlqP4bCEp2pTjggfL+fvru1VboGuLbb7ZMkqhzY68odOCnbtws/DgfPFDsJbjJ8dtKWycZd4BPYeec+XNcNrSDFQ4WENOODJCc88nHXn5HpWeWqFbskIlitmlNPtWW3S/XXi+qQ+9xjJGMDHTgdK1UUVqZCrRtr/rVvjP9S40lR+OOaq6rD0qvxLHHz+Xcn6E0BMVgjNZooCLuFgtlwjyWX4bIMlBQ44hASv4hQ5Bzg58xRYXXzFMWcsrlxFeC4s/5gH4V+XtDBOO+R2qUpY1hfoOkW275PWoMkGOttsArdOCpASO5BBHwUaAZ6itQvvohiLBXtmSz4LKsfgz+Jf7oyfjiqrR6foxkYXYHgxn8QkJ3Y88Yx96sXS14h6ozfYKyuNsDLAUMFJ6ryOxzgfu0B323T1rtsSLHjQ2MRUBDTi2wpYx3KjznOTn31KAVkdKKAKXn9KRZMx6RIkPqLqyvanCQMnp0phrFAIGr7ZFsjTEpK/DjLUGlKcVwFk8c9s9PKlPUVynWy2mXbmDKfYcSpLOFqQrsdwSQSME9+uKf/SO7Dd08/bJrBeTOTsAI4SRzuz5ggEVTke73jTbPgXOM5cYTYw3JY5WkDpuB/ifvXH6iLudtV2dexJw7iJow1rvVN9lIjWy1Qbe+sbVTG461ONDuQpajt48qbVLatluUpxZ8CMz7SlZUSlI6nuTxShYdb25Db36SnytxUNoejpz8Mtjn51o1NrmDMtz9vtbbzzslHhlZRtSkHjjuT8q7HIcrLcW7vbGJ7KSlt4KISeowSMH38V29s4qO9Gln2WiFb58pqM7lS1JUr2vaJO0ds4q03NN2x1hLYj+GUjAWg4Pz861a9rvxWzZzXN/JCvasDR//sTX7Sv41CzdISGyVQ3kup/VX7Kvr0P2pg03Geh2hpl9vY4ColJ7c1sakrRUfMvdvgzmoUyQGX3k7mQ4CA51yEnoVDHQc12MPNyGUPMLS40tIUhaTkKB6EHyoD0tQSCScYqjvS5d9kC3PvNtz/Wy74njuOBuOtOB4SEoIwrr7Ss5x5Grg1KzLkafubFuUUzHIjqY6s4w4UnafrivkiGl5UlwTFOl3xD4qXSd28cHIPOfjQE3Z9N2mXrqLbHpbrVqW+EKf3AqGUZ27sYHt+xmnfSeo3LJriXZbbAEWIh9aFMIccWpe0hKSsqJBJHOU47eVLTVtjmAVmRG8/DJ5+mKWLkHWn0mIpxLxICPCJCieAMY5z0oD7DSQpIIOQRWajNNszGLBbmbkvfMbjNpeUe6gBmpOgCsGjNctxlphw3H1flHA8z2rVzkanJTKNVy0gu6ylNSEi3YB5Clq7pPbFIVrQi4KcW3uDLbqmtxGN204yKlbzNUzClzXeVoQpec9602SL6laosdXK0tjefNR5V9815XIk71yr53SHpMdiw1Gnolr8lX3WxTIc0Ilxwtbrm1DmAQ4c9qctNabXAthLzLbctSysDAJSMDjPy+9RfpDlb7nHjoOCw3vyD+ZR/oB9ac7PK9ftkSSr8TjaSrH63Q/epGRNI6Bq+5NcxtItIbrSlMCQh9oIW83wd3ISceXnTjb9TMrCUTElpX66eU/wBRSDCUU3+5NAnBbZc+oI/lUqEkg4BIHXA6VwiyJcZ1MXS7r5IUkEeQlvTaaLIbdbdQFtrStJ6KScivXyqvIc2TCWFR3VJ80nofiKcrTcjOhJeWjarJSoA8ZFXWL1Bk2l0pT5OE6HxeaHq92W33y3rg3WMiRHV1SrsfMHsaiodvnaWt7UKxRUzrcwCERlu7X0Dk+ytXsq5xgK2455PSmajAqxIRERdQW99ClPLchLQratuYgsqCvIbuFdeoJHvpa1p6PbJqoOT4zrcK5fiMxjBC+P8AMH5h7+Dx1p6cbQ4kpcQlaTwQoZFLly0Rp+XDlstWuPHXIQoFcdPg5URjJ24yaA+f027F0TbU3y1KZJIM5JdLA5/W2bc/PHbdV16E9HVn0+lue6tFyuR9pMtaRtR/9Y7D38n3186esTokd+I6y6hMc+G+McoWOCMe419DaKsFxtWk7JIs0tbbyoba5MCYtSmnVKTk46ltWT1HHmDwQA/14WtKRlRAA7k4rjtlw9fbey0tl5hzwnm1YO1eAcAjgjBHPv8AOoDWTVwkPtNssvrjBOcNgkFXfOKAlZOooDIUEOF1YONqUEfc8UuXa7vXEhBSEMg5CBnn41GRWHXXvV0JKlhe0Y557/KtshlcV9bLu3eg4OOn++a85n5GTyVjtJ+i9woMekc3a/shtS/4sNiMDgyJTSPiArcfsKkn3UsR3HXPwNpKlEeQHNRV3PiXqys9g845/pQf61LONpcacbV0WkpPzFQn+FjEX5/0mx7e5fgp+5zV3C4Py1jBcVkDyHQD6U+ej+R4lmWyT/yXSPkeR/E1X0qMuJJdjOghbSyk8Y6U3+jZR8We1nghtX0JFWWU1OwtelE6RPAMMfKdWTR2VCZ+yl0x2iQItyYcVjYVbVfA0tMK3avmJ8oTXH7yqmvhVdI5WPY5PZCva1Htc1fVVNs11L0t1xtCUIUrKQkYwO1OOm2NlpaKgMqJV96SkpK1JSnlRIAFWJEZTHjNMpPCEBP0FT+lMWSRz1/rIPUnIyNsaf1HRRRRXoClCoPV2qLbpO0m43Zaw2pfhNpQncpayCQB8geTU5VQf2jGlGzWV3nw0zFIVn8OSnjP0P3oCsNQaqhXvUa7uYrLDLykLkwdy1JfUk91Y4yAkEAdquHSPpagX2M9GMTw7shtRjxG1EpkEdEpUQME5HB9/PFU7bpqG44QUpBRxjA4NbLJAkXa77raytyR7YAbXsIwkrzkc59nHHnQH01YoKrdbWY7rniyOVvuj87ijlR+BJNSBGRXLa1b7bFUHXHQppKgtz8SuOp99ddAaWozbIIabQgEkkJTjnzqob3f5lq1HLi6riJhIeeUqLLaO5lbe7Cdxz7Jxgc/arkpH9KFn9dtjc5DYWYuQ6kjOWz1+h+xNcJ8dk7eLztDO+F3JoovrS/qa3FBC2xEecCknIPKB1+dTB+VVuLW026HYT8mGsAgerOlAAPOAOmO9a7pcNTxLa8I10XJGRghkeMgd8KHX38VVTdKetIxyUhZRdSalq5FtSY1rYJD8pM63slwuYQ8hHXd2V/KpjSVlVaIBLwAkv4U5znaB0HypK0xqPVDSXw+0qWk42+uKUjb57TjmpZ29amkpKQ7BhJP6jZcUPrxWH4OUre1qvclfdYlZuyegKC9VXd3jCGWUZ8uCf510qv9r9b9TanR1ygQnwkryrJ7DHX5dO9IptC33XXrhPlyXHsF32vDSvHmlPFN/o70jFm3NxxmMhliOg7nUp5KjnaM/f5e+pTOmM5I6RbpESitd1B3FWs1Yz2MLk3NhtCQVBW488YHWrEAqGsenmbU6Xi6XnsFIUU4CQfIVN1Mhx44b4asiSzPmrmt0FFFFdzkFQ2rLBG1PYJdqmcIfR7K+6FjlKh8DUzQelAfGVzU/DlqQ6nY8R/ioP5VglKh9UmrN0bpmZpKLYdTXEOtuzbk02thQx4bawUJJHXJ3E4+HenS16QsUnX97RcIbTsmNIbuEbOQEhxPOR3G9KjjzOaZ/SFAM/R9ybaKUvMteOypXAStHtA5+VAMoorngSUy4UeSno80lY58xmuigCvK0JWhSVpCkqGCD0Ir1QelAfPcpITKeSkAJS4pIHkATxWut0zmZIP/AHl/+Rqf0PYot/lTY8xTiQ20lSFNqwUknFALVFWWr0ZRMnbc5AHYFtJri1HoaLarDImR5D70hnCsuEYxnngCgEE5APFXppyDDgWeK3AGWVtpWFnqvIzuPxqi+mMZq4vR7N9c0xGST7Uclk+4Dp9sUAy4FZoooAooooArB6Vmg9KArqNb1wvThIkuPKLc6zlbaT5pWkEfLGf3qmPSW6HdMSbQyCuddEmNGaT1Uo9z5AdzXPfdrHpM02+cALgTUrUewTsVn71u0yy5ertI1PLH+CoFq3Nkfha7r+Kv4fGgJfSVqdsmm7ba5DqXnYsdLSlp6EgdvdUxWMCs0AUHpRRQHz5LG2ZISezq/wDyNO3olH/EbifJlH8TSbcwBcpe0gjx3OR+0acvRKf+I3Ef9lH8TQFm1z3CMibBkRXPwPNqQfmMV0Vg0B8+y4zsOS7FkAB1pRQrHmKcvRXO8G6yoSlHbIaC0p7bkn+h+1cvpMt/quofWUgBEtoL/eHB/kfnUDYZ36MvUOYSQlp0Ff7J4V9ifpQF80V4bWFpSpJBSoZBHcV7oAooooAooooBQ1jZXLtfrIhB2tbZDUhQVhQaUlO4D3naB7s02MNIZZQ00kJbQAlKQMAAdBWHG0FaHSkFaAQk+Wev8K2UAUUUUAVXHpn1vI0paY8W1ubLlOKtjm3PhNp6q575IA+flVj1B6g0nY9SOtO3m3tyVsgpbUonIBPSgPkld6uSllSpzyiTknd1NWv6ArxMn6ilMyHdwRGKiogAqGRgH4VZX91+jP8AobH1P9akbFo6waelqk2e3txnlo2KUgnlPX+VAMAorA6UK6UBUX9oK+C3QLZFjLSJbq1rBxkpQBgny64qiTebln/1r3+qvre/6QsOopDb95tzUl1pO1C1ZBCc5xkdqi/7r9Gf9DY+p/rQCl6CNbXC9ofsV0V4y4bIcZkH8RRnG1XnjIwfKreqA09o+w6ekrlWe3txnnEbFKSTynrj6ip+gP/Z"/>
          <p:cNvSpPr>
            <a:spLocks noChangeAspect="1" noChangeArrowheads="1"/>
          </p:cNvSpPr>
          <p:nvPr/>
        </p:nvSpPr>
        <p:spPr bwMode="auto">
          <a:xfrm>
            <a:off x="215900" y="-393700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g;base64,/9j/4AAQSkZJRgABAQAAAQABAAD/2wBDAAkGBwgHBgkIBwgKCgkLDRYPDQwMDRsUFRAWIB0iIiAdHx8kKDQsJCYxJx8fLT0tMTU3Ojo6Iys/RD84QzQ5Ojf/2wBDAQoKCg0MDRoPDxo3JR8lNzc3Nzc3Nzc3Nzc3Nzc3Nzc3Nzc3Nzc3Nzc3Nzc3Nzc3Nzc3Nzc3Nzc3Nzc3Nzc3Nzf/wAARCACMAIwDASIAAhEBAxEB/8QAHAAAAgIDAQEAAAAAAAAAAAAAAAYFBwEDBAII/8QAQhAAAQMDAwICCAIHBgUFAAAAAQIDBAAFEQYSITFBE1EHFCJhcYGRoTJCFVJygrHB0QgXI0OS8CUzVWOyNDVTc+H/xAAaAQEAAgMBAAAAAAAAAAAAAAAABAUBAgMG/8QAKBEAAQQCAQIFBQEAAAAAAAAAAAECAxEEIRIFEyIxQVFxFBUyYfCh/9oADAMBAAIRAxEAPwC8aKKKAKKKKAK8POtstlx5aUIHVSjgV7pW1bdU+qPQTGkoKiMOqSAg4OeDnmgGmilC0arQ20hq4IOEjAdRzx7xTCxeLdIIDUxkqP5SrB+9Ad1YJoByMjkVHX+cbfbHXknDh9hv9o96A5nNS29qcuM4paQg48XblOe9YuWpYMNIDShIcIyEtq4A95qukrky5vq0MAuFQSpa8n2jyBjv15+NatX6jh6I9ViXC1G4y30lZdQ+W0bemdvUHOeORx18s0pixqe1dcVry0lltPkE5P3rDerLmg5X4Lg8lIxn5g0uJuVvnW2JdYSlNxJbYcQh0+0g7lJUk+ftJI99dlxfsFntCZ93vPgqUUgMttFSskZA29T061gyO1p1NFnLS08n1d5XQKOUqPuNSky4w4KQZchDeRkAnk/Kqphyos+IibbpAkRHSpKHAkp5HUFJ5BH/AO12ypb0vwvHWV+GjYk9yO2aAf7Xe4lykOMxt+UJ3ZUMbuccf771KZqs7FKMO7R3QcJKtivgeP8AfwqyicdTQHqiiuO7Tf0dbZM0R3pHgNKc8FlOVrwM4SPOgOyiqw096aLJebzFtq4MqIuSsIbdcWgoCj0BweMnjvyRVn0AEZrBSlQIIBB6gjrWaM4oBfuml4kslyMfVnT2SPZV8R/SlS4WadBJLzBLf/yN8pP0/nXnUXpkstmvT9sahSpq2FlC3GVICd46pGTk4PHxqwbVM/SVtizDHej+sNJc8F9OFt5Gdqh2IoCtWJD0c5jurb/YURW2VcJcxtDcmQt1KDlIV2NPs6w2+bkuMBCz+dHsmkW4xWI1wfjIeXhpe0KWng8e740ByQlepShJYADnieJyMgqxjp8q59VQ4uq1sLvLCHFMAhstlSCAeo68jiuz1davwEOeW1WftWPVnx/kO/6DWbMUR60Nomx2w2htlqP4bCEp2pTjggfL+fvru1VboGuLbb7ZMkqhzY68odOCnbtws/DgfPFDsJbjJ8dtKWycZd4BPYeec+XNcNrSDFQ4WENOODJCc88nHXn5HpWeWqFbskIlitmlNPtWW3S/XXi+qQ+9xjJGMDHTgdK1UUVqZCrRtr/rVvjP9S40lR+OOaq6rD0qvxLHHz+Xcn6E0BMVgjNZooCLuFgtlwjyWX4bIMlBQ44hASv4hQ5Bzg58xRYXXzFMWcsrlxFeC4s/5gH4V+XtDBOO+R2qUpY1hfoOkW275PWoMkGOttsArdOCpASO5BBHwUaAZ6itQvvohiLBXtmSz4LKsfgz+Jf7oyfjiqrR6foxkYXYHgxn8QkJ3Y88Yx96sXS14h6ozfYKyuNsDLAUMFJ6ryOxzgfu0B323T1rtsSLHjQ2MRUBDTi2wpYx3KjznOTn31KAVkdKKAKXn9KRZMx6RIkPqLqyvanCQMnp0phrFAIGr7ZFsjTEpK/DjLUGlKcVwFk8c9s9PKlPUVynWy2mXbmDKfYcSpLOFqQrsdwSQSME9+uKf/SO7Dd08/bJrBeTOTsAI4SRzuz5ggEVTke73jTbPgXOM5cYTYw3JY5WkDpuB/ifvXH6iLudtV2dexJw7iJow1rvVN9lIjWy1Qbe+sbVTG461ONDuQpajt48qbVLatluUpxZ8CMz7SlZUSlI6nuTxShYdb25Db36SnytxUNoejpz8Mtjn51o1NrmDMtz9vtbbzzslHhlZRtSkHjjuT8q7HIcrLcW7vbGJ7KSlt4KISeowSMH38V29s4qO9Gln2WiFb58pqM7lS1JUr2vaJO0ds4q03NN2x1hLYj+GUjAWg4Pz861a9rvxWzZzXN/JCvasDR//sTX7Sv41CzdISGyVQ3kup/VX7Kvr0P2pg03Geh2hpl9vY4ColJ7c1sakrRUfMvdvgzmoUyQGX3k7mQ4CA51yEnoVDHQc12MPNyGUPMLS40tIUhaTkKB6EHyoD0tQSCScYqjvS5d9kC3PvNtz/Wy74njuOBuOtOB4SEoIwrr7Ss5x5Grg1KzLkafubFuUUzHIjqY6s4w4UnafrivkiGl5UlwTFOl3xD4qXSd28cHIPOfjQE3Z9N2mXrqLbHpbrVqW+EKf3AqGUZ27sYHt+xmnfSeo3LJriXZbbAEWIh9aFMIccWpe0hKSsqJBJHOU47eVLTVtjmAVmRG8/DJ5+mKWLkHWn0mIpxLxICPCJCieAMY5z0oD7DSQpIIOQRWajNNszGLBbmbkvfMbjNpeUe6gBmpOgCsGjNctxlphw3H1flHA8z2rVzkanJTKNVy0gu6ylNSEi3YB5Clq7pPbFIVrQi4KcW3uDLbqmtxGN204yKlbzNUzClzXeVoQpec9602SL6laosdXK0tjefNR5V9815XIk71yr53SHpMdiw1Gnolr8lX3WxTIc0Ilxwtbrm1DmAQ4c9qctNabXAthLzLbctSysDAJSMDjPy+9RfpDlb7nHjoOCw3vyD+ZR/oB9ac7PK9ftkSSr8TjaSrH63Q/epGRNI6Bq+5NcxtItIbrSlMCQh9oIW83wd3ISceXnTjb9TMrCUTElpX66eU/wBRSDCUU3+5NAnBbZc+oI/lUqEkg4BIHXA6VwiyJcZ1MXS7r5IUkEeQlvTaaLIbdbdQFtrStJ6KScivXyqvIc2TCWFR3VJ80nofiKcrTcjOhJeWjarJSoA8ZFXWL1Bk2l0pT5OE6HxeaHq92W33y3rg3WMiRHV1SrsfMHsaiodvnaWt7UKxRUzrcwCERlu7X0Dk+ytXsq5xgK2455PSmajAqxIRERdQW99ClPLchLQratuYgsqCvIbuFdeoJHvpa1p6PbJqoOT4zrcK5fiMxjBC+P8AMH5h7+Dx1p6cbQ4kpcQlaTwQoZFLly0Rp+XDlstWuPHXIQoFcdPg5URjJ24yaA+f027F0TbU3y1KZJIM5JdLA5/W2bc/PHbdV16E9HVn0+lue6tFyuR9pMtaRtR/9Y7D38n3186esTokd+I6y6hMc+G+McoWOCMe419DaKsFxtWk7JIs0tbbyoba5MCYtSmnVKTk46ltWT1HHmDwQA/14WtKRlRAA7k4rjtlw9fbey0tl5hzwnm1YO1eAcAjgjBHPv8AOoDWTVwkPtNssvrjBOcNgkFXfOKAlZOooDIUEOF1YONqUEfc8UuXa7vXEhBSEMg5CBnn41GRWHXXvV0JKlhe0Y557/KtshlcV9bLu3eg4OOn++a85n5GTyVjtJ+i9woMekc3a/shtS/4sNiMDgyJTSPiArcfsKkn3UsR3HXPwNpKlEeQHNRV3PiXqys9g845/pQf61LONpcacbV0WkpPzFQn+FjEX5/0mx7e5fgp+5zV3C4Py1jBcVkDyHQD6U+ej+R4lmWyT/yXSPkeR/E1X0qMuJJdjOghbSyk8Y6U3+jZR8We1nghtX0JFWWU1OwtelE6RPAMMfKdWTR2VCZ+yl0x2iQItyYcVjYVbVfA0tMK3avmJ8oTXH7yqmvhVdI5WPY5PZCva1Htc1fVVNs11L0t1xtCUIUrKQkYwO1OOm2NlpaKgMqJV96SkpK1JSnlRIAFWJEZTHjNMpPCEBP0FT+lMWSRz1/rIPUnIyNsaf1HRRRRXoClCoPV2qLbpO0m43Zaw2pfhNpQncpayCQB8geTU5VQf2jGlGzWV3nw0zFIVn8OSnjP0P3oCsNQaqhXvUa7uYrLDLykLkwdy1JfUk91Y4yAkEAdquHSPpagX2M9GMTw7shtRjxG1EpkEdEpUQME5HB9/PFU7bpqG44QUpBRxjA4NbLJAkXa77raytyR7YAbXsIwkrzkc59nHHnQH01YoKrdbWY7rniyOVvuj87ijlR+BJNSBGRXLa1b7bFUHXHQppKgtz8SuOp99ddAaWozbIIabQgEkkJTjnzqob3f5lq1HLi6riJhIeeUqLLaO5lbe7Cdxz7Jxgc/arkpH9KFn9dtjc5DYWYuQ6kjOWz1+h+xNcJ8dk7eLztDO+F3JoovrS/qa3FBC2xEecCknIPKB1+dTB+VVuLW026HYT8mGsAgerOlAAPOAOmO9a7pcNTxLa8I10XJGRghkeMgd8KHX38VVTdKetIxyUhZRdSalq5FtSY1rYJD8pM63slwuYQ8hHXd2V/KpjSVlVaIBLwAkv4U5znaB0HypK0xqPVDSXw+0qWk42+uKUjb57TjmpZ29amkpKQ7BhJP6jZcUPrxWH4OUre1qvclfdYlZuyegKC9VXd3jCGWUZ8uCf510qv9r9b9TanR1ygQnwkryrJ7DHX5dO9IptC33XXrhPlyXHsF32vDSvHmlPFN/o70jFm3NxxmMhliOg7nUp5KjnaM/f5e+pTOmM5I6RbpESitd1B3FWs1Yz2MLk3NhtCQVBW488YHWrEAqGsenmbU6Xi6XnsFIUU4CQfIVN1Mhx44b4asiSzPmrmt0FFFFdzkFQ2rLBG1PYJdqmcIfR7K+6FjlKh8DUzQelAfGVzU/DlqQ6nY8R/ioP5VglKh9UmrN0bpmZpKLYdTXEOtuzbk02thQx4bawUJJHXJ3E4+HenS16QsUnX97RcIbTsmNIbuEbOQEhxPOR3G9KjjzOaZ/SFAM/R9ybaKUvMteOypXAStHtA5+VAMoorngSUy4UeSno80lY58xmuigCvK0JWhSVpCkqGCD0Ir1QelAfPcpITKeSkAJS4pIHkATxWut0zmZIP/AHl/+Rqf0PYot/lTY8xTiQ20lSFNqwUknFALVFWWr0ZRMnbc5AHYFtJri1HoaLarDImR5D70hnCsuEYxnngCgEE5APFXppyDDgWeK3AGWVtpWFnqvIzuPxqi+mMZq4vR7N9c0xGST7Uclk+4Dp9sUAy4FZoooAooooArB6Vmg9KArqNb1wvThIkuPKLc6zlbaT5pWkEfLGf3qmPSW6HdMSbQyCuddEmNGaT1Uo9z5AdzXPfdrHpM02+cALgTUrUewTsVn71u0yy5ertI1PLH+CoFq3Nkfha7r+Kv4fGgJfSVqdsmm7ba5DqXnYsdLSlp6EgdvdUxWMCs0AUHpRRQHz5LG2ZISezq/wDyNO3olH/EbifJlH8TSbcwBcpe0gjx3OR+0acvRKf+I3Ef9lH8TQFm1z3CMibBkRXPwPNqQfmMV0Vg0B8+y4zsOS7FkAB1pRQrHmKcvRXO8G6yoSlHbIaC0p7bkn+h+1cvpMt/quofWUgBEtoL/eHB/kfnUDYZ36MvUOYSQlp0Ff7J4V9ifpQF80V4bWFpSpJBSoZBHcV7oAooooAooooBQ1jZXLtfrIhB2tbZDUhQVhQaUlO4D3naB7s02MNIZZQ00kJbQAlKQMAAdBWHG0FaHSkFaAQk+Wev8K2UAUUUUAVXHpn1vI0paY8W1ubLlOKtjm3PhNp6q575IA+flVj1B6g0nY9SOtO3m3tyVsgpbUonIBPSgPkld6uSllSpzyiTknd1NWv6ArxMn6ilMyHdwRGKiogAqGRgH4VZX91+jP8AobH1P9akbFo6waelqk2e3txnlo2KUgnlPX+VAMAorA6UK6UBUX9oK+C3QLZFjLSJbq1rBxkpQBgny64qiTebln/1r3+qvre/6QsOopDb95tzUl1pO1C1ZBCc5xkdqi/7r9Gf9DY+p/rQCl6CNbXC9ofsV0V4y4bIcZkH8RRnG1XnjIwfKreqA09o+w6ekrlWe3txnnEbFKSTynrj6ip+gP/Z"/>
          <p:cNvSpPr>
            <a:spLocks noChangeAspect="1" noChangeArrowheads="1"/>
          </p:cNvSpPr>
          <p:nvPr/>
        </p:nvSpPr>
        <p:spPr bwMode="auto">
          <a:xfrm>
            <a:off x="368300" y="-241300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data:image/jpg;base64,/9j/4AAQSkZJRgABAQAAAQABAAD/2wBDAAkGBwgHBgkIBwgKCgkLDRYPDQwMDRsUFRAWIB0iIiAdHx8kKDQsJCYxJx8fLT0tMTU3Ojo6Iys/RD84QzQ5Ojf/2wBDAQoKCg0MDRoPDxo3JR8lNzc3Nzc3Nzc3Nzc3Nzc3Nzc3Nzc3Nzc3Nzc3Nzc3Nzc3Nzc3Nzc3Nzc3Nzc3Nzc3Nzf/wAARCACMAIwDASIAAhEBAxEB/8QAHAAAAgIDAQEAAAAAAAAAAAAAAAYFBwEDBAII/8QAQhAAAQMDAwICCAIHBgUFAAAAAQIDBAAFEQYSITFBE1EHFCJhcYGRoTJCFVJygrHB0QgXI0OS8CUzVWOyNDVTc+H/xAAaAQEAAgMBAAAAAAAAAAAAAAAABAUBAgMG/8QAKBEAAQQCAQIFBQEAAAAAAAAAAAECAxEEIRIFEyIxQVFxFBUyYfCh/9oADAMBAAIRAxEAPwC8aKKKAKKKKAK8POtstlx5aUIHVSjgV7pW1bdU+qPQTGkoKiMOqSAg4OeDnmgGmilC0arQ20hq4IOEjAdRzx7xTCxeLdIIDUxkqP5SrB+9Ad1YJoByMjkVHX+cbfbHXknDh9hv9o96A5nNS29qcuM4paQg48XblOe9YuWpYMNIDShIcIyEtq4A95qukrky5vq0MAuFQSpa8n2jyBjv15+NatX6jh6I9ViXC1G4y30lZdQ+W0bemdvUHOeORx18s0pixqe1dcVry0lltPkE5P3rDerLmg5X4Lg8lIxn5g0uJuVvnW2JdYSlNxJbYcQh0+0g7lJUk+ftJI99dlxfsFntCZ93vPgqUUgMttFSskZA29T061gyO1p1NFnLS08n1d5XQKOUqPuNSky4w4KQZchDeRkAnk/Kqphyos+IibbpAkRHSpKHAkp5HUFJ5BH/AO12ypb0vwvHWV+GjYk9yO2aAf7Xe4lykOMxt+UJ3ZUMbuccf771KZqs7FKMO7R3QcJKtivgeP8AfwqyicdTQHqiiuO7Tf0dbZM0R3pHgNKc8FlOVrwM4SPOgOyiqw096aLJebzFtq4MqIuSsIbdcWgoCj0BweMnjvyRVn0AEZrBSlQIIBB6gjrWaM4oBfuml4kslyMfVnT2SPZV8R/SlS4WadBJLzBLf/yN8pP0/nXnUXpkstmvT9sahSpq2FlC3GVICd46pGTk4PHxqwbVM/SVtizDHej+sNJc8F9OFt5Gdqh2IoCtWJD0c5jurb/YURW2VcJcxtDcmQt1KDlIV2NPs6w2+bkuMBCz+dHsmkW4xWI1wfjIeXhpe0KWng8e740ByQlepShJYADnieJyMgqxjp8q59VQ4uq1sLvLCHFMAhstlSCAeo68jiuz1davwEOeW1WftWPVnx/kO/6DWbMUR60Nomx2w2htlqP4bCEp2pTjggfL+fvru1VboGuLbb7ZMkqhzY68odOCnbtws/DgfPFDsJbjJ8dtKWycZd4BPYeec+XNcNrSDFQ4WENOODJCc88nHXn5HpWeWqFbskIlitmlNPtWW3S/XXi+qQ+9xjJGMDHTgdK1UUVqZCrRtr/rVvjP9S40lR+OOaq6rD0qvxLHHz+Xcn6E0BMVgjNZooCLuFgtlwjyWX4bIMlBQ44hASv4hQ5Bzg58xRYXXzFMWcsrlxFeC4s/5gH4V+XtDBOO+R2qUpY1hfoOkW275PWoMkGOttsArdOCpASO5BBHwUaAZ6itQvvohiLBXtmSz4LKsfgz+Jf7oyfjiqrR6foxkYXYHgxn8QkJ3Y88Yx96sXS14h6ozfYKyuNsDLAUMFJ6ryOxzgfu0B323T1rtsSLHjQ2MRUBDTi2wpYx3KjznOTn31KAVkdKKAKXn9KRZMx6RIkPqLqyvanCQMnp0phrFAIGr7ZFsjTEpK/DjLUGlKcVwFk8c9s9PKlPUVynWy2mXbmDKfYcSpLOFqQrsdwSQSME9+uKf/SO7Dd08/bJrBeTOTsAI4SRzuz5ggEVTke73jTbPgXOM5cYTYw3JY5WkDpuB/ifvXH6iLudtV2dexJw7iJow1rvVN9lIjWy1Qbe+sbVTG461ONDuQpajt48qbVLatluUpxZ8CMz7SlZUSlI6nuTxShYdb25Db36SnytxUNoejpz8Mtjn51o1NrmDMtz9vtbbzzslHhlZRtSkHjjuT8q7HIcrLcW7vbGJ7KSlt4KISeowSMH38V29s4qO9Gln2WiFb58pqM7lS1JUr2vaJO0ds4q03NN2x1hLYj+GUjAWg4Pz861a9rvxWzZzXN/JCvasDR//sTX7Sv41CzdISGyVQ3kup/VX7Kvr0P2pg03Geh2hpl9vY4ColJ7c1sakrRUfMvdvgzmoUyQGX3k7mQ4CA51yEnoVDHQc12MPNyGUPMLS40tIUhaTkKB6EHyoD0tQSCScYqjvS5d9kC3PvNtz/Wy74njuOBuOtOB4SEoIwrr7Ss5x5Grg1KzLkafubFuUUzHIjqY6s4w4UnafrivkiGl5UlwTFOl3xD4qXSd28cHIPOfjQE3Z9N2mXrqLbHpbrVqW+EKf3AqGUZ27sYHt+xmnfSeo3LJriXZbbAEWIh9aFMIccWpe0hKSsqJBJHOU47eVLTVtjmAVmRG8/DJ5+mKWLkHWn0mIpxLxICPCJCieAMY5z0oD7DSQpIIOQRWajNNszGLBbmbkvfMbjNpeUe6gBmpOgCsGjNctxlphw3H1flHA8z2rVzkanJTKNVy0gu6ylNSEi3YB5Clq7pPbFIVrQi4KcW3uDLbqmtxGN204yKlbzNUzClzXeVoQpec9602SL6laosdXK0tjefNR5V9815XIk71yr53SHpMdiw1Gnolr8lX3WxTIc0Ilxwtbrm1DmAQ4c9qctNabXAthLzLbctSysDAJSMDjPy+9RfpDlb7nHjoOCw3vyD+ZR/oB9ac7PK9ftkSSr8TjaSrH63Q/epGRNI6Bq+5NcxtItIbrSlMCQh9oIW83wd3ISceXnTjb9TMrCUTElpX66eU/wBRSDCUU3+5NAnBbZc+oI/lUqEkg4BIHXA6VwiyJcZ1MXS7r5IUkEeQlvTaaLIbdbdQFtrStJ6KScivXyqvIc2TCWFR3VJ80nofiKcrTcjOhJeWjarJSoA8ZFXWL1Bk2l0pT5OE6HxeaHq92W33y3rg3WMiRHV1SrsfMHsaiodvnaWt7UKxRUzrcwCERlu7X0Dk+ytXsq5xgK2455PSmajAqxIRERdQW99ClPLchLQratuYgsqCvIbuFdeoJHvpa1p6PbJqoOT4zrcK5fiMxjBC+P8AMH5h7+Dx1p6cbQ4kpcQlaTwQoZFLly0Rp+XDlstWuPHXIQoFcdPg5URjJ24yaA+f027F0TbU3y1KZJIM5JdLA5/W2bc/PHbdV16E9HVn0+lue6tFyuR9pMtaRtR/9Y7D38n3186esTokd+I6y6hMc+G+McoWOCMe419DaKsFxtWk7JIs0tbbyoba5MCYtSmnVKTk46ltWT1HHmDwQA/14WtKRlRAA7k4rjtlw9fbey0tl5hzwnm1YO1eAcAjgjBHPv8AOoDWTVwkPtNssvrjBOcNgkFXfOKAlZOooDIUEOF1YONqUEfc8UuXa7vXEhBSEMg5CBnn41GRWHXXvV0JKlhe0Y557/KtshlcV9bLu3eg4OOn++a85n5GTyVjtJ+i9woMekc3a/shtS/4sNiMDgyJTSPiArcfsKkn3UsR3HXPwNpKlEeQHNRV3PiXqys9g845/pQf61LONpcacbV0WkpPzFQn+FjEX5/0mx7e5fgp+5zV3C4Py1jBcVkDyHQD6U+ej+R4lmWyT/yXSPkeR/E1X0qMuJJdjOghbSyk8Y6U3+jZR8We1nghtX0JFWWU1OwtelE6RPAMMfKdWTR2VCZ+yl0x2iQItyYcVjYVbVfA0tMK3avmJ8oTXH7yqmvhVdI5WPY5PZCva1Htc1fVVNs11L0t1xtCUIUrKQkYwO1OOm2NlpaKgMqJV96SkpK1JSnlRIAFWJEZTHjNMpPCEBP0FT+lMWSRz1/rIPUnIyNsaf1HRRRRXoClCoPV2qLbpO0m43Zaw2pfhNpQncpayCQB8geTU5VQf2jGlGzWV3nw0zFIVn8OSnjP0P3oCsNQaqhXvUa7uYrLDLykLkwdy1JfUk91Y4yAkEAdquHSPpagX2M9GMTw7shtRjxG1EpkEdEpUQME5HB9/PFU7bpqG44QUpBRxjA4NbLJAkXa77raytyR7YAbXsIwkrzkc59nHHnQH01YoKrdbWY7rniyOVvuj87ijlR+BJNSBGRXLa1b7bFUHXHQppKgtz8SuOp99ddAaWozbIIabQgEkkJTjnzqob3f5lq1HLi6riJhIeeUqLLaO5lbe7Cdxz7Jxgc/arkpH9KFn9dtjc5DYWYuQ6kjOWz1+h+xNcJ8dk7eLztDO+F3JoovrS/qa3FBC2xEecCknIPKB1+dTB+VVuLW026HYT8mGsAgerOlAAPOAOmO9a7pcNTxLa8I10XJGRghkeMgd8KHX38VVTdKetIxyUhZRdSalq5FtSY1rYJD8pM63slwuYQ8hHXd2V/KpjSVlVaIBLwAkv4U5znaB0HypK0xqPVDSXw+0qWk42+uKUjb57TjmpZ29amkpKQ7BhJP6jZcUPrxWH4OUre1qvclfdYlZuyegKC9VXd3jCGWUZ8uCf510qv9r9b9TanR1ygQnwkryrJ7DHX5dO9IptC33XXrhPlyXHsF32vDSvHmlPFN/o70jFm3NxxmMhliOg7nUp5KjnaM/f5e+pTOmM5I6RbpESitd1B3FWs1Yz2MLk3NhtCQVBW488YHWrEAqGsenmbU6Xi6XnsFIUU4CQfIVN1Mhx44b4asiSzPmrmt0FFFFdzkFQ2rLBG1PYJdqmcIfR7K+6FjlKh8DUzQelAfGVzU/DlqQ6nY8R/ioP5VglKh9UmrN0bpmZpKLYdTXEOtuzbk02thQx4bawUJJHXJ3E4+HenS16QsUnX97RcIbTsmNIbuEbOQEhxPOR3G9KjjzOaZ/SFAM/R9ybaKUvMteOypXAStHtA5+VAMoorngSUy4UeSno80lY58xmuigCvK0JWhSVpCkqGCD0Ir1QelAfPcpITKeSkAJS4pIHkATxWut0zmZIP/AHl/+Rqf0PYot/lTY8xTiQ20lSFNqwUknFALVFWWr0ZRMnbc5AHYFtJri1HoaLarDImR5D70hnCsuEYxnngCgEE5APFXppyDDgWeK3AGWVtpWFnqvIzuPxqi+mMZq4vR7N9c0xGST7Uclk+4Dp9sUAy4FZoooAooooArB6Vmg9KArqNb1wvThIkuPKLc6zlbaT5pWkEfLGf3qmPSW6HdMSbQyCuddEmNGaT1Uo9z5AdzXPfdrHpM02+cALgTUrUewTsVn71u0yy5ertI1PLH+CoFq3Nkfha7r+Kv4fGgJfSVqdsmm7ba5DqXnYsdLSlp6EgdvdUxWMCs0AUHpRRQHz5LG2ZISezq/wDyNO3olH/EbifJlH8TSbcwBcpe0gjx3OR+0acvRKf+I3Ef9lH8TQFm1z3CMibBkRXPwPNqQfmMV0Vg0B8+y4zsOS7FkAB1pRQrHmKcvRXO8G6yoSlHbIaC0p7bkn+h+1cvpMt/quofWUgBEtoL/eHB/kfnUDYZ36MvUOYSQlp0Ff7J4V9ifpQF80V4bWFpSpJBSoZBHcV7oAooooAooooBQ1jZXLtfrIhB2tbZDUhQVhQaUlO4D3naB7s02MNIZZQ00kJbQAlKQMAAdBWHG0FaHSkFaAQk+Wev8K2UAUUUUAVXHpn1vI0paY8W1ubLlOKtjm3PhNp6q575IA+flVj1B6g0nY9SOtO3m3tyVsgpbUonIBPSgPkld6uSllSpzyiTknd1NWv6ArxMn6ilMyHdwRGKiogAqGRgH4VZX91+jP8AobH1P9akbFo6waelqk2e3txnlo2KUgnlPX+VAMAorA6UK6UBUX9oK+C3QLZFjLSJbq1rBxkpQBgny64qiTebln/1r3+qvre/6QsOopDb95tzUl1pO1C1ZBCc5xkdqi/7r9Gf9DY+p/rQCl6CNbXC9ofsV0V4y4bIcZkH8RRnG1XnjIwfKreqA09o+w6ekrlWe3txnnEbFKSTynrj6ip+gP/Z"/>
          <p:cNvSpPr>
            <a:spLocks noChangeAspect="1" noChangeArrowheads="1"/>
          </p:cNvSpPr>
          <p:nvPr/>
        </p:nvSpPr>
        <p:spPr bwMode="auto">
          <a:xfrm>
            <a:off x="520700" y="-88900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676400"/>
            <a:ext cx="21717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9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lighter.</a:t>
            </a:r>
            <a:endParaRPr lang="en-US" dirty="0"/>
          </a:p>
        </p:txBody>
      </p:sp>
      <p:pic>
        <p:nvPicPr>
          <p:cNvPr id="10242" name="Picture 2" descr="http://t1.gstatic.com/images?q=tbn:ANd9GcTJJa0xlMnZOhp1ym6tmMWZ2ILMM4STkqmRaU6vnlkcM5LLwTJt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839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7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3719"/>
            <a:ext cx="8229600" cy="4525963"/>
          </a:xfrm>
        </p:spPr>
        <p:txBody>
          <a:bodyPr/>
          <a:lstStyle/>
          <a:p>
            <a:r>
              <a:rPr lang="en-US" dirty="0" smtClean="0"/>
              <a:t>donkey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thing it can</a:t>
            </a:r>
            <a:br>
              <a:rPr lang="en-US" dirty="0" smtClean="0"/>
            </a:br>
            <a:r>
              <a:rPr lang="en-US" dirty="0" smtClean="0"/>
              <a:t>carry</a:t>
            </a:r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BBwD/xAA+EAACAQMDAgQCCAUEAQMFAAABAgMABBESITEFQRMiUWFxgQYUIzKRocHwQlKx0eEHFTPxciQlU2OCkqLC/8QAGgEAAwEBAQEAAAAAAAAAAAAAAQIDAAQFBv/EACQRAAICAgICAgIDAAAAAAAAAAABAhEDIRIxBEEFURMiYYHw/9oADAMBAAIRAxEAPwDFwIy3XiiRWdZB95jyBkc77frX3UIpILiBCVAkAYucEZo+36j4t4paIEsTIvkG50heO+4WodYmWe4WWJVRNWF2IBHauSnZCtie7Rc7DCljsDVli5BkbUX3CaDzuOfhUb7GFJIXDg71UucqW8gH8S996uuiy6HNrdsHRfvIzbqdsZqVvMn+8Ti5BEWptWONv8igCADGVJOM5xVdtIq3MoBzsc76cfvFSmuxZJI0Ssk8rBL2KHAHnzhVHcEqCc/D2rh6po1Ig8+lQwLFlbHOO3p6GhYbKON3xcRI2CNCyBtWwPHcb/lQ93P4jSOQThQNXGeBxv6etJFCR7G6kza2mjiTSrMrJ6Ywc5PO4rv1mKKzVR9wDzFh5Rtvj35oCaY+MVGnYEHyjvj/ABVM4EkEQTLhBnQm+D3wB/mkcW3saUdjX6zbXCr4QVt9yCdXB/eMelUfWo7qeOLbKk5YjA4O1LOnWt1dCRbO0uZfDYahHGxCDfO44O1XJCI5Fcg+Ix80Wliw2O/fI/OnUAKJ9c6Y7iBE0ktEWByccZ/H+1duLnDwaiQNeeQOAR8qDv7hGuhMCXySxyeCd/1P4UTHJGl5YyNg6921cjYjv8fyopVRqoZJIYrYaGhlmOSwI7cY9/WgortY4QrrqXAI2GfbfNMY7Eza50nVEEYYtKQhYktx67D5UmZMAB5AVUYwuc9/WslQqQTcX8d0DGkIYAYUjv8AntjFDLHbyxqxYpyxBAAIA4H771NfAjzGCTqJIAbcDHc/E12KSKIAyAtuMMuRqI4yd/fjFN72b3RxjDJGpVEEp2wpKhf70RNpW0kByHP3WGSSc4O/47V9bOktv9aS1lZ0f7TzMxiznc/oePhUepuJJlaLOzDUCACT3JpZKmkHd0VWDEWMba2XyHUMbntt+Bq6WQFsa10aAGzuOKFhY23TPtHXByQCPugZ/wA/jWcPUrmfqCuB4cUr6VTSBgetMoX2HhsfTRyTIQ0evC4EmkgEn47UiaZkYodQKnB8xpjDdyqNmIAGwJ3HwoIojksxYltz5TTxSDFG2thF0y8s57LpZZ0t5FLzyOdZ8vAB2Ix296VdevXvmSSVCjagGx68cE+lRe/uPHtw9zI7AsMYC429vhXLgS3MYVYTpBzuePkaD59BcWLpSXGSM9yO1cHh4A1IMnBBos9LnKa1Mfrgvgjt3oX6lPDOQ0edJydG/f2p9jJaDoLdp4hoC5ycsSBuRz8KWQ7TyHOk4Oy0xhzKjRqCAV2wNOPUfmKpSyVG04wANye3r/SlaDVhdnEkr65LiKKEAlyxy2kYJwO/P5Gjr2wtW6U1/wBPufGtlcRkyDTJr9hjjirOk9Dn6newWx8RIpjpL6CdPqc7dq0HU/orL03pl9Y2rJJBbhHDiMAyOSdS6c7kLpwc8n2poY0+3QapdGaubJ08OcXEDC5AGgNhkyF3bbbn8jRHSekTwdSiuvr9s8SAyGON9ZOOAdvXH4US1pPpjEcMwIYA4Q8ZA9PnR1n0+4McwW2uWbJG6H0p3jxruQtSfozenqEPUoUt5Zpke5EkoQ6BLggksM433HPrUp4le8lRj4cTyHSMbIpfj04OPavRP9OujNY3PVnulDTzRxfBQA5A/wD2rE9d6LedNnaGa3MCybwtGR5lDDcY+I27ZrSjGriNvpiG/s0jMPgOXDs/kPIx8v0oh4dVvZmWVPE1KpBBBXzAHO3tXIraU3Vv9YEiAscsyk4+9vt8qncWTTTgm4MKRk7sMZ8x3x8qlxbDTH1gxjsZI5UtpEMIJhcZJPmx7ZGxzxVfSLO1hhufrjR6ijBWeLOCSmPcbax/3SaW/tLOP7a7kc4AOM70rl+k2ZniVEjj7GR8E0ygxeFdmiurPpyRSMHQEYCBWKqw9MEeo+FIZY2jkOdkUDBB3pPcdXEmVZtZz/B2+dV/XLib7SJZMDsT94d6yx+wcEbP6NdUFrdx3IDMsf8Azx//ACxnn+/yqH0709I6kJrUh7O4AltnUeVweRkdxzWOjv3hjLW+oF+SeQB6Vc/U7zqdpF067mlMEX/CSARGPYY4p0vsZfQTc9TPUYCmjDsp1KDtpAOfzqgqtz1DwvukISSOwHFO7XoUn1GGU2zpN2jx/wAinbUp7g80V0/pRtr+SN4BnT5nbdt9sY7VpaRnfsXdWt5LdvCngKMuCQSBzvSkTnA4/wDxFbD/AFGljm6pGAiq7wxsxHrjBH5fnWS+rv8Ayn86VKgNGhOICVGE20gDfPz71GJnlkITzYG4AwKCnuHcKkTYYnOcH+tX2U8kSEFsZ3GABjHPNUqg2M/CkaJlMXbck5H9N6pii8KUszbq2VC7Z/CjYLlJVkwo142OMHIoGKZnIuAw1liRn+YGmWwOQWQkjk6EJPBKb/vitB9GrNmlaewsrEhRgidyXQjbgAj3ztzWVkkczNI7Es7Ek57nmvhciRQJAD2BPPyNacE0CMqZ6XHdG3ukPV7q0tVCkxFGIw+2Dv8AE13p/VLmdxcCxMpcl8o42z2IbGCM+9eS3Nlb3Blbww0iRll8RiVAyASRnsCSfhRX0euJ8yWl693cq4LxyRylZPEA+6Gz3A2Ge1NDFacQymrs9uguC0KPJGsbMPMuc6T6ZFLurdRuIy8dvHFhwERmkAJYnHHJ5rxe/uJrhg0bXSx/ySzkn+pqmeSB7CZYrZoJ1K5unkGU35G+RnjPsaisMrKPImj07oX0ttOjdRl6b1W4LXcxABWEgIun+LfbG537ChPpF9ILPrF7A/Trgz28CuviAEKzHTwSNwMcjbesL02ERWbm6kW4aXVHHI5LNjP2m/pjAx8aMWbMQ8CRDDjYJxV3i4pX2S58mxuZzjyac85znagL/p8fUclXEUgUEsh06vY/jQaTvk55O2cVfCNfB2xjbcfvmkoyZm+pdGufFEZlLgbjSf3mlJ6cyqzOd8/jXoPV4RJoYKcfzHn971lr9iGZVXnff14/Sg0ERi2wNm3omxjlSRUDFlJyy/zCvpQY13B5q20kLOvhqda7hh2FDowyNiZLrEYSONwT4bfwn296IXosq2xkEbadWGVTuPf9+lE2MMrsjyDUvJLbY3qfULm4CCIKq7YAzwO9HXs1UQj61dWqxRtcM5gx4SyEtpGeB6D296O6Z1KSRnllk+0zy1ZhIPFuHVGyMZ+Y3p10dntYlvNIYx/8kTLwexxU3tlZfsrNh/qL0e0Sy6V1aPUpliWKUZxk4yP6EVhfqsJ3GcdvMtb/AP3Q/SP6P31pcyxwXMVu0kUjMdRZdwBzjYEfOvNhdXAGFRcDjihNfTItP0dtiPEUqxJHO+woxWSTLnKdsiqHEQCgxkEjB22+dQhgILKFIzwoOQaoYb2UskqFXYIMZX0zikkt7c9MvpGZTJE5yyd/itMItelIsL4anIHO/fevpbM3EhaXGCMZB4rWHs7D1exvFP2hjfH3ZdsfpVrYHm1KBzkcH50kntIRIfK2lTgkHemkFjYLEFUMP5m1Hb3GKZTBxLIJ0+uQeINlcMxU4OBzg9sjNeu2HXPovFGgtelQMpIyVgLnPr90mvGLhYbSJnj1s4cqCWzkYzXpn0Su7aOApLJawxIoHizsQM+g3FepiwY5+O8kvRy5ZzjPjFWAfTG0hTqTdS6dYDVNp02wgyARy5T3J70m+sfSRVLQWXhAf/QhTb571s76ZOo9RiWG3jaZCHQw6iJF5BwfgaZxdOuJAGSC3UHhguf0rrhKGOEU0v7OR5JNtMzPQLy0mkAubaH6yNi8YHhsQeQOR7jiu/6lQdTeC0vbvVIkOpDKiYVQx2zz6Dv3qnrVs3TLsnKgtk5Hrnf86Cn61d3dpcWs9xJLHJEysjuSCMelXzeEs0Vkx9f7oTHnlGRkhOVPcEcZoyzcyu+l8NgYHY/5rOW935Ejc6yD5QO/vWj6V5BEWP8AFk4HevnJKmewmPHszc9OKDyyY7eo2rITQh71oTnxCTqPHuQK3vSJJGeRS2Tn0G/73pL1y3WKcTmLTnys2O1IxjMXdthWjxkKc5K43o7onQ/GgMkvkbhfemUVvHIPvYTB+8d+29EmdokClgFQbD9/GlZiCRR21uYvISM+bsP7Urmtbm5bRFmQk419sen79aKadrsaEJKk4LDuaIgimt0aNUGuU6I1PvtqpbB2w76NdAghsDeTqGd9RRTzpHf5/rS7qvhy3cRtjoRlaBgpzxlhv8Cad9ZvxYxYhx5UVFB9R/akdvpa2hViCkkseVGxDEhf/wCqW7Kx3KyfWLJrW3gnh0+LPFpYHgx43x7nP5VljdRA40xfjWz+lnT/AP3BLZWZUhtY4xpfhsFuPnWYNimTkJnv9qw/WgzncbYxubZMPqyNX3d67b2JjhYqMk75/tXPtJPIx8w7UfasRCEKYIPI9KpYQOS3SOMHlicfDaqCyRRuN0dCCgG+3bemc0JeCZc4YUhn8RUJydUfI9RWsKBSFlnKPjB3BPaiYpJQ4KKVRDzjOB3xQhdQTgDDeoqMpmkwB4mDwCdhWQxXc3olKDBEaMSpxzxvWs6d1MwwBSkciOA2GyCrDurDcGs1b2t7dW4jghAEf2bSMwVVJ333zwewNG9PY/UYtWcgYORg17nxOSGVywy2qOLyuUKnF0aB+qStcfWfrPhvgKgQHygDAHOfnmov1y4kAJuJ2yB/Fj+9JmNRDDG/avoFCCpJdHBTe2MmvvFHn1t8WqVtN9t5Y13BG+T2pWrbGjOnt/6mMepxWbXGgVTEccIjcSBd/THFMrCfW/hsM4I3FTjizF5gMk4+AqMUJgmO2Mjb4V8blq2e1Ho9A6RbxzRrKgTO+oDsaD+k0AFtoZSQ2+/Y4/7oLot89uoVgpBxjB3pt1KV+o6FWMYxXLKVDGQEug6dOOAAOTXzWE1zJ4kwaOM/xNttxWjtulwRy6mP223m05x8qtk6eVZPrLCRclsOc7cYOB8NhU+V9B4imFY7ZFEEWUGTqxmr5CymOaKNZGzht8HHrR6dMgkYs2QT5Qc/d299zUW6dcxpoeSH6uRnWuMr+fFIm2zIzP0o0hVIdjK7Z34A2/WpfRqylvbiKOWV4IYWDM2AS2OO1GzwRTxRm4dSiMQM7lsHGKO+jM1tHeXIuiixvBI6KTgtpwdvktOlbHi+Nshf2sI65PHq1FJCPF3IwPYkY/E0I3TLVmJM0JJOSfq4/vWvntoryb65EoMU+HDBsjJGT3/r7V3/AGkniJ8U6xsTmYNocuCv3gfxqwthiQcHG9W+BIYY5BIzNjzMcAsM87UPcK4YBtiT29KSQqFnWJ5TaMkeoszg+U+lHdKkt+tWzGaHwblMBx2JoW9XzCiunNJFEzwBDITgajgHHrR6QVsEvfo3Ojs8LageBmgm6deBtPhkZyM5rZWMs8iEXcfhvnAIOQRRRhOgsV4yM42/GtZhB9GOhG66TdyWt4Lq5icM1l4TRsJCNkBOxO3I2oG5sb3prCDqNobW4dTIYdYfSCTjcbdq0djYT2w6tJbSMgvIU0AEA6xqGQcj15rM3Fr1CyCp1MyGRiSrPL4hK7d8+tep8RGMPJ5Lto5/KTePZSzVVqwa6TVZ5r6aUjhSLUai7B//AFcX/mBQKUVaFVnRmbAB9KCloDQdCnmOrYEkH23r5UOs4TbsTRRi13LhNlLE79t6bdO6b4j4CFguPMd+a+LzSfNr+T1o9AvSbJnAZ1POwHetRHbRQIPGGWB3XB324qdr04Qj7ILIeN/KT8N/1ouLGhXUqVBywYFSMD3qSjYU6YOkI5VNI1HOs40/Lsat+rQOAzKrDA2IBzjvxV4GhQwddiAS+TnOcD4dqvjQrIwGFIPOcr8Bjjtt70/4zcgaKzQhmUR6ztjTgfj271L6r4gCKA4bDYwDkE7Adv8AFEHCs2teRgnHoe/H7711nLN5MJnlmPAzj97980yghWzJ9T6G8tvdGNvCmguWCqSMPr0tgehyxAqro/0UuTcm46ohVUjaOOBZAdWdjkg7DmtI8Mc3VZIkmiZ8LcOiKd1UkbHjkrt7UaWRH+1bBY6c7DV2x788CmUFdlMjqKX2UQ2kMaxxwgiMYCRrjAHb9PX+tTECMNWVGd8aAauaRXdgCxQNqIB3B/tz+VcMm5+0b8BVEiNnnokURaB5mC6d6XzSrJcKr7BdyB+NVxTNrO+VYHBrkSuILm6wCQp0kb8c1yP7GAbxvP8ACm3Q1jMEjSls5CoBjf8AOkbhpDr339K0PQMSWbKrsUDnChMktwfyBrPYUNFnCvGqrgjGwBVT3/hIJ+ZohbQM7SSFy55DnZc+m2B8qjbWqRuSS6gA9sZ/e/61OSFkjy0Z0A4ySQB6b1NRkisS5be3ijKMuoHYoNh/U96SfSTp0k1rAbVAfAByvGFPp8xTkZaMyIQyIgyGOFJz6j+ue1XwNojU+bEgyWzgFc74PPb866fHyywzU49oTJFSi0zBW/Q+pXGdFsf/ALnVf6mtDbfQ6EW8bXLO02kMyo2xz74FayyiWRWdXfScsrHGM44z+G/v86LKicHExGon+VsfHYYIrty/I5smuiEcEY7PPOofR+Addj6ZagwKLVp3kJ17hthue+fXtSvplkZ76SJ0cRRoGEmfv57CtT1cvb/Su7Mkhdm6UqgtjILOVB29hSqOFoUOg7HYUsvNzxjxUjfig3dBcfkY4IG+cYrSdGhElosjKoWRtK6vbista6cZJOpjsK3VuipFHH4gXQPKM7EA+2/PcevtXDFOTK3SJwLGG2Vt+6sMH253P79qlrVlbLKVA1CRR29D3z8hVKI2cuwY/wAB1Z1Me2f0H/ZKiOM4WIEaTwmM4zsf3iqpCkBJJuf+TOxAJ9hvn3FWppWYYG+2+Mjvj9a+ZY2VcKQGYAluPnvzv+RqBG5GrBI2HoP14GDTJCloZNTZCsVO6ONwd+cfvavvs9La5EL8rg5wPzzt+tddZEClF0mNcI4GVx8/w2/qKqSTPhulwpZlbSjjOMj2Gc/9UQ2LzeyH6RvatMyq1sI0Vl0gtqznj596cmPSR4hDAg98FR6fpSYWv1rq8xlUMEKtG8TZD5IypJ/8QfmKatnDaosgbB8Z785Hff24NCJfO4tRruiE1uVXWyc7KQchT8Dt3/KrPAlHCzH4MP71Bn0+HlyXcgtqYYPYdxmqWiDMT9XQ5OeV/vTHOeWMVtoT642PYHgflTHpkYjsLdCiOzq2rfBbcnHyyPxpb1lNLuuCqg7LjjPGcU9sJrZemQSCGMSkHdPMWIwDq9CABgd+1c1WUToVdW6alm8TwMPCmG6Ak+G3cbgfEe1EfR6YRztbsVCuc5Pt6U4lSG4iaGZwVl04bbbjgepznj+tZq8tbjps4R1dT96NmBGR6ilqmZm5gJQksnlKjJJzq5/D0/rXLlDDGC6KkewyzDf3IHNKLHqtq1qks7xRSDCP9kCxPIOfxqw3kVkFg8bUXbCK2+VI37b/AOKpSaBdBNtOJ1+q/wC3SLICAsrAaMnO+/sBsP8ANXhjEQugheAQfXO2CCP37UsTqUUjM0VuNSjPmbCtg7Ajcg++T+FHmcsSsLhl1Z0ggjcZyQMc/wBt6CjQ7lYYkoTU6NrLAakI04Hz3xn271el5JDHolFu6kg5xnbJx8DnOfXApX9bBkCI6KpfzhmICn00+u9T+usI/Ba4yFYuuV3Iztx2/wAU1CpoR9dd7j6VSO4bSLFEAZdOkh2JwPTcb1CRsWSpgZd+flR/WpD4kcPkJVf4QRzj8/71V1m0mtrS0PhFSDuxA3yAc7c77Y9jQk+TMjnSoPEuolABYZbGPQf4rXrEBFliAw/+SPBz24787b+o3rM/RBvEvJ3jJeVQWZjwgx7DHFaqBZAkkjRgJHyz+Y4+WDjjn1o41asDJllU/aiRlQY4wAOBwPifT07V3Sunw1STz6T5tRGfXc8f9V0KdZcghcY+7p2zkY5zXSYjjwlTbygEA6vQfMD47VUU+LR+FMBlhkKN84JzxVatICGTPhsoI4yPmc74qxgJFcGJFIyQozlTz6bduR+PeGpSsiMpVCd1O5YHY5B+ef0rAJoyGMnBLqpAD4GQOcrj2qsiOORWSUYOAAqYUH34/EZ2rkrL4YEUaeEg0nQNwPjz6du9BXIuGMgWXzREB9UavzuBpBGTgMOx275o+rMXI6W6O+pisshYRadJ1Dy49f4R6bAfO8y6lEjagx2VCcYPofXmierxSW/SumqPNKR52Yk74BPJz24zSzxSyqkj6daE4KgqeDzn72ex9KWEuSsMlTLA+kYjUjRlmJYHSN8YzjcbbYPxqsR3JAxdrj/zUfliqZBHMwjd10hPurvvg4IPfnG1UiaIbfV7X5yrn81pxTAXZW7SNou4yMdvj71Z026aGBYkfBRyeB3Ix39e9VQgLAukAZOTjvS2yJaeUN5hoOx3rmHNIt+wbxEkkGDqycHf19+c1C9kNwrmfUXQgqdWeTvx8/8AFKLSR3VVZjpO+AcDsa+gkdjCGY+ZiD+NHT0a2TF2lvN5HJQbOR3FW5DKqeKVGdQ0nBJGcDvxse3FLo4UdpywJIfHJpd1MmPqsMSHCBSdPvSr9XQxrhda4SzlRIcBskkA8HBI59yB8qFaV7UAq8kmR/xOGwVIyf6+tVxxI17GpUaZHAcfzDPf14oeZRHclEyFGwGfeqIUd29x4sBVoiXDANlSNs5G+Rx+G4plHceJmVfGkYb6QckbZ2Iz6behHypDbgeFcEgHwsBMjOBg0flkku0DMVgTMQZidH3uM8fCmME2ckd1dKZZVTH83fcDttnaifppOyW9tbK7FzO553XHA+GCP0rNWJLdUldiSyshGTxya0/0zJbqHRtRzm3JOe+4qKH9DToEEFp0dvBjKSTnU0gO+onA7HjHyz86ayISI3iZtGSQxUgHbsDjek8qL9TtVwNJyCO2NJNMZADZax5WaRVLJ5Tgpk7j3q0VSECDIIg7OEaMeQhlyBtk8cd8H1+VT8XSEd0XSM/cfSFBzwBsT257/Gl3TncyAGSQnxHj1FzqKgHAzz2FErCi27aQR98HzHcAjn1pkCyQnRk1sisXGFC5JyNs4xtx8QasaZpQJEPlABwDnOOSccnf86TZy7eVNpNP3RwSua5Yux6mIifszE7acbZBxRMN9Ai0zygBx5iVjViMj7zHn23/ALYq8VYQ0UKq92sZSJip0NtjJ758o/eKHVj9YVcnCyMAD6FTkUTdyyIrIsjBVbAXOww6j9TSzVxYVoYdaWWNoFmuI8iNGClSFU6SGAH8pzuOcfCkhEcEOLpURZSFATGU9Cud8fI4yeBnDX6ZOyXrKuABABwOOaX30SW1riBdAIU45GSuTt8aXHHjFJGltkPGlLJ4LoY3GMIpGe25bvnt74xStuvRxsY5I5A6nDAJJgEc8Cm7EtFBC28bNGSDzkhc781l7rqFytzKA64DkDyL6/CqgSs//9k="/>
          <p:cNvSpPr>
            <a:spLocks noChangeAspect="1" noChangeArrowheads="1"/>
          </p:cNvSpPr>
          <p:nvPr/>
        </p:nvSpPr>
        <p:spPr bwMode="auto">
          <a:xfrm>
            <a:off x="63500" y="-576263"/>
            <a:ext cx="15716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009159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590801"/>
            <a:ext cx="22987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295401"/>
            <a:ext cx="26479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5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Elephant can carry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438399" cy="45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9800"/>
            <a:ext cx="3276600" cy="45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70" y="2209800"/>
            <a:ext cx="2708130" cy="45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21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 can carry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676400"/>
            <a:ext cx="37528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133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71974"/>
            <a:ext cx="37338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67" y="1676400"/>
            <a:ext cx="27055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9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Crow can carry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2" descr="data:image/jpg;base64,/9j/4AAQSkZJRgABAQAAAQABAAD/2wCEAAkGBhQSERQTExQUFBUVFxQXFxcYFxgYHBwYGBgXHRgYHx0aHCYgGBwjGRwYHy8gIycpLCwsGB8zNTAqNScrLCkBCQoKDgwOGg8PGiklHx8pKiwsKiksKSksLCksLCksKSksKSkpLCwpLCosKSksKSkpKSksKSwpLC0sLCwsKSwpLP/AABEIAJgAoAMBIgACEQEDEQH/xAAbAAABBQEBAAAAAAAAAAAAAAAFAAIDBAYBB//EAD0QAAECBAQEBAMGBAYDAQAAAAECEQADITEEEkFRBSJhcQYTgZEyobEUQlJiwfBygtHhBxUjQ5LxM7LCc//EABoBAAIDAQEAAAAAAAAAAAAAAAIDAAEEBQb/xAAlEQACAgEEAwACAwEAAAAAAAAAAQIRAxIhMUEEE1EicSMykRT/2gAMAwEAAhEDEQA/APSPCXg+VgpKQEpM0gGZMIqVNUA6JGgpaDcwRU4rxlMkAUK1PlBLANdatkgsPlGUGLxGLVMlySnKB/5lONbjZ6snYQnWsf4pDckpZpOeR7s2oSdjAHifFfMxMnCSy5KhMnFJ+GWhlZXFnLe4EDk+H8fLOZE2UsV5cy0jfXeK3DOA4pCpijJSFzGzK8xKEFtGRXL0ESWZ/APWlwwvxnjylLRhsMp5swkKWKhCU/EoGxbU+lzBbGcSRhpOeas5UgDMr4lFtB95ROg1MZ6Z4Sns6MQhMyrtLKQn8qCkuEs1DdhEvDfB2WYmdiJqsRMSXSC+RJ3ZTlR1q0RTbe6I1Fdmlw+LzpSpinMAcqqEOHYjQ9IlEwRXKTHGh2wm2W4URoMPaKDTE0chExx4hYsv7eEB1jhMIRYI4d46B+2iKdOyJKmUpg7JDk9oHHxLLZ8qm1fTvSAlOMeWHGEpcBhoTRWkY5K7GrO0TZ4iknuimq5H/u8Zrxr4bkYqSoLSBNAdEwDmSdHIrlJ0MGOJcQ8mTMmsVZEksNTYDpVo84kcQnYnEEIRmWsFS0pVcDWp+67dmpC8stq5H+O5Rl7IuqKvEMevF4jKjMsqKEubKAcuw+FAqegjd8Nwgkyky0knK9d1G6vXbSkDfDPhpOGBJIXNUGUpiwH4UvpqSantBryusHjjStmPLLU6jwW5M5onCoqyUxMTFuiRuiV4cBEKVRIkwtzoalZKDEao4uY0dTMfQwPs3DcNhoBhGYYG8R8TYeRSZNQD+EHOr2S5HrAhX+IeH0ROLPXIPf4oYpi9Pw04mw8KjP4TxfhphYLyn8KxlPzp84KYXGom/AoK/hIP0eCsrcu5o7miFRhBcC50QmWsC5bvSK+Lnywg5ykIUFZjZ6dLltn+UD+JS5IQpU4Ap1zFRqTQCtHMZfAeHJ85IEyYuXKRyyw3PlzOSHZg+pd9mELeS9mhiUau6A2M44mTPzYaZNIDHOvKCa6dGOoDl41mE8Wry5VmWo5AsKqlTH8SBTMBoDWJ+H+DcLLWpYQVk2Ew5wl7s4udy5GkVD/h1K8wqTNnIQWIQkgsa5uZQJIOmocwun0M9kJcgvjfigqlpdblRYpCsoahBy65h7NBf/DnhfJMxKgxmsmX/wDmm6h/EseoSN4t8I8G4fDlTJMwqp/qstk05QGZnAqz2jTSkgAAUADbBtukRLTu2U5prTEoGTrHAmJ3hrCvziLyFW4jQcAhKRHRHXjFl8ud7cBxgjmSkOT7woQjJm8udKh0UDuP48yJMyb+EcoOqjRI948zVjp8wqzzF84GepGbZLCjdI2PjjEFSpUgavNPVjlQPfMfQRmFYcqUpI+7cdWcn5s3SOj4MG8euXZJSfCKeFlSwS7IQLkVJOgSBVRJo3aCMiQgh8vljUrYqIY2TZBBLOrZ2rAhbJXKA/Op+rlvYRb+0m299aHfVo6FCwjicTh2CVy0mzJygqa7uWKv1c7RRODkkvLUEENc+tC4UPeIvLUQSCkpJdiHpoyVAkehitLlAG5BewIFddolFhzC+JcXhw+bzpSWHM601syviFAezbRsvDviOXjEEpGVafiQ4JGyg1x9LGMPhMblA+GzF1PQs4LOSk6ijiAuJUPMUqUVBQJIygpINHIy2S+ZhRgkQucbVFJWewrI1/bQ5CHjHeFfHAmESMURmLBE00zH8K9jZla69dv9mjnTWbG/qC0xY5EmHFEMDjV4laKjlm3TKcEkMREoMMFI6mE5JycqCiqQLxs1wgWBWh+yTmP0iYTHSCdas7s2kUsUcqU1NSxPRia/vWJkzTypo5AoLAE/O0ZNchsoqtkTIm36fRoeF/R26f8AdIgS6ipgzn2DdqkfrDwvnI1oH7VH1f2i5ukLq2ToU0PCogSde/tEiVvGWTb2CWxhvHmJMnEJXqZDIe2ZK1P68yTAPErmoB5CCQkkjmZSkg1I+FVQSCzPG28c5Ps6FLSCUzUZX3KVQDxMhEpKZ8uYkLUkInyisHOkcqV5dFpoWo4J2j0PiT/hjf6B4ZisbjHUnL9wMDubk9axPh8TmD663of07iC2O8Mj/L0YmWiqFzRMbWXmLL/lYW0PSAEqW/8AW/0vGpSslWGpUxty9S36aAfSI8QhSrnKDpQltySS3pFIYhaUsxoxBBs2u42iP7cCSFFhoGoD/wDIfoTDLBodNwqgbqWKsU2LO9Pn2juHn5Hy8j0qqnWgptEiMSLuNql6fVuzRVx2JlFbpGY7JDD6tvZ7RRVXyX0YlCwEqHKUspRF7N8RYtWtL6xo+G+Lp0pDBaZstFAJiVWdksoc21CDGGyLUXAP8xJ+rCHy1LdjUu1iW/QRLsjiep4PxzKVyzUmWaWOdLO2jKFaVGkaOViwQCCCCHBFQR03jC+HPDOGmyhMTMmqdkrS4SywOZJYPsRW3eNXhsMmWkIQAlKRQDQRz804RdLkdjjq5LxxYeJ5UwGBE09YfhMYxB0I/wCoRHIr3Hyw/jaKiZgmBBGZnLghmahN6vFxCQFA2Af3b+/ygfwiUpMgpcKZcwAjUZjl+TRJicSsTZcsWyzFEbgWfq8YUqk6JJK2kXPtQRmNrkno1T2vFDheLUvnNc6lEdElm+Q+cQ8QmUCKPNISx/C3+of+LjuRHcWlx5QYOGID0TSlOlIjuSoijEsYPiPmLUoKHlBkJDfER8Sn207xziPiKRIOVSnV+FIc/WOycKEoATygBgANO37vGG8Tyj56wFgKJCkn+If+M7GjjvF4sUZzp8BeqLD3iDjaMThymVLmlSVIWOUEEpel9QTAM44siXK5gtITyAKUVUBodTXZjU2gRhcRMQvKZkyWTTMVnL0raNDg8IUHzD5cxSv9xByTH/iFH66+sdJP1rT/AIEsF/1Nv4cwCpWFly5gAWASoOCHUokh7EV+sZXxH/h+QfMwqQQXJknQ7oe4/KT22g3wLjZWVS1qzKCQpK6AqS7EKGigWfcVg15rWqYzLNOE2zLKDi9J4njpUyWcq5cyWW+8lSX96e0VUYUHSPZuISpeMkKlzApSFWIDEEfCpPUXjzvjXhifhRmWAqU4Ami1bBSbpOmojo4c8cgLVcme+yjtESFKByvd2izPmEM3zEQz1mhYAiNBTJCCS7q0NVHWhPuznrGi8IcIk4ozpc5JCxlWhQUymHKtJ0LMlQBGpgTkBDixDgbpV8Q7P+kWcLiFSVCYksqWzq3H3VdS1DuC0SSbVJ0Ls9B8PeE/ssxSkT1LQpLGWpCRUVSp06itWsYM4rlDtcpAHUlv7+kV+D8UE+WJiaEUUnVKmt21B/vE6poKg+jn1NB7VjjZr1flyMgzk/BhQYG5r2q/ypD5OEBJD/Cz03D/AEhomgqUSAyWAOrtzeztE/D1cpJuslXvYegYQuKVjPZJKmAcFPKZkxs2V2Yl6kgUrtV+oGlVLm55y1iyZaUg/wAxKj7sP5YC4nigEwTPxMopOigMvpb2beJMFxIFExIduVKXP4l093D/AMIEF69rD7CEkusrqoMFJoOXlDdQToO5NojRiuYtzKDWNA13OjlqBz0AaGIxZWny5ZZyoqVqEAge5PKn10EXsNhQlLJGUCjfu77wL25HQV8lPE+ZMSy5iuyORPq1T6mB07hScpSQljcNd9e/WDk1EVJgeKU2aopdGRxGGmSiyFONAqtO5v2MUgohU10typKE/cLqSCtgWpUt+asanHYRw/7/ALaQBxGHNW+IWL7iqT0P9DpG3HPVyDOHaNT4I4eEy/PKgpUxOVgAAkBRBSGuXAeDPFVq8ohJAUpkJB3UQPo56RjfDXHRh1ZVv5KzzP8A7am+MflIbMBsCLF9ROn5p6CxZABDMQ5dIL7MVWrWM2WD1NsyN1LcIyJeRKUA0Ap1Nye5LmIsdNROw85BIKcigTspg3euUiBvEfNmsiWcqS4WvUAhwUj7wHzcejOJyilMrCynBnEZlAlwgVUslwXoSDpk7QOGLu7ByRjV9g7wp4VTMadOCVIDhCPurNQpXVALgNcubM4viPglUvFS5KS8qco+WXBUEj4gQb5AxexHWN75qEkITlZKUpCQRQAMkb2aKfnvjgTUSpDfzTFEfJIVpGyPkNyk3xRnaZh+K+H1YRflupSSypa2+INzI2CgX5dQRFQABqvt1RqOpFe0erzEInJUhaQpKmBSag7be9xGe4h4GkEf6UybJJJIIVnSVb5VVbQsQ/pDsXlxaqQtrczXBOMLw00KBzJLAp0UjZ7P136PHosicmahMyWXCgGOtHoRoQbiPK8Xw3FyiUqkFbWUhJUnuMtx0Ydo0vgSZiULmJmyVIlqSFZjQBYpY15klv5RA+UoTjaatESkjUICghRIa/v/AHUYK4VDJGjA/v3gbiZwABUUpSFC9BSvqbRxHiVCl5UBSzq1AA4ehqWFbVakc/Djc3smMnOluef4M56GySyT0Jqgn5p6uIf5eUJL0zLSWtmDEejGnYxPIASWN6E/mSMp/wCQABG4B1uyfiQlCxd8qkfxtkHZwoH0jX2Gg1wGksKV8U05uyXIR8nP80HZTG1qwBUyVBINEBKB/IAPp9YLYWfQdvnGWavc26aikTYiXFBSItrm+kVJqgz/ALYwgbBleaikBeIIvSCk+ewgfiFDW/7aNGMamAZif7/07QZ8MY4hKpTJOWuZamARbuSDTZmgRiEfv6fWK3nmWpwopoUkjY39HAjaoxlszLmi2tjUL49MRMumYnMcvIyQB+epPVwAKVrHMRxBSpip/mhBKMqWU7AV+6OYOADa1YEIxXmh5qyBQBKUOANqNSgu8SKwaWeXNT2NCT+Jjr1jVHDBcI57f0Yji5T/ALrkuSpEolSib5lFgqrXfSJMB4kVLWorzc+QZlNZAISDTrtcmsX8PgJMyWkiYmWsBlBRYFW+7Ho+0DZ8ptldqiDeNNUykzSYHxglwFhKhRig5TsxclP0gzK4xKm1SJuVynNlDULaF2BcOB1jzdcrLQDL0YNXp/TeHcI4mqXMCFhSQVFSSCwO4YkMHhX/AD42qoF3yj0OdjUgjKyip8oBqctT2o3vFTzpoU8xYCCLJOUpP1Vs/WKCuKIWA4IINCKKB0I0f1aB+LkzHzKzK/NqA5NQ/K3SkTF4mOHO/wCwJSlwXuMOlRmS5pz2fNma41ByimlvWBqeLGYtBVyK5Ukiyxmo9eU/ItFb/NQjMkFKisM1Ca60sRAzBzVhTqBSpKswHQmnesaaVUhdPs1OOw4zpPQ5erEU7ildmjO8UQZayipSgpAP5QUqR7VEFkcR8wMCAQxuCxFuod2frFDjnEfMBokZymg3FgT1qx3BBAYPzMaa2ZqbL6Zii7u7qBILMAat/wAvkLwQw2PSMqQW0SmpPKPkB11jOYTifmFKA4zlb9CRLP6KifBYnK+ijQlqsGLOaC5NBeBlj+miGY0OKxvKwqSQNtaj9IjE9f3im5oAaer1gf8AaA9FEsHDk3I3awT9YS8WCnlercwam4BNz2hPrNUZJstzJjwPXOzmrJAetddmBeITiSC1balzsO+vtFXzAC4TagU4c79SIZHHQTmSzJLkJDmz0I+R7QJ4lQHv+p9oKoxQSCVGpoCzs/Rw5NWrAjiRBUkA5nc1BSQ2+h7vDsadgZMiquzsrFk0DUo8G+EYPzAVGqQWNa222jPyWYF2SLnRy7DqWYsIv4Xja0JUmUBUh1EORTaw0u8abfRl/HsMTsZ5UzKnJYEOHIBN62qPeLiJ2ZLrPKC5JL+g3J2EZiXhxOOdbrVRPMPlSja+8WPsctBzJYkHYgauxBcj0FoNToQ6YSTLSqYC7Id2Iajal6n2ilxybIdJlj4VAqUSWvUB62pEs3LlqkAk2zKpuwKq94F8R4aFJoS7OB+l2D/WCuwXS4C00saGn794sS+OKSAEmn4VBxW4/e8CjNzJB3A+jEejRGzW6NDb+CK+jsQlAnZpYyJmD4GDJXqEnVJ2oRaLKJRzJpV2/e1PpFb7JmSqh0fQ3o3XbtFnD+YFywpJKkrSCE/eymqqbjexpCm0uwm9iQcMJBaikVGhcG3Y6HQ9DQXiJDk3cZn3LByzXUBXqB0jVS5iQSFKS6TvoTbp2iniZCXAaxIB6hlJ9Ht6xgjkd7jnH4ZY5gp9Wr7N8xrEsnFLAJLmmX00LwUOBGZKrBLg9qsezabHpEX+XMSAL5qPqNtwR9RD9SYNMi+11qKbW9OwYPuzQ5c5SjdgzAWoNejmOr4apSgBqkE9WyuG0dnJiupwquv0Fv0gaTL1tE6FjQv6EudAN/8AqJJoZic7fezBm7NT+WK4mEGhOtBev/r9Ymkz1J+Gl9aHuC7xTiGszHrnhQyZigbmiSerV2qXgSZxXORLWkJyrWCbljo/32ahG8FZmDmFBISA4JFhfUDQfpHOGcD53mqKSBSpe+5dhrBKkXqckRYiTlTlVLQpKSQi+cWuRRy2Y+gsIlw+HAISSASMxJNgQTUXJIq25AEWRhHURIUooFypgkEigf7x1trEWEwEwTHopSWUBQuaVzE6WA3aIrQDscmalqocalWYpB7pqdBFXETjmCUAAlTMHKXH3g9g+kXSmbNJRz5w9AQlCQ/w5dNnMQjAzJZBIFmCnDa7OzPFqXYNkM/DTEub2dRb2DlyBWv9YZNKiQA/Umnc9B/UxfVw1hQKXMyDMySWetzbl0FnhGWUByQC3et8o6uGfftEWRlWDJSlpJDPU0ax1/rFjDE0UwqWAcGtKtsHglJwRUk5bOMyypubUjWj6aExBJwCn0NSBawuaXA36xHl6KovYVSElioigcgOcynJIBo6QyQ9ASTtFWakBaMqlJBKRUushwMoAsK67vHV8KmJLpJVcq7ABqa1qw2ifAVUjPypzBjmIfmFAAOarOfnCW+0ymCeClWIDpmBG6Rcb8oBJH5jBdeEWhJC1ZsrEHKRR66aHTqY7ChDyNujpedgjgzyjDgZOFqUIHyce1vaOhFiWD6kfp6XMKFDDKkJKSCk70HvbtCXhkEANq+bqbtT5RyFEslIrT+DKuiqd9eri/tDZGAdvYu1X2oCNaGFCi1NsmhWNxeNmEZQlQNtG7vZodNQ6EirgBIq1QKmhcP+7QoUG3wXwLDSVITlTlAJJFaganaG4lMxSuUBsrB1MXcF9aUaFCirCSLWHWuUk08wqAzejsxurXu0U8JNUpTzc6EgE7FZc0rQAdnLiFCgoSsCSSLJ4z5alByQolQLF3fmqIil4kAla6AtkJANak39PmYUKGAEkjGhTnKA2UdDmu4tQB/YQk8ZDBSZZJqNiBoA9qs8KFC3FOQSSLOD4vmORaFBvQOU2JBd7+8N4px9MhOZ0mZlZKRcNZIGibvYXvChQjJFJ7G7wPHhnzKE+D//2Q=="/>
          <p:cNvSpPr>
            <a:spLocks noChangeAspect="1" noChangeArrowheads="1"/>
          </p:cNvSpPr>
          <p:nvPr/>
        </p:nvSpPr>
        <p:spPr bwMode="auto">
          <a:xfrm>
            <a:off x="63500" y="-706438"/>
            <a:ext cx="1524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6337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905001"/>
            <a:ext cx="25384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09775"/>
            <a:ext cx="24384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19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dog can carry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71675"/>
            <a:ext cx="3048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1675"/>
            <a:ext cx="3429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71675"/>
            <a:ext cx="22098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4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Sandesh</a:t>
            </a:r>
            <a:r>
              <a:rPr lang="en-US" dirty="0" smtClean="0"/>
              <a:t> has a donkey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3.gstatic.com/images?q=tbn:ANd9GcQHBSBIqxy5QYzDNEooBg04Q6jqDv00QFNgygaPDCW8uTuUzijW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6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8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carries sacks full of</a:t>
            </a:r>
            <a:br>
              <a:rPr lang="en-US" dirty="0" smtClean="0"/>
            </a:br>
            <a:r>
              <a:rPr lang="en-US" dirty="0" smtClean="0"/>
              <a:t>salt on its back.</a:t>
            </a:r>
            <a:endParaRPr lang="en-US" dirty="0"/>
          </a:p>
        </p:txBody>
      </p:sp>
      <p:pic>
        <p:nvPicPr>
          <p:cNvPr id="2050" name="Picture 2" descr="http://t0.gstatic.com/images?q=tbn:ANd9GcTgxQUekUNH3_dr1dRGUacguoNEs9vfKeTwdT7o7He4vdUY0kk-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10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5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way to the market they have to cross a river</a:t>
            </a:r>
            <a:endParaRPr lang="en-US" dirty="0"/>
          </a:p>
        </p:txBody>
      </p:sp>
      <p:pic>
        <p:nvPicPr>
          <p:cNvPr id="3074" name="Picture 2" descr="http://t0.gstatic.com/images?q=tbn:ANd9GcTFh8r9XbFFUG9XixtK54CivMMLXjlHt5COl3R_NEQtT836d0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3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6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donkey slipped and fell into the river</a:t>
            </a:r>
            <a:endParaRPr lang="en-US" dirty="0"/>
          </a:p>
        </p:txBody>
      </p:sp>
      <p:pic>
        <p:nvPicPr>
          <p:cNvPr id="4098" name="Picture 2" descr="http://sivers.org/images/d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772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0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it got up, the sacks felt very light.</a:t>
            </a:r>
            <a:endParaRPr lang="en-US" dirty="0"/>
          </a:p>
        </p:txBody>
      </p:sp>
      <p:pic>
        <p:nvPicPr>
          <p:cNvPr id="5122" name="Picture 2" descr="http://t2.gstatic.com/images?q=tbn:ANd9GcT8igEJxLg21W_mPDKxY9wbgps1ABMthuOCJ3aK3awDk_jQIpn_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916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day, while crossing the river, the clever donkey decided to take a dip.</a:t>
            </a:r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JAL4DASIAAhEBAxEB/8QAHAAAAgMBAQEBAAAAAAAAAAAABAUCAwYHAQAI/8QAQhAAAgECBQEGAwUECAUFAAAAAQIDBBEABRIhMUEGEyJRYXEUgZEjMqGxwTNCctEVJDRSc7Lh8AcWNTZDYnSCkvH/xAAZAQADAQEBAAAAAAAAAAAAAAAAAQIDBAX/xAAgEQADAQADAQADAQEAAAAAAAAAARECAxIhMRNBUQQU/9oADAMBAAIRAxEAPwDDtm8VLLKpNQ4YaSiPYNbqffrgSavLzPJGyqWP3QNIv524viclHSG7NG4HGtJL3PliM+XU6jvGlqQvQMg2+dhjPwcKJKiRJQUBOog+DYi/64M0o4UxsY5WO40gtwL7emBYO7MgiVlF9ldh933xGSMUsl3ZNtiyMRqGH4AxEqd0/eRxyOqEAyG0hI6H3H54jJOdRsoRLXGhiGJ6n167YW/GhvEjGMiwFgN8eyd+FIDl0tsjb4IBN5XUkLMHJ2bXu3zucVS1Dw6W8Mi28K28OINKVNpEBBHUYrnQSaN9Kj90dcUBNa4ynS6IF/vLtpwQsQQB1cFQL3QeH63wrMfibTew5JG2L6efSUVdSkbMWsVt7YAG9OWh7ucKr7WY87Hob840NBOqUwlbQqzDZ764+8G24tsT9MYuSqVWZGXvAT4rOQPQ2wbQ1WgohqJDGN1RxYX5G3vidZoGvNLPUxJ3rxVB4R0kCR7b7rzqB5HW++JVVFroEjq5I0kUmzxeFSxFrEdN+ecKaV6hkipmZw6AsXKhgAd9za/U4+zGvqKW5+IBV2vrUbobcfXceWMX2+IYRU5UyyN3EsjEAWUbXawsQbWI4A8/TAUlBmGW0rSO95WXSEtZgL3Jt1B/TFSZ6wJjvMkpUqZdDMOD5cDqbeeD8spamUaQ8kCpEzrG+yzODvq2uNjfbF3S+h9AlpxUNH8ZVRwVDWVCratLebD/AHxhnSUIiLyQNGbNYTNfTp22453O344UHKszqY/jRBdo2t9ntdvQHf6+mGddFmdHlEMtR8RPVCzWC6XUjngbkbYNO/GOMbzVKmjZWhYobAMF1BiOfpt/PC+rmmapjlKSxKl2Sz6LX8x1+eFuXyZzXli7yd+bsiyEpbgW9NhhTJWVFiD3jljYagzcbe/Tf5YWcCY5m7Q19PGsLVsnco+uxkI0/jv7HBUPbjMYZI17xZQ1g3fNqsPMG3OMlSujEEomosbn+V+MWmSJ27tUGgcgm+NIkI2FLnqylV+PKpfyv8iTxhtDmNNLCNVSsZvclWOgn288c2KiG7mRUW1wgYgk+VsUz5hO7mx8PRWN7YqihqFaeQgwqGHlpxZJS18qn+oxP7kXt9cSXN3UeAAD2xGevkqFZmRddtjuMc0NPAf4Z42MctIoZDcgN/PCnMaIzsZKWmmJvYhfEB6bYa968i3tHHICPFfVcDpiDgiUyx1Ngditza/ri02vSXBEcuzAVBiNBP4R4iqGw287YJXL6oWkMFS5UdVINvTGgSvMZs0q67XKhr2+eLEzNmYEzI0fHnb8cD5NP9DSX9AaR2kiTvKGp1rYXKn6nbCfN4Z4GMwAGprFRyMaNM1XUFJB22uMDz1lEwUzCINf/wAi84FpjaQjhoq2RUaSFljk4bTscWwZYyqxmy6dr8OAy6ffBU5p3CtD3hjVgSIwfD8sHyZk82ga+8VSLAX329DhvWiTOTZfr1fBxOzj90m5FvlfHi5fOulZAVN/uObH6dMOoSlFUCppkcup8PhOxwJXUtRXztUzVTiV7Aki4HzxS02DPUp5WRft2UL5Sbr72IuMS1yzqy94GbvQPG34jC1qGeGUGRwy33aM3JGIlaTv6he9YRrYxMdmJv6YcojWT09LU0gp51UVUbFG0H7vUH1x4+aTOzxJpVlbxta2rbfb5YzdA7mGa8jMdYIJNySN8NTOGjRtV5P3hptax88Q8l0c09XPHTxGCa2jSXGq29iP0OPhmtTLVlpGRWANl5H+zhZPUQNDeIFHuo5/HFcdUqxteJX0Fh4jYW64mBWaGCsjmrJqiJREIk0KSBv/ALOAaqmy/wCHadWaKsKkF+iqPIW684Qx1Uwm1I1kfoDthqMxV4RSu0a2UKWPJuLkDDjXwfYW1OSaYXq4pT3aC4iYEFh8hgNqaZFHdyU4iIDL9pcm/vh9HmcVPTMy3Z3GmRZLm/p88J6+tomOiOOzgBdhYbemKTZLkBpoZVLIYrzXAVXQgMT1sMUy0sYpxNWLMjM5VUgA6c3BufLDCjzOTuSCitbYA34tgs5xTRWdkBZhvpNjf1w60xCZIq4/fmc/xNfHhgqy4PeaR74YjrxiLi4wUcAoqeQPqMhXa2x5xGenLm5lI87dcENzY7eXrj4Ra3CmRVXqT0GKQEYykY0tPIQBt4sQhgh0ka5N7/vWxfLS0iIWFcGYcIIW3+eKQfujTvgA+WKCFdJdzfp3n8sVTRwc2cWsTZr48lRmO3nxbFUqEEA7X88EAJhmijX7IEP0a52xOGqDvwL356nAcMMk91hGth+6vOLaelPegO4itzrPJwdUIMavRb6oXb0ExX9DiEsxdwUZlBFwObfzxIUVMbGoqHIJvpgsSB+WGUtJlbQI9LUTK6nTolUG491GCALUp1kJE1WV23JjYgfQYqhpKYT6DVRyAbX0ODf/AOuHXwkbglnkGwH7E2Pte18RkymGmIIqVlut2AiKFT05O+F2g4DrDRU0ahZCbv4gjHVb5jHlTKi94kdynQ+fHOIzRRsVV3sV5Xn8sCMwl1WJ7sAggDywvoQ+d9JOoBuoxCKoBBVQp1bk+WJiZg6hVbSObrj1Y4SwYCxYEbrYXwwIKVQXka/Xbz9cTYrclXBLXsuKpabwgMChBvY7XwOyuso1NuB9cCgiyprCl4hY7b4HulywGok9ceSxSmXWELDkkb4lHDUThiqbA8cH8cVEggTSSSRIZY4iQWKgdCbYjJpqWP2Ll77jpgimy6oChC50g3KK1r3/ACwwiyeJizGZorno1z7bYh6VAbyZTBGdcssxX/0R3/HFApqPQd5GN/CGZUB/G+GkkdM5bvI0bfhkvfEiI/CGpIjpW32iAj2OOh4QVgiZ3FQU/wAPT5HRurm0rmGKZ26cnfCWq+Dqp5GSGammP3KcWt6kg/d9saOpy9a6OMRTGmC3uKVVjBJ2322I88M8uy+OhgMMbvI0janacCViAOdZufpiVxDe6YYZXO0SvDBIytwwQkHf0GPVyjMO8CJSTOb2ASMkE+mOlA1TuYNEqUTiwAhUhv4mHiHntvvh5lWT00MXeNTUsr2B8BaUrtxqY7/QYf4m/EKnIf8Al/Nl3bKa7SRe4p2/lhXUZfUvWR0qU87zM2lUWMs1/YXx+hWqZEClWkiW2yxHRt7YDSClWpapZJzPb7zyMSN+gvt8saf82v6FOG1fZ2vpoSZsozGJlPiMsI0+4Nr4BpYdQuCDY2IBvjv2aNFmktM1dJWMIGLiJZisb/xKD4vYjFldR5dVU0UU2XUjBW8WqmjcEbbG6/lhfg1QqOHR00zkDUSH56k4fUvZuseIP3bsSPCFW5x1Ono6FVSSmo6Nai9i6UqKyDpYWIxoqKoXvdHw8bJxrSMAHCfC0vRN+nHqLsD2lqgZ6ZNKgEqs72ufY8YzObLLR17Umb0ZiljY6vvWv+o9sfpH4xyZFEAAX7hZtm/DGa7b0eZZjQIaCfLoDDd3+LpO+Xbggngj2N74yfHSkzh9MYqmXQsUeprkaAOBcm/yxEyIrsI20qp8SlN8amozXJpMvqZWpImralVST+rAGRzZdSA7R8bgc7m18Z/NaL4N2p69JIapV7wLI99YPG+3lY+WMmoX1YNKQrIrLqSQalYLYlfMefTfEjqZkMSJML20kWbEo4knvHUZlKwEd1XeyC25AuNuNhimCjCusdHJG6MbNLKSrL7Wvg60UZd8WsdhW0a3vYFjb5XGKZZVqy/wsCxFRtYkg+m+C6qjrI5pYYZRoACkNtcEE74tTs1XRO0jmORooRMUtcAb7HrfFZ49EszySSd4O80r52QgH5YZxzRKV+zQMBfWVsfYYtzXsrnNFlYzKoSJYWOsrq8agnbbzwvyp6FoS+Z1FQiBv2dOAWI23JJAA/PBrLX0aVYwaTvmCNT6E+8CkguD0uB+WJSRlD3yCSUttpA4t1wypM27FwxssSylwNjOzxn68YLagjmy+GsyN5JFkYgxvpKrzexDX5HUYx9/hb458dPJGF7LpYdef5YmVA+0V0W21jyPlillezq9wqne+3/7j6KEs4+0FjvdseiYUvjSFp1Y6223bT1G4thpRQkTmRGUeSubm1vI8YAjQxst5FY8qG3v8sPMoRZm/rcsQiQbfZLqB6AX6fLDSGX0neFe6iqdMh3BXbf3GGeUUK08lpqiYO1yyrfxX34POJ5cKKPeV2d/u2jXSLed+vTDunpWj0iWTcDYNYkb+mK8QAkkMdrsZ2U/dtYWHtfzxWYowgtqXa4184Kz/MafJqF5Zp4o3szRqWtrsNzYcAb3OEmX1dbX0VNNUQRLM0MZmKqdGoqCdIPTGvFru4TqoMSCV5GZQoUC4LbA4mIyZSZEikAvuXxVJVxQrpUSB+pv4fpimannqoRUa3MQ4VQdvoMaNT1k1sMMwZtKqEIHA2BwZRVCKimSnLkfs7KLbdb4Qs1XlWVT5pPN3dFTEmTcvYedrXxL+mqBKZMwlr4imgBSrXI6gW3ub+uM97w1KVnOr8HOd5l/RmTVuZzRgrToSIwdJc+Q6C5OOLaO0/aJaekoo6yrpVj+ySWfwIgO1ySONgCbk298avtd2ohz7LRQ0SNKDIDKKlwgdAP3ed72IvsMPeyMWXw5XDD2fy6eGPYzNV+OQN11Hg+hva3GORJcmuqfhq08qnNexrNklfWzZvEqSxT/AA4eQhwkgFzb1tbfBnbzNlqJ6KSJo5pt1ugFypF/0xo+09PQ1VLnslZLHLFcSALfVG0Y0gg9BZb29euFHZ3LKSDKkijhiYl2LtNyT9N7Yyf+ZfktLXM1x9YYzv6ioPdCCRSepUj6E4Nyaimq46qUoWp6eFpX28Q0+XzxvKeCkVmXuIzsQTEOL+49sZurpXko6mjoCkUsriKS4O29+nWwvbF743iEJpod0ystH8KWcMIwdSSGJ1a29iu4/DBVPlo+Jp6j4maIxoSykuTNbgMSw6n1xGBUeQl7BVsoURs249emDKeYQqqQkFn3BvpNx0A69OmOzOMmTbL86g/pyjWnqDCJUtuSVW56WB4+uOZ55k9N/SdYjZjSUs0OyZeUansOgQkENffrjqMdRM04QyDXuAAgNieu3GIV9BFUvFLOkUrG1g3hJ+TA9fTC5eJbVQk54zjUdNknciKorayKuY/dWEGND0B6npcg4XqTSTSRhixU21wtYH2P0x2mXstSB1NLQU8bGzXlQMpHOoEAW49MVP2Oycqkpp4kVgfusE1G+5syn/Zxzfg0aPSaFNRUCRgWEpAFyWF7YH+zC6UIC35Lc+tsfRsdJEmmYqLBjfEoZUj4hDHq6Kdv0xqiQil7uNdSOpJ5AuSfn54OjWmKg90F/eAPN+bfngH4lSby2vawF7n8MWxVyR+HQ7sf3bbnFeBDRZdMHljBSMvqtGx8TDY9b+XljTCtp6GmkeVgqopZyy6uBuLg7cYwtNXyKS0sbxqPNDt7+X+uPu0mYP8A8v18lPAkrmJdkGklTYN58C5xGn4UkYXtX2hbtHmU+YSO6ROqpFE37iA3tv5kAni9t+MWZP2szLLXVZaqWrpANIgd9ve/N7+vU4SZdND8Ssbx/fOnukuzH5dThznXZDN8kp469HhqKdiWCAhXUDc3U8/n6Y5lfqKGC9t8wBfxRjcv9w+FfLne22+OsDMquhyLKUjQS1ckAaQKNIZtINutt2/DH5+jdHppTINKsCDv6Y7Z2Gl/p2Fc0mEsMLx6aeN/oWHkD09MZ8u9PMbNuJJtsdZrBQzZbNlmcurpVQeOVSFeXVzYDqDb3xxLOaZ8jzSXJQ7qyWYuVAEynhtrdPMbHHcu19LVy5LLUZQQMyo0LwXFwxAvp+YBGPzzmvaCozuqirswaN6kRhA6R6Sw5AtfoThZ9FppLwtWuajYkm8l7ruLL8sajs/2glqqWohnq5aFDECop49Qe5I1EXvtYk24HXGWzbLazLJoBmEOlpollC9QDe35Y1U+S0lHS9n5KeOok79lSte4tpcX2UbizW3Ixc9pK05BZms9bR5LUotFNJRVLFO+UPo3AJJfp18J539gJ2drqnLqaGCqV4Ir+HvYtP3jcHfffptbGtzbL1yyveGGBKNJI11EQT/bMOjMCBuB5eeFGaU+X0NNFV02XgPPGGnSUTDvAtx4e81EEC/3Ta3yOLW2nSOg8pM2ppAVu8oU3VhCxQ+xG2EPZ/NTX11NE8TF45Z5ZgqixJaynnyOAvhsuqoURoJ6Nph+0ikWoivxZlFinIO9/pwdk+VilrLvVl2Xw2jBFx6ny9MaLlemkT1hrWdHKNLCCqdARv8APnFsZRVQMJdI2UAGwHU4CSRgzBXd9I3YnBEcj6S6E6Dcm51A+uO3OqS0Fw0gP7RyzL+zfUb+mxwbHFIWYu0TILEkRi9/fz/nhelW6SgzKpQAEsTp29+uCo271+7R43LnUqHkC3nyR6740qIgzgSEGMRqUKb3BCkk9RbBTU4dnBnKLq2uAp49RgOKZLxFkcOosscjahb0YcH54KgmbUVp54ySAzRVI46XBP5Yy0xw5Galwvd7oOCL2+t8epKAbG5PmCP54C72+11t/CcemQabd4B6BccnYsNE5XVoQHfkn+WPu/ccliD0N7D9TgASC4Bu3zxNTqbddA6km+DsMNSeQEXk1EdcXyymeAKj9xKlmWQRE7jbcdRbncdMUw0cJUPNUopFgRYkgHrYdNsWRQQeN5aqRil9Mawnc223vb/e+F2XwaPaKnjgn+JpqWnkrWB72p0lb38gp2xVncldWUxVxPLI4CRro3J9FI4t5ck4LpaRKmZ0ledQBcOzBQN979dh5c9L40+R0lKagNR04qYx4JSVZQoI2sxJsev0xPZSIaTOZZ72WrsqyiGrnDoGZgyva+vkjbHQOylfLQ5ZRQIxVookGhtjYgYSduqqnqq/LctPxEVJGGaoBa9je1r8XsDivP8APKR5I5aKZ9UaabhLBgDsDud/XGPJnsvDXi30dOk1GbVDUjyU8kfiUE3bcb2tbGW7Mdksry6sbOJDG8jTs4MpBEN7khRxqHS9+cLMtzMZnBGJBJCFG8rvYaNrgDqT7Yd5rnNIaM01o1f79wOLdLHE8WWvTTl1nRnO0ss/aaszCSmppmo8nHd3MWt5JGa7aiDsgHH+uHvZbNos4yGKLMVLtATCyELaQD7pG2q9gPaxwhys0GVVlTmghnSGpBsY22LDoQDwN+cNOyZjgydO4uKtpZpHRiALO5ta5226jGl9MUOZVhy8iGniqzRzlQ0Mkl4tNja0gB0m/n5W2OK5ctpvgngoYoVhVQRHUv34Yg8Xvfz534tbBhmFQqxLMQODHKNP4j8/Lz4xdTQ0fhlgpFlllXUGSY7Ec7MOn1wFQ55O0sNQkdRST1MIUo3duVGm+wsVuLW6g4MpakrIy6pGjNtIdtTLb16/QYfZpTSVAnhqalgxYlYpr6jcXGlyALHnm+FfwtNqWSnnIjIAL3FwfI4vCS9IaJmoQR6TELk2Eh/XbEVqA51RshUH6YFCyrr16iB0VufU2vioyqrFnYAHc3G4+f646FszHYqUlAMn2mlrEaN1HueB73wS8ggpmCSQyw6g2osNS/MbjC/J8sraxhM8nwkJ/fO7SD0HT3P0w/WlyvKYHn7hHkVdpJBqcnoLn9MD5kkCVcB6fNSyCEU71ET7Fo45CVHo42v74IWWoiJApat0/dIgJ+vODMtrpKuEzOqxjVpBG1/e/wBMFd6EUAO9ubR/ywly30Go4zixklLbRoB1sb481pcgtfrsOMDFipuLknqN8fAkG5b5WtjnGEKUv9mrt7m2PWkA8J3t0tgcuxG7m3QWtj0O3VQT6nAAYkjot0tc9NVhg3LpJJSWaw0gkkjY+n5YUoQd2AHnvi55+7TwO9+nTCY0aZ5aWanCVEndIqnSRdrEgceZ3PoLb4CjzRqSnlWgzh6RibsHsi2uRa53uPbzxm1zwu/duux5DGw/lirMapRFqRYwSeR+eBIbYfmNeyz1TPUMZpCL2u4Iub2PQf64U1DpJdllOpvvahYfTC81Em4XSQf7y3P44rJdj0GAmjenUMr667xWAtfYD3wQ5b4cmoleSNTyrXA9xhPTzzpqRBFIh2aOVFZT8j19sGwTqWZUpo0Ui7FS/hbrtc/Te3tgBBcFVH36rcpAl2KoLXPW9/YY2GR0SZjSeJKiwXWrQjTbytc2IuP9MZSgoJJJe/el7+CJvEFltf59fUDHSMgzzKaeCFcxgmQgsgHc+EDkAWt9cT+y8o9oqL4Zi9PXSBWYkl6PdD/dtubW6i/ywctMyyxZhRVMtWiArIjopUg35FtSsPUW59MGV1RFJSCoy/OaFHC2eUIBp3tvyfnb88J6msz1ohJS19BnECt44YURSo8gSNXHpivCjzNLUUCu8c/eM3eFn2LHfgXBAHAsLfLC+hiaVZZY1W3hlliUobqQfCV28QI3t64+rYcxqkhqqemaSkVvCpsrRNf7rEm7+QPJHO+AVkqJX1pS913Q/ua7leL7k3H6YaYmwivigcxjL5Y+7lFntrj0kW8LA7b35Gxtzi3IcmaqnaqrBGtNG5EcLHZiDyepA6fXywDXQT5vXRQTFoZapgoeMFLqeb7kGwBPvjZCCCnp0hUgRRgBV6KANuMVTNhDaVvYIb+TXxmu1GalKyly5GYu4DhQuq9yQB9QcP8A4hSgMYTT0sCfnzgT4aJswaukjiSURiMTEWIFyeenOJaWlGGddXQ2nVaamSFShIAGxsb+xxf9mqjWrXPXkH6HFPjjW8picE+W/wAvPFZmDk933e3O5BH1w14ohNtus4zrF9x+GPBa/hP1xEfeGJnElH2roGI9sSU2G9zikfe+WPTycAHplYMAMWFgRZlLA7asDNxgiT7i+2ABTVQqkp7s7DH0EVXVusVPDJKWB0qo3NvLFld+3b/fTHQOx39kyH/Bf/MMASnOzQViw989JMsPSR0Kg+1+fli2io/iZQrOES5Gu3JtwNsavt//AG6o/jH6Yya/sY/4z+QxNCDWPIJJpYqdaWT4iVfsluQWN+fxGww7m7GZnFMTSCmZlk0Mljvo3JJHFzff0v1x9R8J/wC7i/THUci/sNV/FBhNlJGGyF6/LCsOYxVFMyyjvJmk7tSLbhXAKMP4jfm/TG6olyirkWkpMzp/i3W7LJAqM1t99BUH5Yth/aVP+Kf1xz7Of2kX+IfyxeFQ14bDMsgrqRmnnyanqIVsUmy+VhKnqoJ225A/HC+oyyjzCcNlU2WyVNi0sea5cFmS3F2XS34Enpja/wDDz/tqn92/zHGR/wCJX/UMu/ik/M4PoLTsM/WU2bPKKc5PBURhALwwzADyNm4xdVFcuQpW5FU0gc37121kL5Ana/ud98ajK+E/+X+Q4d1P/SK75f5RhDOX9mk1Z9G+9kjkK788WNvnjT9oESqghOYSs0UcmqzKe7ba1nI6e+Mxk3/cC/4cv5rjbU/3p/4P1OGZszlHQ1M2XxNDLGsUafYLGWQgm9mbbpcbbg74vqcvzerhnjSogYPuq98WZfDba4AG+/OHVJxJ8/0x9Xfu/wAA/M4E/RQQvlOeRDRFN8Ol9X7XXqNuNxsC1iedr+dwZllPUU/etWKJGawF5C3F7npa9+N7Yay/2H5HC1ucU/BH/9k="/>
          <p:cNvSpPr>
            <a:spLocks noChangeAspect="1" noChangeArrowheads="1"/>
          </p:cNvSpPr>
          <p:nvPr/>
        </p:nvSpPr>
        <p:spPr bwMode="auto">
          <a:xfrm>
            <a:off x="63500" y="-493713"/>
            <a:ext cx="140017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JAL4DASIAAhEBAxEB/8QAHAAAAgMBAQEBAAAAAAAAAAAABAUCAwYHAQAI/8QAQhAAAgECBQEGAwUECAUFAAAAAQIDBBEABRIhMUEGEyJRYXEUgZEjMqGxwTNCctEVJDRSc7Lh8AcWNTZDYnSCkvH/xAAZAQADAQEBAAAAAAAAAAAAAAAAAQIDBAX/xAAgEQADAQADAQADAQEAAAAAAAAAARECAxIhMRNBUQQU/9oADAMBAAIRAxEAPwDDtm8VLLKpNQ4YaSiPYNbqffrgSavLzPJGyqWP3QNIv524viclHSG7NG4HGtJL3PliM+XU6jvGlqQvQMg2+dhjPwcKJKiRJQUBOog+DYi/64M0o4UxsY5WO40gtwL7emBYO7MgiVlF9ldh933xGSMUsl3ZNtiyMRqGH4AxEqd0/eRxyOqEAyG0hI6H3H54jJOdRsoRLXGhiGJ6n167YW/GhvEjGMiwFgN8eyd+FIDl0tsjb4IBN5XUkLMHJ2bXu3zucVS1Dw6W8Mi28K28OINKVNpEBBHUYrnQSaN9Kj90dcUBNa4ynS6IF/vLtpwQsQQB1cFQL3QeH63wrMfibTew5JG2L6efSUVdSkbMWsVt7YAG9OWh7ucKr7WY87Hob840NBOqUwlbQqzDZ764+8G24tsT9MYuSqVWZGXvAT4rOQPQ2wbQ1WgohqJDGN1RxYX5G3vidZoGvNLPUxJ3rxVB4R0kCR7b7rzqB5HW++JVVFroEjq5I0kUmzxeFSxFrEdN+ecKaV6hkipmZw6AsXKhgAd9za/U4+zGvqKW5+IBV2vrUbobcfXceWMX2+IYRU5UyyN3EsjEAWUbXawsQbWI4A8/TAUlBmGW0rSO95WXSEtZgL3Jt1B/TFSZ6wJjvMkpUqZdDMOD5cDqbeeD8spamUaQ8kCpEzrG+yzODvq2uNjfbF3S+h9AlpxUNH8ZVRwVDWVCratLebD/AHxhnSUIiLyQNGbNYTNfTp22453O344UHKszqY/jRBdo2t9ntdvQHf6+mGddFmdHlEMtR8RPVCzWC6XUjngbkbYNO/GOMbzVKmjZWhYobAMF1BiOfpt/PC+rmmapjlKSxKl2Sz6LX8x1+eFuXyZzXli7yd+bsiyEpbgW9NhhTJWVFiD3jljYagzcbe/Tf5YWcCY5m7Q19PGsLVsnco+uxkI0/jv7HBUPbjMYZI17xZQ1g3fNqsPMG3OMlSujEEomosbn+V+MWmSJ27tUGgcgm+NIkI2FLnqylV+PKpfyv8iTxhtDmNNLCNVSsZvclWOgn288c2KiG7mRUW1wgYgk+VsUz5hO7mx8PRWN7YqihqFaeQgwqGHlpxZJS18qn+oxP7kXt9cSXN3UeAAD2xGevkqFZmRddtjuMc0NPAf4Z42MctIoZDcgN/PCnMaIzsZKWmmJvYhfEB6bYa968i3tHHICPFfVcDpiDgiUyx1Ngditza/ri02vSXBEcuzAVBiNBP4R4iqGw287YJXL6oWkMFS5UdVINvTGgSvMZs0q67XKhr2+eLEzNmYEzI0fHnb8cD5NP9DSX9AaR2kiTvKGp1rYXKn6nbCfN4Z4GMwAGprFRyMaNM1XUFJB22uMDz1lEwUzCINf/wAi84FpjaQjhoq2RUaSFljk4bTscWwZYyqxmy6dr8OAy6ffBU5p3CtD3hjVgSIwfD8sHyZk82ga+8VSLAX329DhvWiTOTZfr1fBxOzj90m5FvlfHi5fOulZAVN/uObH6dMOoSlFUCppkcup8PhOxwJXUtRXztUzVTiV7Aki4HzxS02DPUp5WRft2UL5Sbr72IuMS1yzqy94GbvQPG34jC1qGeGUGRwy33aM3JGIlaTv6he9YRrYxMdmJv6YcojWT09LU0gp51UVUbFG0H7vUH1x4+aTOzxJpVlbxta2rbfb5YzdA7mGa8jMdYIJNySN8NTOGjRtV5P3hptax88Q8l0c09XPHTxGCa2jSXGq29iP0OPhmtTLVlpGRWANl5H+zhZPUQNDeIFHuo5/HFcdUqxteJX0Fh4jYW64mBWaGCsjmrJqiJREIk0KSBv/ALOAaqmy/wCHadWaKsKkF+iqPIW684Qx1Uwm1I1kfoDthqMxV4RSu0a2UKWPJuLkDDjXwfYW1OSaYXq4pT3aC4iYEFh8hgNqaZFHdyU4iIDL9pcm/vh9HmcVPTMy3Z3GmRZLm/p88J6+tomOiOOzgBdhYbemKTZLkBpoZVLIYrzXAVXQgMT1sMUy0sYpxNWLMjM5VUgA6c3BufLDCjzOTuSCitbYA34tgs5xTRWdkBZhvpNjf1w60xCZIq4/fmc/xNfHhgqy4PeaR74YjrxiLi4wUcAoqeQPqMhXa2x5xGenLm5lI87dcENzY7eXrj4Ra3CmRVXqT0GKQEYykY0tPIQBt4sQhgh0ka5N7/vWxfLS0iIWFcGYcIIW3+eKQfujTvgA+WKCFdJdzfp3n8sVTRwc2cWsTZr48lRmO3nxbFUqEEA7X88EAJhmijX7IEP0a52xOGqDvwL356nAcMMk91hGth+6vOLaelPegO4itzrPJwdUIMavRb6oXb0ExX9DiEsxdwUZlBFwObfzxIUVMbGoqHIJvpgsSB+WGUtJlbQI9LUTK6nTolUG491GCALUp1kJE1WV23JjYgfQYqhpKYT6DVRyAbX0ODf/AOuHXwkbglnkGwH7E2Pte18RkymGmIIqVlut2AiKFT05O+F2g4DrDRU0ahZCbv4gjHVb5jHlTKi94kdynQ+fHOIzRRsVV3sV5Xn8sCMwl1WJ7sAggDywvoQ+d9JOoBuoxCKoBBVQp1bk+WJiZg6hVbSObrj1Y4SwYCxYEbrYXwwIKVQXka/Xbz9cTYrclXBLXsuKpabwgMChBvY7XwOyuso1NuB9cCgiyprCl4hY7b4HulywGok9ceSxSmXWELDkkb4lHDUThiqbA8cH8cVEggTSSSRIZY4iQWKgdCbYjJpqWP2Ll77jpgimy6oChC50g3KK1r3/ACwwiyeJizGZorno1z7bYh6VAbyZTBGdcssxX/0R3/HFApqPQd5GN/CGZUB/G+GkkdM5bvI0bfhkvfEiI/CGpIjpW32iAj2OOh4QVgiZ3FQU/wAPT5HRurm0rmGKZ26cnfCWq+Dqp5GSGammP3KcWt6kg/d9saOpy9a6OMRTGmC3uKVVjBJ2322I88M8uy+OhgMMbvI0janacCViAOdZufpiVxDe6YYZXO0SvDBIytwwQkHf0GPVyjMO8CJSTOb2ASMkE+mOlA1TuYNEqUTiwAhUhv4mHiHntvvh5lWT00MXeNTUsr2B8BaUrtxqY7/QYf4m/EKnIf8Al/Nl3bKa7SRe4p2/lhXUZfUvWR0qU87zM2lUWMs1/YXx+hWqZEClWkiW2yxHRt7YDSClWpapZJzPb7zyMSN+gvt8saf82v6FOG1fZ2vpoSZsozGJlPiMsI0+4Nr4BpYdQuCDY2IBvjv2aNFmktM1dJWMIGLiJZisb/xKD4vYjFldR5dVU0UU2XUjBW8WqmjcEbbG6/lhfg1QqOHR00zkDUSH56k4fUvZuseIP3bsSPCFW5x1Ono6FVSSmo6Nai9i6UqKyDpYWIxoqKoXvdHw8bJxrSMAHCfC0vRN+nHqLsD2lqgZ6ZNKgEqs72ufY8YzObLLR17Umb0ZiljY6vvWv+o9sfpH4xyZFEAAX7hZtm/DGa7b0eZZjQIaCfLoDDd3+LpO+Xbggngj2N74yfHSkzh9MYqmXQsUeprkaAOBcm/yxEyIrsI20qp8SlN8amozXJpMvqZWpImralVST+rAGRzZdSA7R8bgc7m18Z/NaL4N2p69JIapV7wLI99YPG+3lY+WMmoX1YNKQrIrLqSQalYLYlfMefTfEjqZkMSJML20kWbEo4knvHUZlKwEd1XeyC25AuNuNhimCjCusdHJG6MbNLKSrL7Wvg60UZd8WsdhW0a3vYFjb5XGKZZVqy/wsCxFRtYkg+m+C6qjrI5pYYZRoACkNtcEE74tTs1XRO0jmORooRMUtcAb7HrfFZ49EszySSd4O80r52QgH5YZxzRKV+zQMBfWVsfYYtzXsrnNFlYzKoSJYWOsrq8agnbbzwvyp6FoS+Z1FQiBv2dOAWI23JJAA/PBrLX0aVYwaTvmCNT6E+8CkguD0uB+WJSRlD3yCSUttpA4t1wypM27FwxssSylwNjOzxn68YLagjmy+GsyN5JFkYgxvpKrzexDX5HUYx9/hb458dPJGF7LpYdef5YmVA+0V0W21jyPlillezq9wqne+3/7j6KEs4+0FjvdseiYUvjSFp1Y6223bT1G4thpRQkTmRGUeSubm1vI8YAjQxst5FY8qG3v8sPMoRZm/rcsQiQbfZLqB6AX6fLDSGX0neFe6iqdMh3BXbf3GGeUUK08lpqiYO1yyrfxX34POJ5cKKPeV2d/u2jXSLed+vTDunpWj0iWTcDYNYkb+mK8QAkkMdrsZ2U/dtYWHtfzxWYowgtqXa4184Kz/MafJqF5Zp4o3szRqWtrsNzYcAb3OEmX1dbX0VNNUQRLM0MZmKqdGoqCdIPTGvFru4TqoMSCV5GZQoUC4LbA4mIyZSZEikAvuXxVJVxQrpUSB+pv4fpimannqoRUa3MQ4VQdvoMaNT1k1sMMwZtKqEIHA2BwZRVCKimSnLkfs7KLbdb4Qs1XlWVT5pPN3dFTEmTcvYedrXxL+mqBKZMwlr4imgBSrXI6gW3ub+uM97w1KVnOr8HOd5l/RmTVuZzRgrToSIwdJc+Q6C5OOLaO0/aJaekoo6yrpVj+ySWfwIgO1ySONgCbk298avtd2ohz7LRQ0SNKDIDKKlwgdAP3ed72IvsMPeyMWXw5XDD2fy6eGPYzNV+OQN11Hg+hva3GORJcmuqfhq08qnNexrNklfWzZvEqSxT/AA4eQhwkgFzb1tbfBnbzNlqJ6KSJo5pt1ugFypF/0xo+09PQ1VLnslZLHLFcSALfVG0Y0gg9BZb29euFHZ3LKSDKkijhiYl2LtNyT9N7Yyf+ZfktLXM1x9YYzv6ioPdCCRSepUj6E4Nyaimq46qUoWp6eFpX28Q0+XzxvKeCkVmXuIzsQTEOL+49sZurpXko6mjoCkUsriKS4O29+nWwvbF743iEJpod0ystH8KWcMIwdSSGJ1a29iu4/DBVPlo+Jp6j4maIxoSykuTNbgMSw6n1xGBUeQl7BVsoURs249emDKeYQqqQkFn3BvpNx0A69OmOzOMmTbL86g/pyjWnqDCJUtuSVW56WB4+uOZ55k9N/SdYjZjSUs0OyZeUansOgQkENffrjqMdRM04QyDXuAAgNieu3GIV9BFUvFLOkUrG1g3hJ+TA9fTC5eJbVQk54zjUdNknciKorayKuY/dWEGND0B6npcg4XqTSTSRhixU21wtYH2P0x2mXstSB1NLQU8bGzXlQMpHOoEAW49MVP2Oycqkpp4kVgfusE1G+5syn/Zxzfg0aPSaFNRUCRgWEpAFyWF7YH+zC6UIC35Lc+tsfRsdJEmmYqLBjfEoZUj4hDHq6Kdv0xqiQil7uNdSOpJ5AuSfn54OjWmKg90F/eAPN+bfngH4lSby2vawF7n8MWxVyR+HQ7sf3bbnFeBDRZdMHljBSMvqtGx8TDY9b+XljTCtp6GmkeVgqopZyy6uBuLg7cYwtNXyKS0sbxqPNDt7+X+uPu0mYP8A8v18lPAkrmJdkGklTYN58C5xGn4UkYXtX2hbtHmU+YSO6ROqpFE37iA3tv5kAni9t+MWZP2szLLXVZaqWrpANIgd9ve/N7+vU4SZdND8Ssbx/fOnukuzH5dThznXZDN8kp469HhqKdiWCAhXUDc3U8/n6Y5lfqKGC9t8wBfxRjcv9w+FfLne22+OsDMquhyLKUjQS1ckAaQKNIZtINutt2/DH5+jdHppTINKsCDv6Y7Z2Gl/p2Fc0mEsMLx6aeN/oWHkD09MZ8u9PMbNuJJtsdZrBQzZbNlmcurpVQeOVSFeXVzYDqDb3xxLOaZ8jzSXJQ7qyWYuVAEynhtrdPMbHHcu19LVy5LLUZQQMyo0LwXFwxAvp+YBGPzzmvaCozuqirswaN6kRhA6R6Sw5AtfoThZ9FppLwtWuajYkm8l7ruLL8sajs/2glqqWohnq5aFDECop49Qe5I1EXvtYk24HXGWzbLazLJoBmEOlpollC9QDe35Y1U+S0lHS9n5KeOok79lSte4tpcX2UbizW3Ixc9pK05BZms9bR5LUotFNJRVLFO+UPo3AJJfp18J539gJ2drqnLqaGCqV4Ir+HvYtP3jcHfffptbGtzbL1yyveGGBKNJI11EQT/bMOjMCBuB5eeFGaU+X0NNFV02XgPPGGnSUTDvAtx4e81EEC/3Ta3yOLW2nSOg8pM2ppAVu8oU3VhCxQ+xG2EPZ/NTX11NE8TF45Z5ZgqixJaynnyOAvhsuqoURoJ6Nph+0ikWoivxZlFinIO9/pwdk+VilrLvVl2Xw2jBFx6ny9MaLlemkT1hrWdHKNLCCqdARv8APnFsZRVQMJdI2UAGwHU4CSRgzBXd9I3YnBEcj6S6E6Dcm51A+uO3OqS0Fw0gP7RyzL+zfUb+mxwbHFIWYu0TILEkRi9/fz/nhelW6SgzKpQAEsTp29+uCo271+7R43LnUqHkC3nyR6740qIgzgSEGMRqUKb3BCkk9RbBTU4dnBnKLq2uAp49RgOKZLxFkcOosscjahb0YcH54KgmbUVp54ySAzRVI46XBP5Yy0xw5Galwvd7oOCL2+t8epKAbG5PmCP54C72+11t/CcemQabd4B6BccnYsNE5XVoQHfkn+WPu/ccliD0N7D9TgASC4Bu3zxNTqbddA6km+DsMNSeQEXk1EdcXyymeAKj9xKlmWQRE7jbcdRbncdMUw0cJUPNUopFgRYkgHrYdNsWRQQeN5aqRil9Mawnc223vb/e+F2XwaPaKnjgn+JpqWnkrWB72p0lb38gp2xVncldWUxVxPLI4CRro3J9FI4t5ck4LpaRKmZ0ledQBcOzBQN979dh5c9L40+R0lKagNR04qYx4JSVZQoI2sxJsev0xPZSIaTOZZ72WrsqyiGrnDoGZgyva+vkjbHQOylfLQ5ZRQIxVookGhtjYgYSduqqnqq/LctPxEVJGGaoBa9je1r8XsDivP8APKR5I5aKZ9UaabhLBgDsDud/XGPJnsvDXi30dOk1GbVDUjyU8kfiUE3bcb2tbGW7Mdksry6sbOJDG8jTs4MpBEN7khRxqHS9+cLMtzMZnBGJBJCFG8rvYaNrgDqT7Yd5rnNIaM01o1f79wOLdLHE8WWvTTl1nRnO0ss/aaszCSmppmo8nHd3MWt5JGa7aiDsgHH+uHvZbNos4yGKLMVLtATCyELaQD7pG2q9gPaxwhys0GVVlTmghnSGpBsY22LDoQDwN+cNOyZjgydO4uKtpZpHRiALO5ta5226jGl9MUOZVhy8iGniqzRzlQ0Mkl4tNja0gB0m/n5W2OK5ctpvgngoYoVhVQRHUv34Yg8Xvfz534tbBhmFQqxLMQODHKNP4j8/Lz4xdTQ0fhlgpFlllXUGSY7Ec7MOn1wFQ55O0sNQkdRST1MIUo3duVGm+wsVuLW6g4MpakrIy6pGjNtIdtTLb16/QYfZpTSVAnhqalgxYlYpr6jcXGlyALHnm+FfwtNqWSnnIjIAL3FwfI4vCS9IaJmoQR6TELk2Eh/XbEVqA51RshUH6YFCyrr16iB0VufU2vioyqrFnYAHc3G4+f646FszHYqUlAMn2mlrEaN1HueB73wS8ggpmCSQyw6g2osNS/MbjC/J8sraxhM8nwkJ/fO7SD0HT3P0w/WlyvKYHn7hHkVdpJBqcnoLn9MD5kkCVcB6fNSyCEU71ET7Fo45CVHo42v74IWWoiJApat0/dIgJ+vODMtrpKuEzOqxjVpBG1/e/wBMFd6EUAO9ubR/ywly30Go4zixklLbRoB1sb481pcgtfrsOMDFipuLknqN8fAkG5b5WtjnGEKUv9mrt7m2PWkA8J3t0tgcuxG7m3QWtj0O3VQT6nAAYkjot0tc9NVhg3LpJJSWaw0gkkjY+n5YUoQd2AHnvi55+7TwO9+nTCY0aZ5aWanCVEndIqnSRdrEgceZ3PoLb4CjzRqSnlWgzh6RibsHsi2uRa53uPbzxm1zwu/duux5DGw/lirMapRFqRYwSeR+eBIbYfmNeyz1TPUMZpCL2u4Iub2PQf64U1DpJdllOpvvahYfTC81Em4XSQf7y3P44rJdj0GAmjenUMr667xWAtfYD3wQ5b4cmoleSNTyrXA9xhPTzzpqRBFIh2aOVFZT8j19sGwTqWZUpo0Ui7FS/hbrtc/Te3tgBBcFVH36rcpAl2KoLXPW9/YY2GR0SZjSeJKiwXWrQjTbytc2IuP9MZSgoJJJe/el7+CJvEFltf59fUDHSMgzzKaeCFcxgmQgsgHc+EDkAWt9cT+y8o9oqL4Zi9PXSBWYkl6PdD/dtubW6i/ywctMyyxZhRVMtWiArIjopUg35FtSsPUW59MGV1RFJSCoy/OaFHC2eUIBp3tvyfnb88J6msz1ohJS19BnECt44YURSo8gSNXHpivCjzNLUUCu8c/eM3eFn2LHfgXBAHAsLfLC+hiaVZZY1W3hlliUobqQfCV28QI3t64+rYcxqkhqqemaSkVvCpsrRNf7rEm7+QPJHO+AVkqJX1pS913Q/ua7leL7k3H6YaYmwivigcxjL5Y+7lFntrj0kW8LA7b35Gxtzi3IcmaqnaqrBGtNG5EcLHZiDyepA6fXywDXQT5vXRQTFoZapgoeMFLqeb7kGwBPvjZCCCnp0hUgRRgBV6KANuMVTNhDaVvYIb+TXxmu1GalKyly5GYu4DhQuq9yQB9QcP8A4hSgMYTT0sCfnzgT4aJswaukjiSURiMTEWIFyeenOJaWlGGddXQ2nVaamSFShIAGxsb+xxf9mqjWrXPXkH6HFPjjW8picE+W/wAvPFZmDk933e3O5BH1w14ohNtus4zrF9x+GPBa/hP1xEfeGJnElH2roGI9sSU2G9zikfe+WPTycAHplYMAMWFgRZlLA7asDNxgiT7i+2ABTVQqkp7s7DH0EVXVusVPDJKWB0qo3NvLFld+3b/fTHQOx39kyH/Bf/MMASnOzQViw989JMsPSR0Kg+1+fli2io/iZQrOES5Gu3JtwNsavt//AG6o/jH6Yya/sY/4z+QxNCDWPIJJpYqdaWT4iVfsluQWN+fxGww7m7GZnFMTSCmZlk0Mljvo3JJHFzff0v1x9R8J/wC7i/THUci/sNV/FBhNlJGGyF6/LCsOYxVFMyyjvJmk7tSLbhXAKMP4jfm/TG6olyirkWkpMzp/i3W7LJAqM1t99BUH5Yth/aVP+Kf1xz7Of2kX+IfyxeFQ14bDMsgrqRmnnyanqIVsUmy+VhKnqoJ225A/HC+oyyjzCcNlU2WyVNi0sea5cFmS3F2XS34Enpja/wDDz/tqn92/zHGR/wCJX/UMu/ik/M4PoLTsM/WU2bPKKc5PBURhALwwzADyNm4xdVFcuQpW5FU0gc37121kL5Ana/ud98ajK+E/+X+Q4d1P/SK75f5RhDOX9mk1Z9G+9kjkK788WNvnjT9oESqghOYSs0UcmqzKe7ba1nI6e+Mxk3/cC/4cv5rjbU/3p/4P1OGZszlHQ1M2XxNDLGsUafYLGWQgm9mbbpcbbg74vqcvzerhnjSogYPuq98WZfDba4AG+/OHVJxJ8/0x9Xfu/wAA/M4E/RQQvlOeRDRFN8Ol9X7XXqNuNxsC1iedr+dwZllPUU/etWKJGawF5C3F7npa9+N7Yay/2H5HC1ucU/BH/9k="/>
          <p:cNvSpPr>
            <a:spLocks noChangeAspect="1" noChangeArrowheads="1"/>
          </p:cNvSpPr>
          <p:nvPr/>
        </p:nvSpPr>
        <p:spPr bwMode="auto">
          <a:xfrm>
            <a:off x="215900" y="-341313"/>
            <a:ext cx="140017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JAL4DASIAAhEBAxEB/8QAHAAAAgMBAQEBAAAAAAAAAAAABAUCAwYHAQAI/8QAQhAAAgECBQEGAwUECAUFAAAAAQIDBBEABRIhMUEGEyJRYXEUgZEjMqGxwTNCctEVJDRSc7Lh8AcWNTZDYnSCkvH/xAAZAQADAQEBAAAAAAAAAAAAAAAAAQIDBAX/xAAgEQADAQADAQADAQEAAAAAAAAAARECAxIhMRNBUQQU/9oADAMBAAIRAxEAPwDDtm8VLLKpNQ4YaSiPYNbqffrgSavLzPJGyqWP3QNIv524viclHSG7NG4HGtJL3PliM+XU6jvGlqQvQMg2+dhjPwcKJKiRJQUBOog+DYi/64M0o4UxsY5WO40gtwL7emBYO7MgiVlF9ldh933xGSMUsl3ZNtiyMRqGH4AxEqd0/eRxyOqEAyG0hI6H3H54jJOdRsoRLXGhiGJ6n167YW/GhvEjGMiwFgN8eyd+FIDl0tsjb4IBN5XUkLMHJ2bXu3zucVS1Dw6W8Mi28K28OINKVNpEBBHUYrnQSaN9Kj90dcUBNa4ynS6IF/vLtpwQsQQB1cFQL3QeH63wrMfibTew5JG2L6efSUVdSkbMWsVt7YAG9OWh7ucKr7WY87Hob840NBOqUwlbQqzDZ764+8G24tsT9MYuSqVWZGXvAT4rOQPQ2wbQ1WgohqJDGN1RxYX5G3vidZoGvNLPUxJ3rxVB4R0kCR7b7rzqB5HW++JVVFroEjq5I0kUmzxeFSxFrEdN+ecKaV6hkipmZw6AsXKhgAd9za/U4+zGvqKW5+IBV2vrUbobcfXceWMX2+IYRU5UyyN3EsjEAWUbXawsQbWI4A8/TAUlBmGW0rSO95WXSEtZgL3Jt1B/TFSZ6wJjvMkpUqZdDMOD5cDqbeeD8spamUaQ8kCpEzrG+yzODvq2uNjfbF3S+h9AlpxUNH8ZVRwVDWVCratLebD/AHxhnSUIiLyQNGbNYTNfTp22453O344UHKszqY/jRBdo2t9ntdvQHf6+mGddFmdHlEMtR8RPVCzWC6XUjngbkbYNO/GOMbzVKmjZWhYobAMF1BiOfpt/PC+rmmapjlKSxKl2Sz6LX8x1+eFuXyZzXli7yd+bsiyEpbgW9NhhTJWVFiD3jljYagzcbe/Tf5YWcCY5m7Q19PGsLVsnco+uxkI0/jv7HBUPbjMYZI17xZQ1g3fNqsPMG3OMlSujEEomosbn+V+MWmSJ27tUGgcgm+NIkI2FLnqylV+PKpfyv8iTxhtDmNNLCNVSsZvclWOgn288c2KiG7mRUW1wgYgk+VsUz5hO7mx8PRWN7YqihqFaeQgwqGHlpxZJS18qn+oxP7kXt9cSXN3UeAAD2xGevkqFZmRddtjuMc0NPAf4Z42MctIoZDcgN/PCnMaIzsZKWmmJvYhfEB6bYa968i3tHHICPFfVcDpiDgiUyx1Ngditza/ri02vSXBEcuzAVBiNBP4R4iqGw287YJXL6oWkMFS5UdVINvTGgSvMZs0q67XKhr2+eLEzNmYEzI0fHnb8cD5NP9DSX9AaR2kiTvKGp1rYXKn6nbCfN4Z4GMwAGprFRyMaNM1XUFJB22uMDz1lEwUzCINf/wAi84FpjaQjhoq2RUaSFljk4bTscWwZYyqxmy6dr8OAy6ffBU5p3CtD3hjVgSIwfD8sHyZk82ga+8VSLAX329DhvWiTOTZfr1fBxOzj90m5FvlfHi5fOulZAVN/uObH6dMOoSlFUCppkcup8PhOxwJXUtRXztUzVTiV7Aki4HzxS02DPUp5WRft2UL5Sbr72IuMS1yzqy94GbvQPG34jC1qGeGUGRwy33aM3JGIlaTv6he9YRrYxMdmJv6YcojWT09LU0gp51UVUbFG0H7vUH1x4+aTOzxJpVlbxta2rbfb5YzdA7mGa8jMdYIJNySN8NTOGjRtV5P3hptax88Q8l0c09XPHTxGCa2jSXGq29iP0OPhmtTLVlpGRWANl5H+zhZPUQNDeIFHuo5/HFcdUqxteJX0Fh4jYW64mBWaGCsjmrJqiJREIk0KSBv/ALOAaqmy/wCHadWaKsKkF+iqPIW684Qx1Uwm1I1kfoDthqMxV4RSu0a2UKWPJuLkDDjXwfYW1OSaYXq4pT3aC4iYEFh8hgNqaZFHdyU4iIDL9pcm/vh9HmcVPTMy3Z3GmRZLm/p88J6+tomOiOOzgBdhYbemKTZLkBpoZVLIYrzXAVXQgMT1sMUy0sYpxNWLMjM5VUgA6c3BufLDCjzOTuSCitbYA34tgs5xTRWdkBZhvpNjf1w60xCZIq4/fmc/xNfHhgqy4PeaR74YjrxiLi4wUcAoqeQPqMhXa2x5xGenLm5lI87dcENzY7eXrj4Ra3CmRVXqT0GKQEYykY0tPIQBt4sQhgh0ka5N7/vWxfLS0iIWFcGYcIIW3+eKQfujTvgA+WKCFdJdzfp3n8sVTRwc2cWsTZr48lRmO3nxbFUqEEA7X88EAJhmijX7IEP0a52xOGqDvwL356nAcMMk91hGth+6vOLaelPegO4itzrPJwdUIMavRb6oXb0ExX9DiEsxdwUZlBFwObfzxIUVMbGoqHIJvpgsSB+WGUtJlbQI9LUTK6nTolUG491GCALUp1kJE1WV23JjYgfQYqhpKYT6DVRyAbX0ODf/AOuHXwkbglnkGwH7E2Pte18RkymGmIIqVlut2AiKFT05O+F2g4DrDRU0ahZCbv4gjHVb5jHlTKi94kdynQ+fHOIzRRsVV3sV5Xn8sCMwl1WJ7sAggDywvoQ+d9JOoBuoxCKoBBVQp1bk+WJiZg6hVbSObrj1Y4SwYCxYEbrYXwwIKVQXka/Xbz9cTYrclXBLXsuKpabwgMChBvY7XwOyuso1NuB9cCgiyprCl4hY7b4HulywGok9ceSxSmXWELDkkb4lHDUThiqbA8cH8cVEggTSSSRIZY4iQWKgdCbYjJpqWP2Ll77jpgimy6oChC50g3KK1r3/ACwwiyeJizGZorno1z7bYh6VAbyZTBGdcssxX/0R3/HFApqPQd5GN/CGZUB/G+GkkdM5bvI0bfhkvfEiI/CGpIjpW32iAj2OOh4QVgiZ3FQU/wAPT5HRurm0rmGKZ26cnfCWq+Dqp5GSGammP3KcWt6kg/d9saOpy9a6OMRTGmC3uKVVjBJ2322I88M8uy+OhgMMbvI0janacCViAOdZufpiVxDe6YYZXO0SvDBIytwwQkHf0GPVyjMO8CJSTOb2ASMkE+mOlA1TuYNEqUTiwAhUhv4mHiHntvvh5lWT00MXeNTUsr2B8BaUrtxqY7/QYf4m/EKnIf8Al/Nl3bKa7SRe4p2/lhXUZfUvWR0qU87zM2lUWMs1/YXx+hWqZEClWkiW2yxHRt7YDSClWpapZJzPb7zyMSN+gvt8saf82v6FOG1fZ2vpoSZsozGJlPiMsI0+4Nr4BpYdQuCDY2IBvjv2aNFmktM1dJWMIGLiJZisb/xKD4vYjFldR5dVU0UU2XUjBW8WqmjcEbbG6/lhfg1QqOHR00zkDUSH56k4fUvZuseIP3bsSPCFW5x1Ono6FVSSmo6Nai9i6UqKyDpYWIxoqKoXvdHw8bJxrSMAHCfC0vRN+nHqLsD2lqgZ6ZNKgEqs72ufY8YzObLLR17Umb0ZiljY6vvWv+o9sfpH4xyZFEAAX7hZtm/DGa7b0eZZjQIaCfLoDDd3+LpO+Xbggngj2N74yfHSkzh9MYqmXQsUeprkaAOBcm/yxEyIrsI20qp8SlN8amozXJpMvqZWpImralVST+rAGRzZdSA7R8bgc7m18Z/NaL4N2p69JIapV7wLI99YPG+3lY+WMmoX1YNKQrIrLqSQalYLYlfMefTfEjqZkMSJML20kWbEo4knvHUZlKwEd1XeyC25AuNuNhimCjCusdHJG6MbNLKSrL7Wvg60UZd8WsdhW0a3vYFjb5XGKZZVqy/wsCxFRtYkg+m+C6qjrI5pYYZRoACkNtcEE74tTs1XRO0jmORooRMUtcAb7HrfFZ49EszySSd4O80r52QgH5YZxzRKV+zQMBfWVsfYYtzXsrnNFlYzKoSJYWOsrq8agnbbzwvyp6FoS+Z1FQiBv2dOAWI23JJAA/PBrLX0aVYwaTvmCNT6E+8CkguD0uB+WJSRlD3yCSUttpA4t1wypM27FwxssSylwNjOzxn68YLagjmy+GsyN5JFkYgxvpKrzexDX5HUYx9/hb458dPJGF7LpYdef5YmVA+0V0W21jyPlillezq9wqne+3/7j6KEs4+0FjvdseiYUvjSFp1Y6223bT1G4thpRQkTmRGUeSubm1vI8YAjQxst5FY8qG3v8sPMoRZm/rcsQiQbfZLqB6AX6fLDSGX0neFe6iqdMh3BXbf3GGeUUK08lpqiYO1yyrfxX34POJ5cKKPeV2d/u2jXSLed+vTDunpWj0iWTcDYNYkb+mK8QAkkMdrsZ2U/dtYWHtfzxWYowgtqXa4184Kz/MafJqF5Zp4o3szRqWtrsNzYcAb3OEmX1dbX0VNNUQRLM0MZmKqdGoqCdIPTGvFru4TqoMSCV5GZQoUC4LbA4mIyZSZEikAvuXxVJVxQrpUSB+pv4fpimannqoRUa3MQ4VQdvoMaNT1k1sMMwZtKqEIHA2BwZRVCKimSnLkfs7KLbdb4Qs1XlWVT5pPN3dFTEmTcvYedrXxL+mqBKZMwlr4imgBSrXI6gW3ub+uM97w1KVnOr8HOd5l/RmTVuZzRgrToSIwdJc+Q6C5OOLaO0/aJaekoo6yrpVj+ySWfwIgO1ySONgCbk298avtd2ohz7LRQ0SNKDIDKKlwgdAP3ed72IvsMPeyMWXw5XDD2fy6eGPYzNV+OQN11Hg+hva3GORJcmuqfhq08qnNexrNklfWzZvEqSxT/AA4eQhwkgFzb1tbfBnbzNlqJ6KSJo5pt1ugFypF/0xo+09PQ1VLnslZLHLFcSALfVG0Y0gg9BZb29euFHZ3LKSDKkijhiYl2LtNyT9N7Yyf+ZfktLXM1x9YYzv6ioPdCCRSepUj6E4Nyaimq46qUoWp6eFpX28Q0+XzxvKeCkVmXuIzsQTEOL+49sZurpXko6mjoCkUsriKS4O29+nWwvbF743iEJpod0ystH8KWcMIwdSSGJ1a29iu4/DBVPlo+Jp6j4maIxoSykuTNbgMSw6n1xGBUeQl7BVsoURs249emDKeYQqqQkFn3BvpNx0A69OmOzOMmTbL86g/pyjWnqDCJUtuSVW56WB4+uOZ55k9N/SdYjZjSUs0OyZeUansOgQkENffrjqMdRM04QyDXuAAgNieu3GIV9BFUvFLOkUrG1g3hJ+TA9fTC5eJbVQk54zjUdNknciKorayKuY/dWEGND0B6npcg4XqTSTSRhixU21wtYH2P0x2mXstSB1NLQU8bGzXlQMpHOoEAW49MVP2Oycqkpp4kVgfusE1G+5syn/Zxzfg0aPSaFNRUCRgWEpAFyWF7YH+zC6UIC35Lc+tsfRsdJEmmYqLBjfEoZUj4hDHq6Kdv0xqiQil7uNdSOpJ5AuSfn54OjWmKg90F/eAPN+bfngH4lSby2vawF7n8MWxVyR+HQ7sf3bbnFeBDRZdMHljBSMvqtGx8TDY9b+XljTCtp6GmkeVgqopZyy6uBuLg7cYwtNXyKS0sbxqPNDt7+X+uPu0mYP8A8v18lPAkrmJdkGklTYN58C5xGn4UkYXtX2hbtHmU+YSO6ROqpFE37iA3tv5kAni9t+MWZP2szLLXVZaqWrpANIgd9ve/N7+vU4SZdND8Ssbx/fOnukuzH5dThznXZDN8kp469HhqKdiWCAhXUDc3U8/n6Y5lfqKGC9t8wBfxRjcv9w+FfLne22+OsDMquhyLKUjQS1ckAaQKNIZtINutt2/DH5+jdHppTINKsCDv6Y7Z2Gl/p2Fc0mEsMLx6aeN/oWHkD09MZ8u9PMbNuJJtsdZrBQzZbNlmcurpVQeOVSFeXVzYDqDb3xxLOaZ8jzSXJQ7qyWYuVAEynhtrdPMbHHcu19LVy5LLUZQQMyo0LwXFwxAvp+YBGPzzmvaCozuqirswaN6kRhA6R6Sw5AtfoThZ9FppLwtWuajYkm8l7ruLL8sajs/2glqqWohnq5aFDECop49Qe5I1EXvtYk24HXGWzbLazLJoBmEOlpollC9QDe35Y1U+S0lHS9n5KeOok79lSte4tpcX2UbizW3Ixc9pK05BZms9bR5LUotFNJRVLFO+UPo3AJJfp18J539gJ2drqnLqaGCqV4Ir+HvYtP3jcHfffptbGtzbL1yyveGGBKNJI11EQT/bMOjMCBuB5eeFGaU+X0NNFV02XgPPGGnSUTDvAtx4e81EEC/3Ta3yOLW2nSOg8pM2ppAVu8oU3VhCxQ+xG2EPZ/NTX11NE8TF45Z5ZgqixJaynnyOAvhsuqoURoJ6Nph+0ikWoivxZlFinIO9/pwdk+VilrLvVl2Xw2jBFx6ny9MaLlemkT1hrWdHKNLCCqdARv8APnFsZRVQMJdI2UAGwHU4CSRgzBXd9I3YnBEcj6S6E6Dcm51A+uO3OqS0Fw0gP7RyzL+zfUb+mxwbHFIWYu0TILEkRi9/fz/nhelW6SgzKpQAEsTp29+uCo271+7R43LnUqHkC3nyR6740qIgzgSEGMRqUKb3BCkk9RbBTU4dnBnKLq2uAp49RgOKZLxFkcOosscjahb0YcH54KgmbUVp54ySAzRVI46XBP5Yy0xw5Galwvd7oOCL2+t8epKAbG5PmCP54C72+11t/CcemQabd4B6BccnYsNE5XVoQHfkn+WPu/ccliD0N7D9TgASC4Bu3zxNTqbddA6km+DsMNSeQEXk1EdcXyymeAKj9xKlmWQRE7jbcdRbncdMUw0cJUPNUopFgRYkgHrYdNsWRQQeN5aqRil9Mawnc223vb/e+F2XwaPaKnjgn+JpqWnkrWB72p0lb38gp2xVncldWUxVxPLI4CRro3J9FI4t5ck4LpaRKmZ0ledQBcOzBQN979dh5c9L40+R0lKagNR04qYx4JSVZQoI2sxJsev0xPZSIaTOZZ72WrsqyiGrnDoGZgyva+vkjbHQOylfLQ5ZRQIxVookGhtjYgYSduqqnqq/LctPxEVJGGaoBa9je1r8XsDivP8APKR5I5aKZ9UaabhLBgDsDud/XGPJnsvDXi30dOk1GbVDUjyU8kfiUE3bcb2tbGW7Mdksry6sbOJDG8jTs4MpBEN7khRxqHS9+cLMtzMZnBGJBJCFG8rvYaNrgDqT7Yd5rnNIaM01o1f79wOLdLHE8WWvTTl1nRnO0ss/aaszCSmppmo8nHd3MWt5JGa7aiDsgHH+uHvZbNos4yGKLMVLtATCyELaQD7pG2q9gPaxwhys0GVVlTmghnSGpBsY22LDoQDwN+cNOyZjgydO4uKtpZpHRiALO5ta5226jGl9MUOZVhy8iGniqzRzlQ0Mkl4tNja0gB0m/n5W2OK5ctpvgngoYoVhVQRHUv34Yg8Xvfz534tbBhmFQqxLMQODHKNP4j8/Lz4xdTQ0fhlgpFlllXUGSY7Ec7MOn1wFQ55O0sNQkdRST1MIUo3duVGm+wsVuLW6g4MpakrIy6pGjNtIdtTLb16/QYfZpTSVAnhqalgxYlYpr6jcXGlyALHnm+FfwtNqWSnnIjIAL3FwfI4vCS9IaJmoQR6TELk2Eh/XbEVqA51RshUH6YFCyrr16iB0VufU2vioyqrFnYAHc3G4+f646FszHYqUlAMn2mlrEaN1HueB73wS8ggpmCSQyw6g2osNS/MbjC/J8sraxhM8nwkJ/fO7SD0HT3P0w/WlyvKYHn7hHkVdpJBqcnoLn9MD5kkCVcB6fNSyCEU71ET7Fo45CVHo42v74IWWoiJApat0/dIgJ+vODMtrpKuEzOqxjVpBG1/e/wBMFd6EUAO9ubR/ywly30Go4zixklLbRoB1sb481pcgtfrsOMDFipuLknqN8fAkG5b5WtjnGEKUv9mrt7m2PWkA8J3t0tgcuxG7m3QWtj0O3VQT6nAAYkjot0tc9NVhg3LpJJSWaw0gkkjY+n5YUoQd2AHnvi55+7TwO9+nTCY0aZ5aWanCVEndIqnSRdrEgceZ3PoLb4CjzRqSnlWgzh6RibsHsi2uRa53uPbzxm1zwu/duux5DGw/lirMapRFqRYwSeR+eBIbYfmNeyz1TPUMZpCL2u4Iub2PQf64U1DpJdllOpvvahYfTC81Em4XSQf7y3P44rJdj0GAmjenUMr667xWAtfYD3wQ5b4cmoleSNTyrXA9xhPTzzpqRBFIh2aOVFZT8j19sGwTqWZUpo0Ui7FS/hbrtc/Te3tgBBcFVH36rcpAl2KoLXPW9/YY2GR0SZjSeJKiwXWrQjTbytc2IuP9MZSgoJJJe/el7+CJvEFltf59fUDHSMgzzKaeCFcxgmQgsgHc+EDkAWt9cT+y8o9oqL4Zi9PXSBWYkl6PdD/dtubW6i/ywctMyyxZhRVMtWiArIjopUg35FtSsPUW59MGV1RFJSCoy/OaFHC2eUIBp3tvyfnb88J6msz1ohJS19BnECt44YURSo8gSNXHpivCjzNLUUCu8c/eM3eFn2LHfgXBAHAsLfLC+hiaVZZY1W3hlliUobqQfCV28QI3t64+rYcxqkhqqemaSkVvCpsrRNf7rEm7+QPJHO+AVkqJX1pS913Q/ua7leL7k3H6YaYmwivigcxjL5Y+7lFntrj0kW8LA7b35Gxtzi3IcmaqnaqrBGtNG5EcLHZiDyepA6fXywDXQT5vXRQTFoZapgoeMFLqeb7kGwBPvjZCCCnp0hUgRRgBV6KANuMVTNhDaVvYIb+TXxmu1GalKyly5GYu4DhQuq9yQB9QcP8A4hSgMYTT0sCfnzgT4aJswaukjiSURiMTEWIFyeenOJaWlGGddXQ2nVaamSFShIAGxsb+xxf9mqjWrXPXkH6HFPjjW8picE+W/wAvPFZmDk933e3O5BH1w14ohNtus4zrF9x+GPBa/hP1xEfeGJnElH2roGI9sSU2G9zikfe+WPTycAHplYMAMWFgRZlLA7asDNxgiT7i+2ABTVQqkp7s7DH0EVXVusVPDJKWB0qo3NvLFld+3b/fTHQOx39kyH/Bf/MMASnOzQViw989JMsPSR0Kg+1+fli2io/iZQrOES5Gu3JtwNsavt//AG6o/jH6Yya/sY/4z+QxNCDWPIJJpYqdaWT4iVfsluQWN+fxGww7m7GZnFMTSCmZlk0Mljvo3JJHFzff0v1x9R8J/wC7i/THUci/sNV/FBhNlJGGyF6/LCsOYxVFMyyjvJmk7tSLbhXAKMP4jfm/TG6olyirkWkpMzp/i3W7LJAqM1t99BUH5Yth/aVP+Kf1xz7Of2kX+IfyxeFQ14bDMsgrqRmnnyanqIVsUmy+VhKnqoJ225A/HC+oyyjzCcNlU2WyVNi0sea5cFmS3F2XS34Enpja/wDDz/tqn92/zHGR/wCJX/UMu/ik/M4PoLTsM/WU2bPKKc5PBURhALwwzADyNm4xdVFcuQpW5FU0gc37121kL5Ana/ud98ajK+E/+X+Q4d1P/SK75f5RhDOX9mk1Z9G+9kjkK788WNvnjT9oESqghOYSs0UcmqzKe7ba1nI6e+Mxk3/cC/4cv5rjbU/3p/4P1OGZszlHQ1M2XxNDLGsUafYLGWQgm9mbbpcbbg74vqcvzerhnjSogYPuq98WZfDba4AG+/OHVJxJ8/0x9Xfu/wAA/M4E/RQQvlOeRDRFN8Ol9X7XXqNuNxsC1iedr+dwZllPUU/etWKJGawF5C3F7npa9+N7Yay/2H5HC1ucU/BH/9k="/>
          <p:cNvSpPr>
            <a:spLocks noChangeAspect="1" noChangeArrowheads="1"/>
          </p:cNvSpPr>
          <p:nvPr/>
        </p:nvSpPr>
        <p:spPr bwMode="auto">
          <a:xfrm>
            <a:off x="368300" y="-188913"/>
            <a:ext cx="140017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JAL4DASIAAhEBAxEB/8QAHAAAAgMBAQEBAAAAAAAAAAAABAUCAwYHAQAI/8QAQhAAAgECBQEGAwUECAUFAAAAAQIDBBEABRIhMUEGEyJRYXEUgZEjMqGxwTNCctEVJDRSc7Lh8AcWNTZDYnSCkvH/xAAZAQADAQEBAAAAAAAAAAAAAAAAAQIDBAX/xAAgEQADAQADAQADAQEAAAAAAAAAARECAxIhMRNBUQQU/9oADAMBAAIRAxEAPwDDtm8VLLKpNQ4YaSiPYNbqffrgSavLzPJGyqWP3QNIv524viclHSG7NG4HGtJL3PliM+XU6jvGlqQvQMg2+dhjPwcKJKiRJQUBOog+DYi/64M0o4UxsY5WO40gtwL7emBYO7MgiVlF9ldh933xGSMUsl3ZNtiyMRqGH4AxEqd0/eRxyOqEAyG0hI6H3H54jJOdRsoRLXGhiGJ6n167YW/GhvEjGMiwFgN8eyd+FIDl0tsjb4IBN5XUkLMHJ2bXu3zucVS1Dw6W8Mi28K28OINKVNpEBBHUYrnQSaN9Kj90dcUBNa4ynS6IF/vLtpwQsQQB1cFQL3QeH63wrMfibTew5JG2L6efSUVdSkbMWsVt7YAG9OWh7ucKr7WY87Hob840NBOqUwlbQqzDZ764+8G24tsT9MYuSqVWZGXvAT4rOQPQ2wbQ1WgohqJDGN1RxYX5G3vidZoGvNLPUxJ3rxVB4R0kCR7b7rzqB5HW++JVVFroEjq5I0kUmzxeFSxFrEdN+ecKaV6hkipmZw6AsXKhgAd9za/U4+zGvqKW5+IBV2vrUbobcfXceWMX2+IYRU5UyyN3EsjEAWUbXawsQbWI4A8/TAUlBmGW0rSO95WXSEtZgL3Jt1B/TFSZ6wJjvMkpUqZdDMOD5cDqbeeD8spamUaQ8kCpEzrG+yzODvq2uNjfbF3S+h9AlpxUNH8ZVRwVDWVCratLebD/AHxhnSUIiLyQNGbNYTNfTp22453O344UHKszqY/jRBdo2t9ntdvQHf6+mGddFmdHlEMtR8RPVCzWC6XUjngbkbYNO/GOMbzVKmjZWhYobAMF1BiOfpt/PC+rmmapjlKSxKl2Sz6LX8x1+eFuXyZzXli7yd+bsiyEpbgW9NhhTJWVFiD3jljYagzcbe/Tf5YWcCY5m7Q19PGsLVsnco+uxkI0/jv7HBUPbjMYZI17xZQ1g3fNqsPMG3OMlSujEEomosbn+V+MWmSJ27tUGgcgm+NIkI2FLnqylV+PKpfyv8iTxhtDmNNLCNVSsZvclWOgn288c2KiG7mRUW1wgYgk+VsUz5hO7mx8PRWN7YqihqFaeQgwqGHlpxZJS18qn+oxP7kXt9cSXN3UeAAD2xGevkqFZmRddtjuMc0NPAf4Z42MctIoZDcgN/PCnMaIzsZKWmmJvYhfEB6bYa968i3tHHICPFfVcDpiDgiUyx1Ngditza/ri02vSXBEcuzAVBiNBP4R4iqGw287YJXL6oWkMFS5UdVINvTGgSvMZs0q67XKhr2+eLEzNmYEzI0fHnb8cD5NP9DSX9AaR2kiTvKGp1rYXKn6nbCfN4Z4GMwAGprFRyMaNM1XUFJB22uMDz1lEwUzCINf/wAi84FpjaQjhoq2RUaSFljk4bTscWwZYyqxmy6dr8OAy6ffBU5p3CtD3hjVgSIwfD8sHyZk82ga+8VSLAX329DhvWiTOTZfr1fBxOzj90m5FvlfHi5fOulZAVN/uObH6dMOoSlFUCppkcup8PhOxwJXUtRXztUzVTiV7Aki4HzxS02DPUp5WRft2UL5Sbr72IuMS1yzqy94GbvQPG34jC1qGeGUGRwy33aM3JGIlaTv6he9YRrYxMdmJv6YcojWT09LU0gp51UVUbFG0H7vUH1x4+aTOzxJpVlbxta2rbfb5YzdA7mGa8jMdYIJNySN8NTOGjRtV5P3hptax88Q8l0c09XPHTxGCa2jSXGq29iP0OPhmtTLVlpGRWANl5H+zhZPUQNDeIFHuo5/HFcdUqxteJX0Fh4jYW64mBWaGCsjmrJqiJREIk0KSBv/ALOAaqmy/wCHadWaKsKkF+iqPIW684Qx1Uwm1I1kfoDthqMxV4RSu0a2UKWPJuLkDDjXwfYW1OSaYXq4pT3aC4iYEFh8hgNqaZFHdyU4iIDL9pcm/vh9HmcVPTMy3Z3GmRZLm/p88J6+tomOiOOzgBdhYbemKTZLkBpoZVLIYrzXAVXQgMT1sMUy0sYpxNWLMjM5VUgA6c3BufLDCjzOTuSCitbYA34tgs5xTRWdkBZhvpNjf1w60xCZIq4/fmc/xNfHhgqy4PeaR74YjrxiLi4wUcAoqeQPqMhXa2x5xGenLm5lI87dcENzY7eXrj4Ra3CmRVXqT0GKQEYykY0tPIQBt4sQhgh0ka5N7/vWxfLS0iIWFcGYcIIW3+eKQfujTvgA+WKCFdJdzfp3n8sVTRwc2cWsTZr48lRmO3nxbFUqEEA7X88EAJhmijX7IEP0a52xOGqDvwL356nAcMMk91hGth+6vOLaelPegO4itzrPJwdUIMavRb6oXb0ExX9DiEsxdwUZlBFwObfzxIUVMbGoqHIJvpgsSB+WGUtJlbQI9LUTK6nTolUG491GCALUp1kJE1WV23JjYgfQYqhpKYT6DVRyAbX0ODf/AOuHXwkbglnkGwH7E2Pte18RkymGmIIqVlut2AiKFT05O+F2g4DrDRU0ahZCbv4gjHVb5jHlTKi94kdynQ+fHOIzRRsVV3sV5Xn8sCMwl1WJ7sAggDywvoQ+d9JOoBuoxCKoBBVQp1bk+WJiZg6hVbSObrj1Y4SwYCxYEbrYXwwIKVQXka/Xbz9cTYrclXBLXsuKpabwgMChBvY7XwOyuso1NuB9cCgiyprCl4hY7b4HulywGok9ceSxSmXWELDkkb4lHDUThiqbA8cH8cVEggTSSSRIZY4iQWKgdCbYjJpqWP2Ll77jpgimy6oChC50g3KK1r3/ACwwiyeJizGZorno1z7bYh6VAbyZTBGdcssxX/0R3/HFApqPQd5GN/CGZUB/G+GkkdM5bvI0bfhkvfEiI/CGpIjpW32iAj2OOh4QVgiZ3FQU/wAPT5HRurm0rmGKZ26cnfCWq+Dqp5GSGammP3KcWt6kg/d9saOpy9a6OMRTGmC3uKVVjBJ2322I88M8uy+OhgMMbvI0janacCViAOdZufpiVxDe6YYZXO0SvDBIytwwQkHf0GPVyjMO8CJSTOb2ASMkE+mOlA1TuYNEqUTiwAhUhv4mHiHntvvh5lWT00MXeNTUsr2B8BaUrtxqY7/QYf4m/EKnIf8Al/Nl3bKa7SRe4p2/lhXUZfUvWR0qU87zM2lUWMs1/YXx+hWqZEClWkiW2yxHRt7YDSClWpapZJzPb7zyMSN+gvt8saf82v6FOG1fZ2vpoSZsozGJlPiMsI0+4Nr4BpYdQuCDY2IBvjv2aNFmktM1dJWMIGLiJZisb/xKD4vYjFldR5dVU0UU2XUjBW8WqmjcEbbG6/lhfg1QqOHR00zkDUSH56k4fUvZuseIP3bsSPCFW5x1Ono6FVSSmo6Nai9i6UqKyDpYWIxoqKoXvdHw8bJxrSMAHCfC0vRN+nHqLsD2lqgZ6ZNKgEqs72ufY8YzObLLR17Umb0ZiljY6vvWv+o9sfpH4xyZFEAAX7hZtm/DGa7b0eZZjQIaCfLoDDd3+LpO+Xbggngj2N74yfHSkzh9MYqmXQsUeprkaAOBcm/yxEyIrsI20qp8SlN8amozXJpMvqZWpImralVST+rAGRzZdSA7R8bgc7m18Z/NaL4N2p69JIapV7wLI99YPG+3lY+WMmoX1YNKQrIrLqSQalYLYlfMefTfEjqZkMSJML20kWbEo4knvHUZlKwEd1XeyC25AuNuNhimCjCusdHJG6MbNLKSrL7Wvg60UZd8WsdhW0a3vYFjb5XGKZZVqy/wsCxFRtYkg+m+C6qjrI5pYYZRoACkNtcEE74tTs1XRO0jmORooRMUtcAb7HrfFZ49EszySSd4O80r52QgH5YZxzRKV+zQMBfWVsfYYtzXsrnNFlYzKoSJYWOsrq8agnbbzwvyp6FoS+Z1FQiBv2dOAWI23JJAA/PBrLX0aVYwaTvmCNT6E+8CkguD0uB+WJSRlD3yCSUttpA4t1wypM27FwxssSylwNjOzxn68YLagjmy+GsyN5JFkYgxvpKrzexDX5HUYx9/hb458dPJGF7LpYdef5YmVA+0V0W21jyPlillezq9wqne+3/7j6KEs4+0FjvdseiYUvjSFp1Y6223bT1G4thpRQkTmRGUeSubm1vI8YAjQxst5FY8qG3v8sPMoRZm/rcsQiQbfZLqB6AX6fLDSGX0neFe6iqdMh3BXbf3GGeUUK08lpqiYO1yyrfxX34POJ5cKKPeV2d/u2jXSLed+vTDunpWj0iWTcDYNYkb+mK8QAkkMdrsZ2U/dtYWHtfzxWYowgtqXa4184Kz/MafJqF5Zp4o3szRqWtrsNzYcAb3OEmX1dbX0VNNUQRLM0MZmKqdGoqCdIPTGvFru4TqoMSCV5GZQoUC4LbA4mIyZSZEikAvuXxVJVxQrpUSB+pv4fpimannqoRUa3MQ4VQdvoMaNT1k1sMMwZtKqEIHA2BwZRVCKimSnLkfs7KLbdb4Qs1XlWVT5pPN3dFTEmTcvYedrXxL+mqBKZMwlr4imgBSrXI6gW3ub+uM97w1KVnOr8HOd5l/RmTVuZzRgrToSIwdJc+Q6C5OOLaO0/aJaekoo6yrpVj+ySWfwIgO1ySONgCbk298avtd2ohz7LRQ0SNKDIDKKlwgdAP3ed72IvsMPeyMWXw5XDD2fy6eGPYzNV+OQN11Hg+hva3GORJcmuqfhq08qnNexrNklfWzZvEqSxT/AA4eQhwkgFzb1tbfBnbzNlqJ6KSJo5pt1ugFypF/0xo+09PQ1VLnslZLHLFcSALfVG0Y0gg9BZb29euFHZ3LKSDKkijhiYl2LtNyT9N7Yyf+ZfktLXM1x9YYzv6ioPdCCRSepUj6E4Nyaimq46qUoWp6eFpX28Q0+XzxvKeCkVmXuIzsQTEOL+49sZurpXko6mjoCkUsriKS4O29+nWwvbF743iEJpod0ystH8KWcMIwdSSGJ1a29iu4/DBVPlo+Jp6j4maIxoSykuTNbgMSw6n1xGBUeQl7BVsoURs249emDKeYQqqQkFn3BvpNx0A69OmOzOMmTbL86g/pyjWnqDCJUtuSVW56WB4+uOZ55k9N/SdYjZjSUs0OyZeUansOgQkENffrjqMdRM04QyDXuAAgNieu3GIV9BFUvFLOkUrG1g3hJ+TA9fTC5eJbVQk54zjUdNknciKorayKuY/dWEGND0B6npcg4XqTSTSRhixU21wtYH2P0x2mXstSB1NLQU8bGzXlQMpHOoEAW49MVP2Oycqkpp4kVgfusE1G+5syn/Zxzfg0aPSaFNRUCRgWEpAFyWF7YH+zC6UIC35Lc+tsfRsdJEmmYqLBjfEoZUj4hDHq6Kdv0xqiQil7uNdSOpJ5AuSfn54OjWmKg90F/eAPN+bfngH4lSby2vawF7n8MWxVyR+HQ7sf3bbnFeBDRZdMHljBSMvqtGx8TDY9b+XljTCtp6GmkeVgqopZyy6uBuLg7cYwtNXyKS0sbxqPNDt7+X+uPu0mYP8A8v18lPAkrmJdkGklTYN58C5xGn4UkYXtX2hbtHmU+YSO6ROqpFE37iA3tv5kAni9t+MWZP2szLLXVZaqWrpANIgd9ve/N7+vU4SZdND8Ssbx/fOnukuzH5dThznXZDN8kp469HhqKdiWCAhXUDc3U8/n6Y5lfqKGC9t8wBfxRjcv9w+FfLne22+OsDMquhyLKUjQS1ckAaQKNIZtINutt2/DH5+jdHppTINKsCDv6Y7Z2Gl/p2Fc0mEsMLx6aeN/oWHkD09MZ8u9PMbNuJJtsdZrBQzZbNlmcurpVQeOVSFeXVzYDqDb3xxLOaZ8jzSXJQ7qyWYuVAEynhtrdPMbHHcu19LVy5LLUZQQMyo0LwXFwxAvp+YBGPzzmvaCozuqirswaN6kRhA6R6Sw5AtfoThZ9FppLwtWuajYkm8l7ruLL8sajs/2glqqWohnq5aFDECop49Qe5I1EXvtYk24HXGWzbLazLJoBmEOlpollC9QDe35Y1U+S0lHS9n5KeOok79lSte4tpcX2UbizW3Ixc9pK05BZms9bR5LUotFNJRVLFO+UPo3AJJfp18J539gJ2drqnLqaGCqV4Ir+HvYtP3jcHfffptbGtzbL1yyveGGBKNJI11EQT/bMOjMCBuB5eeFGaU+X0NNFV02XgPPGGnSUTDvAtx4e81EEC/3Ta3yOLW2nSOg8pM2ppAVu8oU3VhCxQ+xG2EPZ/NTX11NE8TF45Z5ZgqixJaynnyOAvhsuqoURoJ6Nph+0ikWoivxZlFinIO9/pwdk+VilrLvVl2Xw2jBFx6ny9MaLlemkT1hrWdHKNLCCqdARv8APnFsZRVQMJdI2UAGwHU4CSRgzBXd9I3YnBEcj6S6E6Dcm51A+uO3OqS0Fw0gP7RyzL+zfUb+mxwbHFIWYu0TILEkRi9/fz/nhelW6SgzKpQAEsTp29+uCo271+7R43LnUqHkC3nyR6740qIgzgSEGMRqUKb3BCkk9RbBTU4dnBnKLq2uAp49RgOKZLxFkcOosscjahb0YcH54KgmbUVp54ySAzRVI46XBP5Yy0xw5Galwvd7oOCL2+t8epKAbG5PmCP54C72+11t/CcemQabd4B6BccnYsNE5XVoQHfkn+WPu/ccliD0N7D9TgASC4Bu3zxNTqbddA6km+DsMNSeQEXk1EdcXyymeAKj9xKlmWQRE7jbcdRbncdMUw0cJUPNUopFgRYkgHrYdNsWRQQeN5aqRil9Mawnc223vb/e+F2XwaPaKnjgn+JpqWnkrWB72p0lb38gp2xVncldWUxVxPLI4CRro3J9FI4t5ck4LpaRKmZ0ledQBcOzBQN979dh5c9L40+R0lKagNR04qYx4JSVZQoI2sxJsev0xPZSIaTOZZ72WrsqyiGrnDoGZgyva+vkjbHQOylfLQ5ZRQIxVookGhtjYgYSduqqnqq/LctPxEVJGGaoBa9je1r8XsDivP8APKR5I5aKZ9UaabhLBgDsDud/XGPJnsvDXi30dOk1GbVDUjyU8kfiUE3bcb2tbGW7Mdksry6sbOJDG8jTs4MpBEN7khRxqHS9+cLMtzMZnBGJBJCFG8rvYaNrgDqT7Yd5rnNIaM01o1f79wOLdLHE8WWvTTl1nRnO0ss/aaszCSmppmo8nHd3MWt5JGa7aiDsgHH+uHvZbNos4yGKLMVLtATCyELaQD7pG2q9gPaxwhys0GVVlTmghnSGpBsY22LDoQDwN+cNOyZjgydO4uKtpZpHRiALO5ta5226jGl9MUOZVhy8iGniqzRzlQ0Mkl4tNja0gB0m/n5W2OK5ctpvgngoYoVhVQRHUv34Yg8Xvfz534tbBhmFQqxLMQODHKNP4j8/Lz4xdTQ0fhlgpFlllXUGSY7Ec7MOn1wFQ55O0sNQkdRST1MIUo3duVGm+wsVuLW6g4MpakrIy6pGjNtIdtTLb16/QYfZpTSVAnhqalgxYlYpr6jcXGlyALHnm+FfwtNqWSnnIjIAL3FwfI4vCS9IaJmoQR6TELk2Eh/XbEVqA51RshUH6YFCyrr16iB0VufU2vioyqrFnYAHc3G4+f646FszHYqUlAMn2mlrEaN1HueB73wS8ggpmCSQyw6g2osNS/MbjC/J8sraxhM8nwkJ/fO7SD0HT3P0w/WlyvKYHn7hHkVdpJBqcnoLn9MD5kkCVcB6fNSyCEU71ET7Fo45CVHo42v74IWWoiJApat0/dIgJ+vODMtrpKuEzOqxjVpBG1/e/wBMFd6EUAO9ubR/ywly30Go4zixklLbRoB1sb481pcgtfrsOMDFipuLknqN8fAkG5b5WtjnGEKUv9mrt7m2PWkA8J3t0tgcuxG7m3QWtj0O3VQT6nAAYkjot0tc9NVhg3LpJJSWaw0gkkjY+n5YUoQd2AHnvi55+7TwO9+nTCY0aZ5aWanCVEndIqnSRdrEgceZ3PoLb4CjzRqSnlWgzh6RibsHsi2uRa53uPbzxm1zwu/duux5DGw/lirMapRFqRYwSeR+eBIbYfmNeyz1TPUMZpCL2u4Iub2PQf64U1DpJdllOpvvahYfTC81Em4XSQf7y3P44rJdj0GAmjenUMr667xWAtfYD3wQ5b4cmoleSNTyrXA9xhPTzzpqRBFIh2aOVFZT8j19sGwTqWZUpo0Ui7FS/hbrtc/Te3tgBBcFVH36rcpAl2KoLXPW9/YY2GR0SZjSeJKiwXWrQjTbytc2IuP9MZSgoJJJe/el7+CJvEFltf59fUDHSMgzzKaeCFcxgmQgsgHc+EDkAWt9cT+y8o9oqL4Zi9PXSBWYkl6PdD/dtubW6i/ywctMyyxZhRVMtWiArIjopUg35FtSsPUW59MGV1RFJSCoy/OaFHC2eUIBp3tvyfnb88J6msz1ohJS19BnECt44YURSo8gSNXHpivCjzNLUUCu8c/eM3eFn2LHfgXBAHAsLfLC+hiaVZZY1W3hlliUobqQfCV28QI3t64+rYcxqkhqqemaSkVvCpsrRNf7rEm7+QPJHO+AVkqJX1pS913Q/ua7leL7k3H6YaYmwivigcxjL5Y+7lFntrj0kW8LA7b35Gxtzi3IcmaqnaqrBGtNG5EcLHZiDyepA6fXywDXQT5vXRQTFoZapgoeMFLqeb7kGwBPvjZCCCnp0hUgRRgBV6KANuMVTNhDaVvYIb+TXxmu1GalKyly5GYu4DhQuq9yQB9QcP8A4hSgMYTT0sCfnzgT4aJswaukjiSURiMTEWIFyeenOJaWlGGddXQ2nVaamSFShIAGxsb+xxf9mqjWrXPXkH6HFPjjW8picE+W/wAvPFZmDk933e3O5BH1w14ohNtus4zrF9x+GPBa/hP1xEfeGJnElH2roGI9sSU2G9zikfe+WPTycAHplYMAMWFgRZlLA7asDNxgiT7i+2ABTVQqkp7s7DH0EVXVusVPDJKWB0qo3NvLFld+3b/fTHQOx39kyH/Bf/MMASnOzQViw989JMsPSR0Kg+1+fli2io/iZQrOES5Gu3JtwNsavt//AG6o/jH6Yya/sY/4z+QxNCDWPIJJpYqdaWT4iVfsluQWN+fxGww7m7GZnFMTSCmZlk0Mljvo3JJHFzff0v1x9R8J/wC7i/THUci/sNV/FBhNlJGGyF6/LCsOYxVFMyyjvJmk7tSLbhXAKMP4jfm/TG6olyirkWkpMzp/i3W7LJAqM1t99BUH5Yth/aVP+Kf1xz7Of2kX+IfyxeFQ14bDMsgrqRmnnyanqIVsUmy+VhKnqoJ225A/HC+oyyjzCcNlU2WyVNi0sea5cFmS3F2XS34Enpja/wDDz/tqn92/zHGR/wCJX/UMu/ik/M4PoLTsM/WU2bPKKc5PBURhALwwzADyNm4xdVFcuQpW5FU0gc37121kL5Ana/ud98ajK+E/+X+Q4d1P/SK75f5RhDOX9mk1Z9G+9kjkK788WNvnjT9oESqghOYSs0UcmqzKe7ba1nI6e+Mxk3/cC/4cv5rjbU/3p/4P1OGZszlHQ1M2XxNDLGsUafYLGWQgm9mbbpcbbg74vqcvzerhnjSogYPuq98WZfDba4AG+/OHVJxJ8/0x9Xfu/wAA/M4E/RQQvlOeRDRFN8Ol9X7XXqNuNxsC1iedr+dwZllPUU/etWKJGawF5C3F7npa9+N7Yay/2H5HC1ucU/BH/9k="/>
          <p:cNvSpPr>
            <a:spLocks noChangeAspect="1" noChangeArrowheads="1"/>
          </p:cNvSpPr>
          <p:nvPr/>
        </p:nvSpPr>
        <p:spPr bwMode="auto">
          <a:xfrm>
            <a:off x="520700" y="-36513"/>
            <a:ext cx="140017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g;base64,/9j/4AAQSkZJRgABAQAAAQABAAD/2wBDAAkGBwgHBgkIBwgKCgkLDRYPDQwMDRsUFRAWIB0iIiAdHx8kKDQsJCYxJx8fLT0tMTU3Ojo6Iys/RD84QzQ5Ojf/2wBDAQoKCg0MDRoPDxo3JR8lNzc3Nzc3Nzc3Nzc3Nzc3Nzc3Nzc3Nzc3Nzc3Nzc3Nzc3Nzc3Nzc3Nzc3Nzc3Nzc3Nzf/wAARCACJAL4DASIAAhEBAxEB/8QAHAAAAgMBAQEBAAAAAAAAAAAABAUCAwYHAQAI/8QAQhAAAgECBQEGAwUECAUFAAAAAQIDBBEABRIhMUEGEyJRYXEUgZEjMqGxwTNCctEVJDRSc7Lh8AcWNTZDYnSCkvH/xAAZAQADAQEBAAAAAAAAAAAAAAAAAQIDBAX/xAAgEQADAQADAQADAQEAAAAAAAAAARECAxIhMRNBUQQU/9oADAMBAAIRAxEAPwDDtm8VLLKpNQ4YaSiPYNbqffrgSavLzPJGyqWP3QNIv524viclHSG7NG4HGtJL3PliM+XU6jvGlqQvQMg2+dhjPwcKJKiRJQUBOog+DYi/64M0o4UxsY5WO40gtwL7emBYO7MgiVlF9ldh933xGSMUsl3ZNtiyMRqGH4AxEqd0/eRxyOqEAyG0hI6H3H54jJOdRsoRLXGhiGJ6n167YW/GhvEjGMiwFgN8eyd+FIDl0tsjb4IBN5XUkLMHJ2bXu3zucVS1Dw6W8Mi28K28OINKVNpEBBHUYrnQSaN9Kj90dcUBNa4ynS6IF/vLtpwQsQQB1cFQL3QeH63wrMfibTew5JG2L6efSUVdSkbMWsVt7YAG9OWh7ucKr7WY87Hob840NBOqUwlbQqzDZ764+8G24tsT9MYuSqVWZGXvAT4rOQPQ2wbQ1WgohqJDGN1RxYX5G3vidZoGvNLPUxJ3rxVB4R0kCR7b7rzqB5HW++JVVFroEjq5I0kUmzxeFSxFrEdN+ecKaV6hkipmZw6AsXKhgAd9za/U4+zGvqKW5+IBV2vrUbobcfXceWMX2+IYRU5UyyN3EsjEAWUbXawsQbWI4A8/TAUlBmGW0rSO95WXSEtZgL3Jt1B/TFSZ6wJjvMkpUqZdDMOD5cDqbeeD8spamUaQ8kCpEzrG+yzODvq2uNjfbF3S+h9AlpxUNH8ZVRwVDWVCratLebD/AHxhnSUIiLyQNGbNYTNfTp22453O344UHKszqY/jRBdo2t9ntdvQHf6+mGddFmdHlEMtR8RPVCzWC6XUjngbkbYNO/GOMbzVKmjZWhYobAMF1BiOfpt/PC+rmmapjlKSxKl2Sz6LX8x1+eFuXyZzXli7yd+bsiyEpbgW9NhhTJWVFiD3jljYagzcbe/Tf5YWcCY5m7Q19PGsLVsnco+uxkI0/jv7HBUPbjMYZI17xZQ1g3fNqsPMG3OMlSujEEomosbn+V+MWmSJ27tUGgcgm+NIkI2FLnqylV+PKpfyv8iTxhtDmNNLCNVSsZvclWOgn288c2KiG7mRUW1wgYgk+VsUz5hO7mx8PRWN7YqihqFaeQgwqGHlpxZJS18qn+oxP7kXt9cSXN3UeAAD2xGevkqFZmRddtjuMc0NPAf4Z42MctIoZDcgN/PCnMaIzsZKWmmJvYhfEB6bYa968i3tHHICPFfVcDpiDgiUyx1Ngditza/ri02vSXBEcuzAVBiNBP4R4iqGw287YJXL6oWkMFS5UdVINvTGgSvMZs0q67XKhr2+eLEzNmYEzI0fHnb8cD5NP9DSX9AaR2kiTvKGp1rYXKn6nbCfN4Z4GMwAGprFRyMaNM1XUFJB22uMDz1lEwUzCINf/wAi84FpjaQjhoq2RUaSFljk4bTscWwZYyqxmy6dr8OAy6ffBU5p3CtD3hjVgSIwfD8sHyZk82ga+8VSLAX329DhvWiTOTZfr1fBxOzj90m5FvlfHi5fOulZAVN/uObH6dMOoSlFUCppkcup8PhOxwJXUtRXztUzVTiV7Aki4HzxS02DPUp5WRft2UL5Sbr72IuMS1yzqy94GbvQPG34jC1qGeGUGRwy33aM3JGIlaTv6he9YRrYxMdmJv6YcojWT09LU0gp51UVUbFG0H7vUH1x4+aTOzxJpVlbxta2rbfb5YzdA7mGa8jMdYIJNySN8NTOGjRtV5P3hptax88Q8l0c09XPHTxGCa2jSXGq29iP0OPhmtTLVlpGRWANl5H+zhZPUQNDeIFHuo5/HFcdUqxteJX0Fh4jYW64mBWaGCsjmrJqiJREIk0KSBv/ALOAaqmy/wCHadWaKsKkF+iqPIW684Qx1Uwm1I1kfoDthqMxV4RSu0a2UKWPJuLkDDjXwfYW1OSaYXq4pT3aC4iYEFh8hgNqaZFHdyU4iIDL9pcm/vh9HmcVPTMy3Z3GmRZLm/p88J6+tomOiOOzgBdhYbemKTZLkBpoZVLIYrzXAVXQgMT1sMUy0sYpxNWLMjM5VUgA6c3BufLDCjzOTuSCitbYA34tgs5xTRWdkBZhvpNjf1w60xCZIq4/fmc/xNfHhgqy4PeaR74YjrxiLi4wUcAoqeQPqMhXa2x5xGenLm5lI87dcENzY7eXrj4Ra3CmRVXqT0GKQEYykY0tPIQBt4sQhgh0ka5N7/vWxfLS0iIWFcGYcIIW3+eKQfujTvgA+WKCFdJdzfp3n8sVTRwc2cWsTZr48lRmO3nxbFUqEEA7X88EAJhmijX7IEP0a52xOGqDvwL356nAcMMk91hGth+6vOLaelPegO4itzrPJwdUIMavRb6oXb0ExX9DiEsxdwUZlBFwObfzxIUVMbGoqHIJvpgsSB+WGUtJlbQI9LUTK6nTolUG491GCALUp1kJE1WV23JjYgfQYqhpKYT6DVRyAbX0ODf/AOuHXwkbglnkGwH7E2Pte18RkymGmIIqVlut2AiKFT05O+F2g4DrDRU0ahZCbv4gjHVb5jHlTKi94kdynQ+fHOIzRRsVV3sV5Xn8sCMwl1WJ7sAggDywvoQ+d9JOoBuoxCKoBBVQp1bk+WJiZg6hVbSObrj1Y4SwYCxYEbrYXwwIKVQXka/Xbz9cTYrclXBLXsuKpabwgMChBvY7XwOyuso1NuB9cCgiyprCl4hY7b4HulywGok9ceSxSmXWELDkkb4lHDUThiqbA8cH8cVEggTSSSRIZY4iQWKgdCbYjJpqWP2Ll77jpgimy6oChC50g3KK1r3/ACwwiyeJizGZorno1z7bYh6VAbyZTBGdcssxX/0R3/HFApqPQd5GN/CGZUB/G+GkkdM5bvI0bfhkvfEiI/CGpIjpW32iAj2OOh4QVgiZ3FQU/wAPT5HRurm0rmGKZ26cnfCWq+Dqp5GSGammP3KcWt6kg/d9saOpy9a6OMRTGmC3uKVVjBJ2322I88M8uy+OhgMMbvI0janacCViAOdZufpiVxDe6YYZXO0SvDBIytwwQkHf0GPVyjMO8CJSTOb2ASMkE+mOlA1TuYNEqUTiwAhUhv4mHiHntvvh5lWT00MXeNTUsr2B8BaUrtxqY7/QYf4m/EKnIf8Al/Nl3bKa7SRe4p2/lhXUZfUvWR0qU87zM2lUWMs1/YXx+hWqZEClWkiW2yxHRt7YDSClWpapZJzPb7zyMSN+gvt8saf82v6FOG1fZ2vpoSZsozGJlPiMsI0+4Nr4BpYdQuCDY2IBvjv2aNFmktM1dJWMIGLiJZisb/xKD4vYjFldR5dVU0UU2XUjBW8WqmjcEbbG6/lhfg1QqOHR00zkDUSH56k4fUvZuseIP3bsSPCFW5x1Ono6FVSSmo6Nai9i6UqKyDpYWIxoqKoXvdHw8bJxrSMAHCfC0vRN+nHqLsD2lqgZ6ZNKgEqs72ufY8YzObLLR17Umb0ZiljY6vvWv+o9sfpH4xyZFEAAX7hZtm/DGa7b0eZZjQIaCfLoDDd3+LpO+Xbggngj2N74yfHSkzh9MYqmXQsUeprkaAOBcm/yxEyIrsI20qp8SlN8amozXJpMvqZWpImralVST+rAGRzZdSA7R8bgc7m18Z/NaL4N2p69JIapV7wLI99YPG+3lY+WMmoX1YNKQrIrLqSQalYLYlfMefTfEjqZkMSJML20kWbEo4knvHUZlKwEd1XeyC25AuNuNhimCjCusdHJG6MbNLKSrL7Wvg60UZd8WsdhW0a3vYFjb5XGKZZVqy/wsCxFRtYkg+m+C6qjrI5pYYZRoACkNtcEE74tTs1XRO0jmORooRMUtcAb7HrfFZ49EszySSd4O80r52QgH5YZxzRKV+zQMBfWVsfYYtzXsrnNFlYzKoSJYWOsrq8agnbbzwvyp6FoS+Z1FQiBv2dOAWI23JJAA/PBrLX0aVYwaTvmCNT6E+8CkguD0uB+WJSRlD3yCSUttpA4t1wypM27FwxssSylwNjOzxn68YLagjmy+GsyN5JFkYgxvpKrzexDX5HUYx9/hb458dPJGF7LpYdef5YmVA+0V0W21jyPlillezq9wqne+3/7j6KEs4+0FjvdseiYUvjSFp1Y6223bT1G4thpRQkTmRGUeSubm1vI8YAjQxst5FY8qG3v8sPMoRZm/rcsQiQbfZLqB6AX6fLDSGX0neFe6iqdMh3BXbf3GGeUUK08lpqiYO1yyrfxX34POJ5cKKPeV2d/u2jXSLed+vTDunpWj0iWTcDYNYkb+mK8QAkkMdrsZ2U/dtYWHtfzxWYowgtqXa4184Kz/MafJqF5Zp4o3szRqWtrsNzYcAb3OEmX1dbX0VNNUQRLM0MZmKqdGoqCdIPTGvFru4TqoMSCV5GZQoUC4LbA4mIyZSZEikAvuXxVJVxQrpUSB+pv4fpimannqoRUa3MQ4VQdvoMaNT1k1sMMwZtKqEIHA2BwZRVCKimSnLkfs7KLbdb4Qs1XlWVT5pPN3dFTEmTcvYedrXxL+mqBKZMwlr4imgBSrXI6gW3ub+uM97w1KVnOr8HOd5l/RmTVuZzRgrToSIwdJc+Q6C5OOLaO0/aJaekoo6yrpVj+ySWfwIgO1ySONgCbk298avtd2ohz7LRQ0SNKDIDKKlwgdAP3ed72IvsMPeyMWXw5XDD2fy6eGPYzNV+OQN11Hg+hva3GORJcmuqfhq08qnNexrNklfWzZvEqSxT/AA4eQhwkgFzb1tbfBnbzNlqJ6KSJo5pt1ugFypF/0xo+09PQ1VLnslZLHLFcSALfVG0Y0gg9BZb29euFHZ3LKSDKkijhiYl2LtNyT9N7Yyf+ZfktLXM1x9YYzv6ioPdCCRSepUj6E4Nyaimq46qUoWp6eFpX28Q0+XzxvKeCkVmXuIzsQTEOL+49sZurpXko6mjoCkUsriKS4O29+nWwvbF743iEJpod0ystH8KWcMIwdSSGJ1a29iu4/DBVPlo+Jp6j4maIxoSykuTNbgMSw6n1xGBUeQl7BVsoURs249emDKeYQqqQkFn3BvpNx0A69OmOzOMmTbL86g/pyjWnqDCJUtuSVW56WB4+uOZ55k9N/SdYjZjSUs0OyZeUansOgQkENffrjqMdRM04QyDXuAAgNieu3GIV9BFUvFLOkUrG1g3hJ+TA9fTC5eJbVQk54zjUdNknciKorayKuY/dWEGND0B6npcg4XqTSTSRhixU21wtYH2P0x2mXstSB1NLQU8bGzXlQMpHOoEAW49MVP2Oycqkpp4kVgfusE1G+5syn/Zxzfg0aPSaFNRUCRgWEpAFyWF7YH+zC6UIC35Lc+tsfRsdJEmmYqLBjfEoZUj4hDHq6Kdv0xqiQil7uNdSOpJ5AuSfn54OjWmKg90F/eAPN+bfngH4lSby2vawF7n8MWxVyR+HQ7sf3bbnFeBDRZdMHljBSMvqtGx8TDY9b+XljTCtp6GmkeVgqopZyy6uBuLg7cYwtNXyKS0sbxqPNDt7+X+uPu0mYP8A8v18lPAkrmJdkGklTYN58C5xGn4UkYXtX2hbtHmU+YSO6ROqpFE37iA3tv5kAni9t+MWZP2szLLXVZaqWrpANIgd9ve/N7+vU4SZdND8Ssbx/fOnukuzH5dThznXZDN8kp469HhqKdiWCAhXUDc3U8/n6Y5lfqKGC9t8wBfxRjcv9w+FfLne22+OsDMquhyLKUjQS1ckAaQKNIZtINutt2/DH5+jdHppTINKsCDv6Y7Z2Gl/p2Fc0mEsMLx6aeN/oWHkD09MZ8u9PMbNuJJtsdZrBQzZbNlmcurpVQeOVSFeXVzYDqDb3xxLOaZ8jzSXJQ7qyWYuVAEynhtrdPMbHHcu19LVy5LLUZQQMyo0LwXFwxAvp+YBGPzzmvaCozuqirswaN6kRhA6R6Sw5AtfoThZ9FppLwtWuajYkm8l7ruLL8sajs/2glqqWohnq5aFDECop49Qe5I1EXvtYk24HXGWzbLazLJoBmEOlpollC9QDe35Y1U+S0lHS9n5KeOok79lSte4tpcX2UbizW3Ixc9pK05BZms9bR5LUotFNJRVLFO+UPo3AJJfp18J539gJ2drqnLqaGCqV4Ir+HvYtP3jcHfffptbGtzbL1yyveGGBKNJI11EQT/bMOjMCBuB5eeFGaU+X0NNFV02XgPPGGnSUTDvAtx4e81EEC/3Ta3yOLW2nSOg8pM2ppAVu8oU3VhCxQ+xG2EPZ/NTX11NE8TF45Z5ZgqixJaynnyOAvhsuqoURoJ6Nph+0ikWoivxZlFinIO9/pwdk+VilrLvVl2Xw2jBFx6ny9MaLlemkT1hrWdHKNLCCqdARv8APnFsZRVQMJdI2UAGwHU4CSRgzBXd9I3YnBEcj6S6E6Dcm51A+uO3OqS0Fw0gP7RyzL+zfUb+mxwbHFIWYu0TILEkRi9/fz/nhelW6SgzKpQAEsTp29+uCo271+7R43LnUqHkC3nyR6740qIgzgSEGMRqUKb3BCkk9RbBTU4dnBnKLq2uAp49RgOKZLxFkcOosscjahb0YcH54KgmbUVp54ySAzRVI46XBP5Yy0xw5Galwvd7oOCL2+t8epKAbG5PmCP54C72+11t/CcemQabd4B6BccnYsNE5XVoQHfkn+WPu/ccliD0N7D9TgASC4Bu3zxNTqbddA6km+DsMNSeQEXk1EdcXyymeAKj9xKlmWQRE7jbcdRbncdMUw0cJUPNUopFgRYkgHrYdNsWRQQeN5aqRil9Mawnc223vb/e+F2XwaPaKnjgn+JpqWnkrWB72p0lb38gp2xVncldWUxVxPLI4CRro3J9FI4t5ck4LpaRKmZ0ledQBcOzBQN979dh5c9L40+R0lKagNR04qYx4JSVZQoI2sxJsev0xPZSIaTOZZ72WrsqyiGrnDoGZgyva+vkjbHQOylfLQ5ZRQIxVookGhtjYgYSduqqnqq/LctPxEVJGGaoBa9je1r8XsDivP8APKR5I5aKZ9UaabhLBgDsDud/XGPJnsvDXi30dOk1GbVDUjyU8kfiUE3bcb2tbGW7Mdksry6sbOJDG8jTs4MpBEN7khRxqHS9+cLMtzMZnBGJBJCFG8rvYaNrgDqT7Yd5rnNIaM01o1f79wOLdLHE8WWvTTl1nRnO0ss/aaszCSmppmo8nHd3MWt5JGa7aiDsgHH+uHvZbNos4yGKLMVLtATCyELaQD7pG2q9gPaxwhys0GVVlTmghnSGpBsY22LDoQDwN+cNOyZjgydO4uKtpZpHRiALO5ta5226jGl9MUOZVhy8iGniqzRzlQ0Mkl4tNja0gB0m/n5W2OK5ctpvgngoYoVhVQRHUv34Yg8Xvfz534tbBhmFQqxLMQODHKNP4j8/Lz4xdTQ0fhlgpFlllXUGSY7Ec7MOn1wFQ55O0sNQkdRST1MIUo3duVGm+wsVuLW6g4MpakrIy6pGjNtIdtTLb16/QYfZpTSVAnhqalgxYlYpr6jcXGlyALHnm+FfwtNqWSnnIjIAL3FwfI4vCS9IaJmoQR6TELk2Eh/XbEVqA51RshUH6YFCyrr16iB0VufU2vioyqrFnYAHc3G4+f646FszHYqUlAMn2mlrEaN1HueB73wS8ggpmCSQyw6g2osNS/MbjC/J8sraxhM8nwkJ/fO7SD0HT3P0w/WlyvKYHn7hHkVdpJBqcnoLn9MD5kkCVcB6fNSyCEU71ET7Fo45CVHo42v74IWWoiJApat0/dIgJ+vODMtrpKuEzOqxjVpBG1/e/wBMFd6EUAO9ubR/ywly30Go4zixklLbRoB1sb481pcgtfrsOMDFipuLknqN8fAkG5b5WtjnGEKUv9mrt7m2PWkA8J3t0tgcuxG7m3QWtj0O3VQT6nAAYkjot0tc9NVhg3LpJJSWaw0gkkjY+n5YUoQd2AHnvi55+7TwO9+nTCY0aZ5aWanCVEndIqnSRdrEgceZ3PoLb4CjzRqSnlWgzh6RibsHsi2uRa53uPbzxm1zwu/duux5DGw/lirMapRFqRYwSeR+eBIbYfmNeyz1TPUMZpCL2u4Iub2PQf64U1DpJdllOpvvahYfTC81Em4XSQf7y3P44rJdj0GAmjenUMr667xWAtfYD3wQ5b4cmoleSNTyrXA9xhPTzzpqRBFIh2aOVFZT8j19sGwTqWZUpo0Ui7FS/hbrtc/Te3tgBBcFVH36rcpAl2KoLXPW9/YY2GR0SZjSeJKiwXWrQjTbytc2IuP9MZSgoJJJe/el7+CJvEFltf59fUDHSMgzzKaeCFcxgmQgsgHc+EDkAWt9cT+y8o9oqL4Zi9PXSBWYkl6PdD/dtubW6i/ywctMyyxZhRVMtWiArIjopUg35FtSsPUW59MGV1RFJSCoy/OaFHC2eUIBp3tvyfnb88J6msz1ohJS19BnECt44YURSo8gSNXHpivCjzNLUUCu8c/eM3eFn2LHfgXBAHAsLfLC+hiaVZZY1W3hlliUobqQfCV28QI3t64+rYcxqkhqqemaSkVvCpsrRNf7rEm7+QPJHO+AVkqJX1pS913Q/ua7leL7k3H6YaYmwivigcxjL5Y+7lFntrj0kW8LA7b35Gxtzi3IcmaqnaqrBGtNG5EcLHZiDyepA6fXywDXQT5vXRQTFoZapgoeMFLqeb7kGwBPvjZCCCnp0hUgRRgBV6KANuMVTNhDaVvYIb+TXxmu1GalKyly5GYu4DhQuq9yQB9QcP8A4hSgMYTT0sCfnzgT4aJswaukjiSURiMTEWIFyeenOJaWlGGddXQ2nVaamSFShIAGxsb+xxf9mqjWrXPXkH6HFPjjW8picE+W/wAvPFZmDk933e3O5BH1w14ohNtus4zrF9x+GPBa/hP1xEfeGJnElH2roGI9sSU2G9zikfe+WPTycAHplYMAMWFgRZlLA7asDNxgiT7i+2ABTVQqkp7s7DH0EVXVusVPDJKWB0qo3NvLFld+3b/fTHQOx39kyH/Bf/MMASnOzQViw989JMsPSR0Kg+1+fli2io/iZQrOES5Gu3JtwNsavt//AG6o/jH6Yya/sY/4z+QxNCDWPIJJpYqdaWT4iVfsluQWN+fxGww7m7GZnFMTSCmZlk0Mljvo3JJHFzff0v1x9R8J/wC7i/THUci/sNV/FBhNlJGGyF6/LCsOYxVFMyyjvJmk7tSLbhXAKMP4jfm/TG6olyirkWkpMzp/i3W7LJAqM1t99BUH5Yth/aVP+Kf1xz7Of2kX+IfyxeFQ14bDMsgrqRmnnyanqIVsUmy+VhKnqoJ225A/HC+oyyjzCcNlU2WyVNi0sea5cFmS3F2XS34Enpja/wDDz/tqn92/zHGR/wCJX/UMu/ik/M4PoLTsM/WU2bPKKc5PBURhALwwzADyNm4xdVFcuQpW5FU0gc37121kL5Ana/ud98ajK+E/+X+Q4d1P/SK75f5RhDOX9mk1Z9G+9kjkK788WNvnjT9oESqghOYSs0UcmqzKe7ba1nI6e+Mxk3/cC/4cv5rjbU/3p/4P1OGZszlHQ1M2XxNDLGsUafYLGWQgm9mbbpcbbg74vqcvzerhnjSogYPuq98WZfDba4AG+/OHVJxJ8/0x9Xfu/wAA/M4E/RQQvlOeRDRFN8Ol9X7XXqNuNxsC1iedr+dwZllPUU/etWKJGawF5C3F7npa9+N7Yay/2H5HC1ucU/BH/9k="/>
          <p:cNvSpPr>
            <a:spLocks noChangeAspect="1" noChangeArrowheads="1"/>
          </p:cNvSpPr>
          <p:nvPr/>
        </p:nvSpPr>
        <p:spPr bwMode="auto">
          <a:xfrm>
            <a:off x="673100" y="115887"/>
            <a:ext cx="140017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t0.gstatic.com/images?q=tbn:ANd9GcQFi-rktGmHpxEF7xI15V7e1rL_wNMu7uUG1hawvWjMrwxAx5vH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52600"/>
            <a:ext cx="78613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4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time </a:t>
            </a:r>
            <a:r>
              <a:rPr lang="en-US" dirty="0" err="1" smtClean="0"/>
              <a:t>Sandesh</a:t>
            </a:r>
            <a:r>
              <a:rPr lang="en-US" dirty="0" smtClean="0"/>
              <a:t> understood</a:t>
            </a:r>
            <a:br>
              <a:rPr lang="en-US" dirty="0" smtClean="0"/>
            </a:br>
            <a:r>
              <a:rPr lang="en-US" dirty="0" smtClean="0"/>
              <a:t>the donkey's trick</a:t>
            </a:r>
            <a:endParaRPr lang="en-US" dirty="0"/>
          </a:p>
        </p:txBody>
      </p:sp>
      <p:pic>
        <p:nvPicPr>
          <p:cNvPr id="7170" name="Picture 2" descr="http://t2.gstatic.com/images?q=tbn:ANd9GcSo7VRK9Bq9sKvjX9j4OLtKjtb2zsHFiqOqv6bVA-TZPMpHxaO9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8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 descr="data:image/jp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CAwEI/8QAORAAAQMDAwIEBQMCBQQDAAAAAQIDBAAFEQYSITFBEyJRYQcUcYGRMqGxQsEjM1Ji4RVTctEW8PH/xAAZAQADAQEBAAAAAAAAAAAAAAABAgMABAX/xAAkEQACAwACAgICAwEAAAAAAAABAgADERIhMUETIgRxFCNC8P/aAAwDAQACEQMRAD8AeNZWVlaaZWV4TVFeNTwLc4qOHm3JI6oChhH/AJf+qVmCjTNolvLlx4bC35byGWk8qW4rAH3NBN7+Jtsh5btbSpzv+r9Df5PJ/FD+tpT1wtxdkSSopOUNg+U59BS9KsHB6jg1FLg41ZC52U4Iav8AxFv0mQhXjNR2gRltlocj3Jyf4qY1qdFykeE5Keyrp4isAml4V4713gNplzG2FvJaSs/rX0FSurDr9jJJawMYMgsH/OcbSrsVKAqmTcwkbmtyADwtJIH5rWPplLchpxckPJSQShSOFD81bqLTIdbLCER2kAhRAAUT2H0rhS1a+gdlmUt2ep5A1LcmClTFwcKR/S4d4I+9FkbWLyUIVJieKlWMlk4IH0PWk/Jnlct1Y2pBUcBAwKJtNvrkRisyQoZI8I9U+9dV1joodTFqc7xjYtN+t103IiyE+Mn9TK+Fp+xqzyKTF2ipbAltKUhxJHmSrFW2nNfyIGyNegqRH4CXxy4n/wAv9Q/euin8gWLsp8mHGjSrK4Q5bE6MiTEeQ8y4MoWg5BFd66ZSZWVlZWmmVlYaptQ3pm2NJa8RIlPcNozzj1xSswVSTNB34l6qkWaG3EtqgmTIJCnupaAxnHuc/ak0XFEqUolSlHKiTyT6mjG+QLlfLklDiQ0y2FFL6vMFk49KE7rb37a/4Mjbk9CD1rmW0P8Auctobd9Qr0dKZdYLCvM8MnJOTj+wre+22zoW46+SJbwJbbSTla/YD3xQTCmvw5CXo7qm1dCU9x3phs3K1zXoZL7a5Cf8pGckKIweK5rUZH5DxKVsGXDF3JYfjKKJCSlQ4IPrUcqzwRR9rS2su252byHWsdO4zjml9mumqzmuyLpwOS9s99ksyoyJkx0QkcKAGeADjtnrir2a69qKOpFsXhhs4UpR2hZ64xQLmiPSV2YguOMSDjxljzdumKjfVn9ijsRkf/J8Svn2ydb0eJJb2JKtoO4HJrW2XBy3y0vtgEjgpPcUb3u2wpiDInvPJaaTnyqISn3x680ATm2GJbrUdanGUnyKUCk/g0abRcuNA6cDoh/CmMX+3rTtcawoBwDsevB70P39tmHKLDCyoBAJ3HJSeav9MxRFtDOCCXE78j1NC19tk5iU+8ptbjZJWp0J4+9c9BC2lQcEpYCVG+YZ/Di7P22EohRXHU6dzXp7j3prw5bE2MiRFcS40sZSpNIDS13DRNvfUlLSwrw1A42qPqatdI6q/wDi98XFckB61uLw7tOQ2okef7d/b6V2UuwsZW8eoVsAUR41laoUFpCkkFJGQR3FbV2S05SHkMMOPOqwhtJUo+wpAahvb9w1Q7cZCXGgHAltBBBS2k8Dn7k+5NMn4r3pdtsjcOOrD0teMjqEJ5J/OKUN1u79xQwmRsKmQRvAwVfWo2Ek8fUha3qMWJOjzAksKKwU53BBx+elV+oLELupCw+GlIHGU5/vVDpzVDUKIiLNQooRwhaBmjBcqP4bSi5nxcbAnkq+gry2Vqm0SysrrhiwvMAW2YqKXg6pAGSkYqK2p2O4h5AUhSFBSSR3o8mRIj+so4cbSopYUtYzkE9uKj69UERI7aWwBkkqA6e1dS3aQpHmQNeAkepSuanmTm3GLgEKjuo2lLSNpB/NRJlhuEWGZjjB+XzkKz27VrYV2xubm8tqXH29gTz9BTZt7sG4Wtr5QJVEca2oQR0T0wQen3rWP8J+ogUc/JiUPvUy0wF3Oe1DbcDanM+ZXIGBnpXbUUBu2XmRDZKihvGAoYIyAfv1qFEWtuS0tpxbSgsYWk4KfeujdXZPMMZcu2uyp9sIJW3HeBdZB8qgB+o/Q4NDnxIaaReGnG1DxFt/4iQOmOlMC3NtCO04l4vKKAPEVjnvyB3pe/EOM+m8l9TRDSkgJX2VXB+PvPD6l7B9dlbp+ZJMxqOZ8hppXlCUq3AHtgHgUT6nfeiWURwsuuvHw9xHXqT+1BdpkphXBmQsbktqycdqZaPBmx2nFICkKTvRuHIyP+a35WJYGzqar7KRF5p0IVe4gcSFJ39CPb/8q41oxEafaWynbIdOXMHjGPT1qK/8pZtSuFxKlR0+ZIRyU8ZqXrVkLTEmtpVhxOCSOgwCP5qhblcreiImYhEZPwmvPz2nkQnngt+LwkE+bw+345H4o5pDfDyeq2T2pW4paC9rmBypJ4P4/tT4TggEdD0rurbloPqVrbVgFqiVDl3tTZcZW5HAbxkEpPU/zQncLLBTElPPobS6QrYsnr6H60OatjS4d8lXAry3JkuLZdSeoKsge3FdoBXd7VMl3GS4r5YYQlKto6DBPrXG6HlzDdQFweiJXW23qfUMg8+1GtjjfINqQtH6jnee3tVTY5C3mGVuN+RsbAsDr9aLYzaZCcJUnGOnvTW4R9vEkmg6JWTLnbYknxnk5eSnaFpRzj0zXTxod2txL6QYzy9jYUDknp+c5qq1FbZCnXENMKXt/qSOK66aksToSbe4lSH4KgVDpnBOD/xXO1aheSyyuScMD9R24Wu4qYSfIUhSTUKGt9p4ORnHGnOm5skGmXcYMV6QmQu1/OKVgbgUnGP/ACI/vQncbW/EnuvLYZZaWvcltCshI7dq6KreQAMm9ZXsQg0c1DnxVs3GOh+YHFLLrqNylAjGcn8UOTrA/DnOIU2Qncdhx1GaLtHteHI34A3oIoimW5qWoLcGVgce1AarkiKcKxdRI09opW284NpyBk4zRRc3YsnTIE9aFyCzgJHULx6VcptzbacBI/FV8y1h/KG9oJGeelK+Ehj6mUkRTLYUhwJIOSQMUdXOe7ZbHFS2jLygG05/pOM0OXthcaUrja42vj2IOa73S4vXmPBWpsNJQvC1FXCl8cgenB/NG5eZUnxMp47KZ1Tr8zdKBLi1DcFDBOat7/PeVCjwVFO1Ktwx1IHT+f2qsmnbcdzisncknHbmul8BM1CRypSQAKcgF1ignDLRh4xNNpewArHHP6iadOhbqbzpS3zFK3OFvw3D6qSdp/cUkbokRdNtsuqAXwE+5ph/CaQYmkENPSE8vrWkZ/SFYOP3p6WA0mURsMBdLXh6RcVQ560usK3bUuJHlJOTRNI09bnm3EoZLQWMHYSEn6gUt7xEetF4lRF5S4y8oAg9Rng0U6e1cwmMlm6LKVp48QDOahdWw+yRq3HhpDbnTNPPSYBYS6y2rPiEEhOeQcj29a8j6jeYUlaFecHPTrRZJ+SnW2auM428HWypRQd3ISAP4oBsdleuzu0L8BGzPiuIO0n0HrTI6sCWiupUjIzLHeE3WzpkLU0HslK0b8Ywff7GlTNdV88+pDhGXFeZCuvJrg62EOrQrBKFFOQODg0Yad05YrrBbcduCxJAHjNJWlOwnOByKIRatb0YpJfqDqL5dG46I7c1xDSBhKU4/nGaOrPcosuwsyJr7bikI2vFzGdw9RUNz4etrBXFuJKT03IB/cUIXa2SrPMLEpOFHlKh0UM9aUiq7pfMYF08xn2yTC3JXFcSUnnHp9qvGpCHTtSeaXumZtqeRGibXvnVJIUCTgkAk8/QVyuN+lWi6OssP5U2cbhg8EdKCr2Vgbscowbo+mJFU+o4CcdapLZfoz0/5dSsLc4Qod/aqeJq9i5wW7ZNgPy5juUp27QlSudp6jH4oRmx7pZ5bRltrYeSQpCiMhRB7GnNYYFT5ig53JmrXlG8yULBBC/7VwYd+XtSS62HApWEVvqKW/dPlbm/4ALyCjY0kgpIJ688mt1SIwjRG3NgRt3f4iCpJwDwQPesQeKiAnuQ7XHS678w4sBLax5SM5Pauykqn3tstJKm21pSpQHHHNRIZUYz61qLUcckf7uwq9tPhxbSzyApQK1qVxzQY8WLTCV+qkrfejNNJ3KWpSUj34qdZr61AgpircLa2ztUnbnkACoMaV83KfuCQUojtKQ0Dgkk96NtAaPtcyw+PcGS6+p0kqJ/2pOP3oqoKgNGUaepT/Fy1+DdnZSEkEueb3BGRQEY0hLaXVR3g2oZCig4P3xTn+MUZhQtqZG9Dcx8MqdBADZHOT9s1U3RtmDbIkQbVoSUtYWkErSBjGex96L2Go8ZRq+RMX+n7y7Z5XiIBLauFo7Gjhm/WO4RksyVNto/7bicJFUGqNPFlxpy3MLKVDnGP3obkxpEReyS0ptXooUCiW97kXk1cMNUWeIu3tz7My0W0E7ywMhQ9eKq5unjH0zEvCHlrDxG9G3hIOQDn6j96zTWonLQFNSUOPQiCQhI/SrjoT29q7M6jMmKbM4wgQH5SSVKcILbZcCtuOmKA+RevOTHge500/q6XBXFjPeGISCEEBP6U9zRVqSbp65WZ1T8uK8oIUWVJUCoLwcY70Oa00w3bUm4QNjcLyo8LcSQo98+nShiNClSW3HI0Z11Df61IQSE/Wt8db469QcmX6mS4bVwtqGLs0hO1IBSrIUBkEcj81vb0s3e8qN2kFoP5UVpwPN2Ge1a2y57Iq4CmWXWX1AKUTtKTnrkdcf2q3n2aA5DQm3LbU7zl0KJCsduuKs3/GIJrqeE1YpsF+1IU0tAKvEBJ8w6cnjPWrPVbz1w0VapzqkrWVJU6sY4JBH80Lzp8zwIcC57hEYWMEI5wOM578V0urj1sbiMplOS4O8utx1/5RT2+/J4qYrP13yIxYd54M2h+DcLSuEniTH3PNjH6096rmpzKoj8aQ2pTvlSwvjCDnnJrrpoqN9iuNcNrWUKB52gg10mWxEi+LYjoUGW8rfURjaM81X3EkS5OhqPHiNvIXsBLhbOQVZrox85dm0tLdQmO1jco8AY9fetLlPZdSqPDjNoZz1xknntUqFam0x0qnyy3HI3rZxjJpCAoA9wzu2lotohWwKW0tRS9IIwDgcgU7fh3BTG0tHzk+Ita+Tk4zgfxScfdUtiIxYktJU8tKG2yrctW44B2/WvoS3REwoEeKgAJabSjj2FNSrFixlaxK7WFkav+n5cBxAUtSdzeeyxyP8A196+eLlOuLMpmHMkKKYqglORynBxz6kV9QnOKU/xL0Wwu4G4t7kNyD59g4S5/wA/zVbFB7MaxT5EhW2/wpHhsJWn9IBKj1rteLXEvjBimQy28o/4TgIJB+nelzEsNzmS5EeE0pa4w8/mCSBVexKkxpLb7briHmVbkKzykiuP+ON1T3FNvWERvx9OxoGnHbeo/MYQo7inBJ68UoicEg9ASMHtRPG17cAX/mkIX4o4LZxtOMdDniuGkWbJIVOlX5xGGkhSGVKwF5zkgdzwPzRrDVhi/cVsbMlJ8w8Wg0p1xTYO4IKyUg+uOlW1g1JNsaHGowbUy4vepK098AcH6AV7qlnT7fy7tgkFfiZ8RrJIQOo6jI+lXNstGk5FthOvz1NSHG0+IhT4B398p7c07OvHSIoUg9GRdUags91tADMbw7juGMIwBzzyOvGaEEvup/StSec8HvTNueg4EuK3/wBLfQwc58QjcFfih2XpW329S48i8RnJDzYLGDjYoHnPJyOlLVYmYIXU+TKq2XZKkri3Q+JHcH6yMlB9alxbdMZSPkVRbpCHPhbxn/g1WuWlLDuJU2Khv1C9xP2FXFiYtbklCIEdUlaP8x94eRP2/tVWyKJFleBb3HtkaRCdeaSqM25gnxgr+nBPHPer2TPjIgri3WTHjznGwHQg7sHsSQOvfFRrhcbbb75HakW9kob84kFPmSo/1Y9Olc55s5uhjSIzSXHQl1uQoFQd3ZxuPX+1CGULxhW4IXCeRMeOcqKCAgjuK6B43kBpyI67ISna0WOBk915/tVhdYMKJsckwgxsX+qMdyCfQpNeWO+3SROYt9rgQ1PSFhDaEtEfc4PQDJP0NHPYHcENvhZodDVwRdriCp6NkoQD5QsjA+pAz+ab4HFQbLBNvtzMdZSt0JBdWkYCl45IHpmp9XQEDudSLxEyuMuMzMjrjyEBbTgwpJ712rKcxojdRQ7xoXUsi5rbEq1ySEeLwCUjolX+4c896kO2PTuqgLhEfCHXOVJQrbz7p9ab12tkO7QHYVwjofYcHmQsZ+hHoR60l9XaAkaaWidaWnHo7I3KcBySkcnd6fXpXLbRp5KcMiwK/qQr38P5TbKF2oB5zPmbKwnj15NAq0lCylaSFJJBB7EdaPLZrFNpeUmTHmGK9tcSlxRJRxztJ7feqvV8SyOITc7PJSkvqy5Hwep5yB296nW7g8XiMAexKG2W6ZdZPysBnxXtpVjIAAHck1s/bZ0cueLEdSlBwpWwkA0S2a1z7Rp5zUlpuTJd8DLrBaCglOeQTnqMelSk/EhxUUNyLY24/jBUF4Qo/TGaJscn6jRAAM7gjCTcJzrcCGuSsrIAaS4raPqM4H1NW7ugr4zDckKaigJTktpd8x9umM/epY1/PabWiPAiMOL/AKkJI4+neh+TdZ9xeSZ9wkltZws7zgJz/pHBoj5CfQE2LJLNuatg+YvbfmwQ1E3eZfuSOgFXdpmPywHjCSxbG0qUVIwlHl7Y6k5qpjWVE+QlcZT6oKEgOynBt3nvsH3HFXN2X86E6fsoClISA4ScJbSnGAT/APc0xIiwYvD7894z3Gylh1RS0okYO3qKkXgfM2m1TgoqPg/LLzyMp6c+/Nb6hUiE5GtjAJ+S8y1qA8y1YJP0outkB3UOk22G2A7IdSVBLaQMK3EjHpW3MmA2DOmGW79dfBuqnHlIZAZG4jdg9DjrxTq0Zom22F9Vxbihua6jbjcSG09wMnqeM1XfDr4eN6bxcLotD90UCBs/QyD2T6n1NMCqrXh2XRM7M8Ar2srKrKzKysrK00ytVJCwUqAIPBBFbVlaaAesPh1EvDDiratMV7Hlb2/4eftyn+PakrftNXrTyym7wHWkf99I3tn6LHA++K+pTWqkIWkpWkKSeoIyDSlZNqwZ8ksOOqQpuOt0oc/UhpRwv6gda8StbDoWnKHG1BQyOQRz0NfS8vRWnZM5M02xlqUCVeMxltROMc7cZ++aHNW6Gs77KlHx0qznclQz+SKmwySNeRep04iXFauWori4w6sDcCEJAHYE461Yf9NsMKAlyTITKjRwVtIcWlWM8nAHUmhnU/jpuyLc9MkSI7ToQgOkZAzjsBRVadBWa4uyUrMlrapISppYyM/UGpcSfcWUN51O5PQ3BsrC2m8jBSnzKI6AAdKs9A2y4svzXpTLqfFCUhC0ErUoZOcde/3pkaW+H1hsylyGW333inbvkO5wPYAAftRixGYYGGWW2x/tSBT/ABaMEote9mJm1fDO63u7vXC9IRBhurJS2pW51Q6DgcJ9efxTX0/YLfp6AiHbWtjaeqlHcpR7kmrTAr2rBQBKqgE8xXtZWU0aZWVlZWmn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two things will make the see-saw go down?</a:t>
            </a:r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MAIwDASIAAhEBAxEB/8QAHAAAAQQDAQAAAAAAAAAAAAAAAAUGBwgCAwQB/8QAQxAAAQMDAQUFBQQGCAcAAAAAAQIDBAAFEQYHEiExQRNRYXGBFCIykaEjQrHBM0NSYqLRFRY0coKSwvAIJERTc5PS/8QAFAEBAAAAAAAAAAAAAAAAAAAAAP/EABQRAQAAAAAAAAAAAAAAAAAAAAD/2gAMAwEAAhEDEQA/AJxooooCiisXFobQpbi0oSkZUpRwAO80GVa332Y7SnZDqGm0jJWtQSB6mon1ttqhW9bkLS7aJ8kcDKX+gSfDHFf0Hiai+2ahvV/1haH73cX5ahKQAlRCUJyccEgADn0FBZGRqeCkH2VuRMPewj3T5KUQD6GuU6gnrV9lb2UpxzW+SR6BOPrXTHtyQkHA5V1ohAdBQI5u17J91MEDuLSz/qrJN6uyAe0jRHD03SpH86WvY09wrxUJJHwigTGtSKQQJdveTnmtlaVpHz3T8gaUoV5t81QQxJT2p/VLBQv/ACnBrS7bwofCKbOsrYBYpS93ilOU8ORzw+tA+6KaEWTc7ZjcdVIY6tPkkjyVxI9cjypwWy6xriCGiUOpGVsucFp/mPEcKDvooooCiiigKKKxccQ2hS1qCUpBJUeQA60Gi5T4trhPTZ7yGIzKSpxxZwEgVW3aRtJn6ukOQYBXEsqTgNjguR+8vw7k/PPQ2q6+e1dczBgOFNlirw2B/wBQoffPh3Du49eDRtNtl3S4MwLcyXpLyt1CB+J7gOpoOeJFdkPtxorDjz7h3W2m0lSlHwAqWtF7HLmt2Ncr1N9hcaWl1phgBS0qBBG8ogjgegB86kDZ7s/gaUhh1aUyLk4kdrIUnl+6nuH49ae+KBups96ZQQzqBa1Y4GRFbUPkgJ/Ggvalh7pcYhz0D4i0osr5dEneBPmoedOKigRYOpIUh/2WSHIUsAnsJSdxSgMZKeigMjikkUh37alpSyqLblxTJeBI7OL9qQRzBI4A+Zrt2l25Fx0TeG+xS44mK4tsFOTvJSSMePCqi0E53Pb40FYtdkcWn9t94I+gB/Gm3dNs93uTXYKt0NDKlpK05USoBQJGfHGKjCigtNovV9q1lA3o32ExsDtorh95HiO9Pj+dKM63lK0utFTbrZ3kOI4FJ8/9g9aqtZrpMs1wZn26QpiSycpUOR7wR1B7qs7oHV0PWll9oQA1Ma92SxnJQrvHeD0Pn3UC9ZbwZChDnAIlD4VDgl0d47j4eo4ZwtU1bnAzgpJSpJylSTgpPQg0qWG6KmNKZkke1Mgb+BjfHRQ/PuPhigVqKKKAqP8Aauu73SB/V3T+4h2UMzH1qwENctzhxyr8Ac8xT8kPIjsOPPKCW20lS1HoAMk007Ohcl5yY+nD0hfaLHUZ4AegAHpQQ4djupUshbDsF0gfDvqT9cVJWx3RceyWhF1kJS5cZiAVL59knogfn3nwAp/ttgMHypL0UtKrC22g5DLrrJ80OKSR80mgXgMUUUUBRRRQc9wZD8J5ojIWgpPqKpVLZMaW8webTikH0OKu24MoUPCqda4iGFrC8sEYAmOKGO5SiofQigQ6KKKApe0ZqeXpW+s3GKVFAO6+1ng6jqPzHjSDT52TaOOqdRIXKaJtsQhyQSOCz91HrzPgPGgsLDvlqu7SPZ5SA6tAWGXBuOYI6pOCK45aXIUtEyMPtGzy/bB5pPn+OD0pen2uBPYDE2Iy+2MEJcQCARyI7qbdytM22oUu2PrksDiYklZUcddxZ4jyOR0GKB5RX25MZp9k5bcSFJPga21GGxjWDt+N3ts1sNPRXy6y33NqJynzChx/vVJ9Ah6ue3bYiMOct5LJ4c08VKHqlJHrRaWcJFcupyV3SA1gFKW3FnwOUgfTepUtycJHlQd4HuY8KQtKBDDt1hIAT2M5xWP/ACYcJ+azS+OVM253616Y1ctV1uDUZm4xgUh1QAC2yQTnpkLTz/Y86B50VwW+9W25NhyBOjyEHkWnAofSu4KB5EHyoPa8JAGSaFKCQSeAFNWTNlakmLg2lxTNtZUUSpqTxcUDgttHvB4KX04ge9kpDfcbnMucpdssKkpKFbsmaobyWB1SkfeX3dBzOfhPBcNmel7mzidbw4+r45O+oOrPepQOSadVvgxrdFbjQ2ktMtp3UoSMACumghW97BYiwpdkurzKskhuSkLT5ZABH1qNdRbNtUWAKck25T7CRxeintE+o+IfKraViUhXMZoKUW2BJuc5iFCaU7IfWENoHUn8u81bPQml4+k9PMW5nCncb77oGO0cPNX5DwArlv1pt9rvtsvzESM06H/Z5D24ApSXBup49++Uc+hI60685FBiquWWjeSa6jWl4ZSaCDoudH7cIy0gIiXRe5wT/wB3hj/2AH1qffnUI7bYxjC03xlOXYMoZ44yCQoZ9Uj51NbSw60hwYIWkKBHjQNi+knUyUnkIiCPVa/5UtwPhFIeoylvUcQk+89FUAPBCh/9ilqArKR5UG66TmbZb5E2S4G2WG1OLUegAyTVQ9Yahkaov8q6SlH7RW60g/q2wfdT/PxJqbf+IK/Kg6bj2plRDk9w72M/o0YKuPmUj51XegzZdcYdS6y4ttxJylaFEEeRFOyz7StW2lSOwu7rzaf1ckBwK8yfe+tNCignrRu0W469nI09NaRB7RsrdkRnSFOIGMoT1STn4gcgZxg4ImKFEYgxW40VpDTLSQlCEJwEgcAAOgqpezOeLbruzSFKKUl/sleIWCn86t0k5SD4UHtFFFAV4aCcV4TQJmpIhn2SZGQopcW0dxQ5pUOKT6HFZWaci5WmHOaIKJDKXEkdygCPxrtXxSR4UiaTJTbnYx5xpLzQHckLO7/CRQLJrW58JrMmtTp900EdbYmBI0ZPBPFG4seigakHTa1Oaeta1HKlQ2SfMoFMnXSW56GrS5ktyApx8AkfZIwSMjlklI9TT/tjCYtuix0cEtMoQPIJA/KgZu1NyVAast1htBxTM9Md0E4+zdBHE4OBvhHriuiDeLklIAschZ70PtY+qhS9qe2f0vY5UMISpxSQtre5BxJCkfxAUj2KWHWG1g8FJBA5fSgh3b4u5P3e2PT4fszJYWGk9oFkkEb2ccB93qaiurX7RdLo1dph6I2EiW39pGWeGHByGe48vWqqyo70SS9HktqbeaWUOIVzSoHBBoNVFFFBmy6th5DzSihxtQUhQ5gjiDV0rJNbuNpiTWSFNvtJcSQeBBGfzqlYq0OxK7JuOg4TSlguRCqOoZ5bp4fwlNBINeE1jnhXmaD0mvCa8JrEnv4UAojBph6e1dYWNS3+2vXeMl5c8KaQpeE47JtJAUeBO+leQDTc2tbTEQG3rHYHwZqgUyJKD+gHUA/tfh51AeelBdYKSpOUkEeFaJTqGmVuOKCUIBUok8ABVWdMbQNR6cUlEKcp6OB/Z5OXEDy45HoRUyad1Q5tBtqi/D9jix3AJbYc3w+rmEg4Hu44kHny4gmg7YrblymGY4lQVPdQ20lQwUMg4HDvOSrv4gHlUjjgMCmrYmfar0Xce5GRn/EeA+m99KddAUz5sc2u8uIAwxIJda7gSffHzOf8XhTwpPvVuFyhlsEJeQd9lZ+6sDh6HiD4Gg0wnwpA41HO1rZqNQIXebG2E3NKftWhgCSB/qA5Hry7qddtmKSotOpLbqFbq0K5pI5j/fOnAw8Fp50FMHmlsuradQpDiCUrQoEFJHMEHkaUbHp67394s2eA9KUOZQMJT5qOAPU1Y/U+lNP3HVlol3K3sOLfDrSt7h2qwkKTvD72AlfOnhDiRYMdEeHHaYZQMIbbSEpSO4AUEO6T2HNpKJGqZRWefssY4H+JfM+mPOpMGj7OwyhNrji2utp3UPQsNrA488cFDJJwoEZ6UvZozQIYVqG3b2QxdGRy3T2L2MeOUqPP9kfjXo1VCa3Rc2ZVuWU7yhKZIQnwLgyjPH9ryzS1mvDg8xmg5UXe3uRVyW5sdTCE7ynA4ClI7yahXaVtdVKQ9atKuLQ0codnjgVDqG+o/vfLvqQNpmlbfeNKXJTcFj25tkusvJaT2gUn3sBWM8cYPnVWzQeqUVKKlcSTkk9axorY02VHwoM2G88TU87M4n9F6HZdcSUOTVqkKHUg8E/whJ9ah7T1pXervFtre8A8r7RSR8CB8R+X1xVltPW4Snm3dwJhxcJbT0Uoch5D8cdxoFywwlQoCQ6nDzp7RzwJ5D0GBSlQKKAooooES/WgyVCZCGJaBhSc4DyR0PiOh9D4JdvuGfdUClSTuqSoYIPcfGnfSPerIidvSI6kszAOCyPdWB0UPz5jx5UCXqF4Jhx5yEhSoUhDxycYR8Kz6IUo+lL6VhSQRxBGc1FWodbydLuGFqSwTEBwFIdaUlbDuRx3VnGfIgHvFZ6E2nWiVHbts55yI637jK5KhhxGcIyrPxYxnPM99BKmaCa5G5SFpCkrBB5EHnW0OpPWg25oJrXvjvoLiR1oMnAFoUhQylQwap9qa3KtWo7nb9wpEeS4hI/dCjun5Yq2Fzu8a3ISXSpbyzhphsbzjp7kp/PkOZwKYd02dWq/XV69Xxx9qXJIU5HjuANpGAAM4yTgDJzQV+bZ6qpUtNpnXZ4M2yK5IV95SR7qPNXIVNjWhNIW5XaJtweUOA9odU4P8pOPpTttVhXISgLZEOEPhaQndUoeX3R9fxoGRs12fyrfMMh51pfaN7kl5IP2fEHcbPXPXPcD4GYmGW47SGmUBDaBhKR0FDDLcdlLLKEobQMJSnkK2UBRRRQFFFFAUUUUHPOgxLjFciz4zUiO4MLadQFJPoainU2w22ysu6bmLt68f2d7LrR8iTvD61L1FBW/+r203RJxBbkyIqMcIn/MtnyQRvAeQFdrO168W5SGr7Yt1fU+8yo+ISoH8asFjjWC2m3MhxtKwRxChmgifT20xrULrrFttr/bNoClB51CU488k/SlZdyuslA7eZFgAj3hH+1UPJagB/DT3TZbUlwuC2Qgs81COjJ9cV0NQ4rP6KOyj+42BQMa3soaWpUGNIkvufG+Qp1SvNZ5DieHADoKVWbPdJfF8txkfvHeV8hw+tOrAFe0CZb7LEhKDgSp14frXOJHkOQ9KU8UUUBRRRQFFFFB/9k="/>
          <p:cNvSpPr>
            <a:spLocks noChangeAspect="1" noChangeArrowheads="1"/>
          </p:cNvSpPr>
          <p:nvPr/>
        </p:nvSpPr>
        <p:spPr bwMode="auto">
          <a:xfrm>
            <a:off x="63500" y="-5080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MAIwDASIAAhEBAxEB/8QAHAAAAQQDAQAAAAAAAAAAAAAAAAUGBwgCAwQB/8QAQxAAAQMDAQUFBQQGCAcAAAAAAQIDBAAFEQYHEiExQRNRYXGBFCIykaEjQrHBM0NSYqLRFRY0coKSwvAIJERTc5PS/8QAFAEBAAAAAAAAAAAAAAAAAAAAAP/EABQRAQAAAAAAAAAAAAAAAAAAAAD/2gAMAwEAAhEDEQA/AJxooooCiisXFobQpbi0oSkZUpRwAO80GVa332Y7SnZDqGm0jJWtQSB6mon1ttqhW9bkLS7aJ8kcDKX+gSfDHFf0Hiai+2ahvV/1haH73cX5ahKQAlRCUJyccEgADn0FBZGRqeCkH2VuRMPewj3T5KUQD6GuU6gnrV9lb2UpxzW+SR6BOPrXTHtyQkHA5V1ohAdBQI5u17J91MEDuLSz/qrJN6uyAe0jRHD03SpH86WvY09wrxUJJHwigTGtSKQQJdveTnmtlaVpHz3T8gaUoV5t81QQxJT2p/VLBQv/ACnBrS7bwofCKbOsrYBYpS93ilOU8ORzw+tA+6KaEWTc7ZjcdVIY6tPkkjyVxI9cjypwWy6xriCGiUOpGVsucFp/mPEcKDvooooCiiigKKKxccQ2hS1qCUpBJUeQA60Gi5T4trhPTZ7yGIzKSpxxZwEgVW3aRtJn6ukOQYBXEsqTgNjguR+8vw7k/PPQ2q6+e1dczBgOFNlirw2B/wBQoffPh3Du49eDRtNtl3S4MwLcyXpLyt1CB+J7gOpoOeJFdkPtxorDjz7h3W2m0lSlHwAqWtF7HLmt2Ncr1N9hcaWl1phgBS0qBBG8ogjgegB86kDZ7s/gaUhh1aUyLk4kdrIUnl+6nuH49ae+KBups96ZQQzqBa1Y4GRFbUPkgJ/Ggvalh7pcYhz0D4i0osr5dEneBPmoedOKigRYOpIUh/2WSHIUsAnsJSdxSgMZKeigMjikkUh37alpSyqLblxTJeBI7OL9qQRzBI4A+Zrt2l25Fx0TeG+xS44mK4tsFOTvJSSMePCqi0E53Pb40FYtdkcWn9t94I+gB/Gm3dNs93uTXYKt0NDKlpK05USoBQJGfHGKjCigtNovV9q1lA3o32ExsDtorh95HiO9Pj+dKM63lK0utFTbrZ3kOI4FJ8/9g9aqtZrpMs1wZn26QpiSycpUOR7wR1B7qs7oHV0PWll9oQA1Ma92SxnJQrvHeD0Pn3UC9ZbwZChDnAIlD4VDgl0d47j4eo4ZwtU1bnAzgpJSpJylSTgpPQg0qWG6KmNKZkke1Mgb+BjfHRQ/PuPhigVqKKKAqP8Aauu73SB/V3T+4h2UMzH1qwENctzhxyr8Ac8xT8kPIjsOPPKCW20lS1HoAMk007Ohcl5yY+nD0hfaLHUZ4AegAHpQQ4djupUshbDsF0gfDvqT9cVJWx3RceyWhF1kJS5cZiAVL59knogfn3nwAp/ttgMHypL0UtKrC22g5DLrrJ80OKSR80mgXgMUUUUBRRRQc9wZD8J5ojIWgpPqKpVLZMaW8webTikH0OKu24MoUPCqda4iGFrC8sEYAmOKGO5SiofQigQ6KKKApe0ZqeXpW+s3GKVFAO6+1ng6jqPzHjSDT52TaOOqdRIXKaJtsQhyQSOCz91HrzPgPGgsLDvlqu7SPZ5SA6tAWGXBuOYI6pOCK45aXIUtEyMPtGzy/bB5pPn+OD0pen2uBPYDE2Iy+2MEJcQCARyI7qbdytM22oUu2PrksDiYklZUcddxZ4jyOR0GKB5RX25MZp9k5bcSFJPga21GGxjWDt+N3ts1sNPRXy6y33NqJynzChx/vVJ9Ah6ue3bYiMOct5LJ4c08VKHqlJHrRaWcJFcupyV3SA1gFKW3FnwOUgfTepUtycJHlQd4HuY8KQtKBDDt1hIAT2M5xWP/ACYcJ+azS+OVM253616Y1ctV1uDUZm4xgUh1QAC2yQTnpkLTz/Y86B50VwW+9W25NhyBOjyEHkWnAofSu4KB5EHyoPa8JAGSaFKCQSeAFNWTNlakmLg2lxTNtZUUSpqTxcUDgttHvB4KX04ge9kpDfcbnMucpdssKkpKFbsmaobyWB1SkfeX3dBzOfhPBcNmel7mzidbw4+r45O+oOrPepQOSadVvgxrdFbjQ2ktMtp3UoSMACumghW97BYiwpdkurzKskhuSkLT5ZABH1qNdRbNtUWAKck25T7CRxeintE+o+IfKraViUhXMZoKUW2BJuc5iFCaU7IfWENoHUn8u81bPQml4+k9PMW5nCncb77oGO0cPNX5DwArlv1pt9rvtsvzESM06H/Z5D24ApSXBup49++Uc+hI60685FBiquWWjeSa6jWl4ZSaCDoudH7cIy0gIiXRe5wT/wB3hj/2AH1qffnUI7bYxjC03xlOXYMoZ44yCQoZ9Uj51NbSw60hwYIWkKBHjQNi+knUyUnkIiCPVa/5UtwPhFIeoylvUcQk+89FUAPBCh/9ilqArKR5UG66TmbZb5E2S4G2WG1OLUegAyTVQ9Yahkaov8q6SlH7RW60g/q2wfdT/PxJqbf+IK/Kg6bj2plRDk9w72M/o0YKuPmUj51XegzZdcYdS6y4ttxJylaFEEeRFOyz7StW2lSOwu7rzaf1ckBwK8yfe+tNCignrRu0W469nI09NaRB7RsrdkRnSFOIGMoT1STn4gcgZxg4ImKFEYgxW40VpDTLSQlCEJwEgcAAOgqpezOeLbruzSFKKUl/sleIWCn86t0k5SD4UHtFFFAV4aCcV4TQJmpIhn2SZGQopcW0dxQ5pUOKT6HFZWaci5WmHOaIKJDKXEkdygCPxrtXxSR4UiaTJTbnYx5xpLzQHckLO7/CRQLJrW58JrMmtTp900EdbYmBI0ZPBPFG4seigakHTa1Oaeta1HKlQ2SfMoFMnXSW56GrS5ktyApx8AkfZIwSMjlklI9TT/tjCYtuix0cEtMoQPIJA/KgZu1NyVAast1htBxTM9Md0E4+zdBHE4OBvhHriuiDeLklIAschZ70PtY+qhS9qe2f0vY5UMISpxSQtre5BxJCkfxAUj2KWHWG1g8FJBA5fSgh3b4u5P3e2PT4fszJYWGk9oFkkEb2ccB93qaiurX7RdLo1dph6I2EiW39pGWeGHByGe48vWqqyo70SS9HktqbeaWUOIVzSoHBBoNVFFFBmy6th5DzSihxtQUhQ5gjiDV0rJNbuNpiTWSFNvtJcSQeBBGfzqlYq0OxK7JuOg4TSlguRCqOoZ5bp4fwlNBINeE1jnhXmaD0mvCa8JrEnv4UAojBph6e1dYWNS3+2vXeMl5c8KaQpeE47JtJAUeBO+leQDTc2tbTEQG3rHYHwZqgUyJKD+gHUA/tfh51AeelBdYKSpOUkEeFaJTqGmVuOKCUIBUok8ABVWdMbQNR6cUlEKcp6OB/Z5OXEDy45HoRUyad1Q5tBtqi/D9jix3AJbYc3w+rmEg4Hu44kHny4gmg7YrblymGY4lQVPdQ20lQwUMg4HDvOSrv4gHlUjjgMCmrYmfar0Xce5GRn/EeA+m99KddAUz5sc2u8uIAwxIJda7gSffHzOf8XhTwpPvVuFyhlsEJeQd9lZ+6sDh6HiD4Gg0wnwpA41HO1rZqNQIXebG2E3NKftWhgCSB/qA5Hry7qddtmKSotOpLbqFbq0K5pI5j/fOnAw8Fp50FMHmlsuradQpDiCUrQoEFJHMEHkaUbHp67394s2eA9KUOZQMJT5qOAPU1Y/U+lNP3HVlol3K3sOLfDrSt7h2qwkKTvD72AlfOnhDiRYMdEeHHaYZQMIbbSEpSO4AUEO6T2HNpKJGqZRWefssY4H+JfM+mPOpMGj7OwyhNrji2utp3UPQsNrA488cFDJJwoEZ6UvZozQIYVqG3b2QxdGRy3T2L2MeOUqPP9kfjXo1VCa3Rc2ZVuWU7yhKZIQnwLgyjPH9ryzS1mvDg8xmg5UXe3uRVyW5sdTCE7ynA4ClI7yahXaVtdVKQ9atKuLQ0codnjgVDqG+o/vfLvqQNpmlbfeNKXJTcFj25tkusvJaT2gUn3sBWM8cYPnVWzQeqUVKKlcSTkk9axorY02VHwoM2G88TU87M4n9F6HZdcSUOTVqkKHUg8E/whJ9ah7T1pXervFtre8A8r7RSR8CB8R+X1xVltPW4Snm3dwJhxcJbT0Uoch5D8cdxoFywwlQoCQ6nDzp7RzwJ5D0GBSlQKKAooooES/WgyVCZCGJaBhSc4DyR0PiOh9D4JdvuGfdUClSTuqSoYIPcfGnfSPerIidvSI6kszAOCyPdWB0UPz5jx5UCXqF4Jhx5yEhSoUhDxycYR8Kz6IUo+lL6VhSQRxBGc1FWodbydLuGFqSwTEBwFIdaUlbDuRx3VnGfIgHvFZ6E2nWiVHbts55yI637jK5KhhxGcIyrPxYxnPM99BKmaCa5G5SFpCkrBB5EHnW0OpPWg25oJrXvjvoLiR1oMnAFoUhQylQwap9qa3KtWo7nb9wpEeS4hI/dCjun5Yq2Fzu8a3ISXSpbyzhphsbzjp7kp/PkOZwKYd02dWq/XV69Xxx9qXJIU5HjuANpGAAM4yTgDJzQV+bZ6qpUtNpnXZ4M2yK5IV95SR7qPNXIVNjWhNIW5XaJtweUOA9odU4P8pOPpTttVhXISgLZEOEPhaQndUoeX3R9fxoGRs12fyrfMMh51pfaN7kl5IP2fEHcbPXPXPcD4GYmGW47SGmUBDaBhKR0FDDLcdlLLKEobQMJSnkK2UBRRRQFFFFAUUUUHPOgxLjFciz4zUiO4MLadQFJPoainU2w22ysu6bmLt68f2d7LrR8iTvD61L1FBW/+r203RJxBbkyIqMcIn/MtnyQRvAeQFdrO168W5SGr7Yt1fU+8yo+ISoH8asFjjWC2m3MhxtKwRxChmgifT20xrULrrFttr/bNoClB51CU488k/SlZdyuslA7eZFgAj3hH+1UPJagB/DT3TZbUlwuC2Qgs81COjJ9cV0NQ4rP6KOyj+42BQMa3soaWpUGNIkvufG+Qp1SvNZ5DieHADoKVWbPdJfF8txkfvHeV8hw+tOrAFe0CZb7LEhKDgSp14frXOJHkOQ9KU8UUUBRRRQFFFFB/9k="/>
          <p:cNvSpPr>
            <a:spLocks noChangeAspect="1" noChangeArrowheads="1"/>
          </p:cNvSpPr>
          <p:nvPr/>
        </p:nvSpPr>
        <p:spPr bwMode="auto">
          <a:xfrm>
            <a:off x="215900" y="-3556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MAIwDASIAAhEBAxEB/8QAHAAAAQQDAQAAAAAAAAAAAAAAAAUGBwgCAwQB/8QAQxAAAQMDAQUFBQQGCAcAAAAAAQIDBAAFEQYHEiExQRNRYXGBFCIykaEjQrHBM0NSYqLRFRY0coKSwvAIJERTc5PS/8QAFAEBAAAAAAAAAAAAAAAAAAAAAP/EABQRAQAAAAAAAAAAAAAAAAAAAAD/2gAMAwEAAhEDEQA/AJxooooCiisXFobQpbi0oSkZUpRwAO80GVa332Y7SnZDqGm0jJWtQSB6mon1ttqhW9bkLS7aJ8kcDKX+gSfDHFf0Hiai+2ahvV/1haH73cX5ahKQAlRCUJyccEgADn0FBZGRqeCkH2VuRMPewj3T5KUQD6GuU6gnrV9lb2UpxzW+SR6BOPrXTHtyQkHA5V1ohAdBQI5u17J91MEDuLSz/qrJN6uyAe0jRHD03SpH86WvY09wrxUJJHwigTGtSKQQJdveTnmtlaVpHz3T8gaUoV5t81QQxJT2p/VLBQv/ACnBrS7bwofCKbOsrYBYpS93ilOU8ORzw+tA+6KaEWTc7ZjcdVIY6tPkkjyVxI9cjypwWy6xriCGiUOpGVsucFp/mPEcKDvooooCiiigKKKxccQ2hS1qCUpBJUeQA60Gi5T4trhPTZ7yGIzKSpxxZwEgVW3aRtJn6ukOQYBXEsqTgNjguR+8vw7k/PPQ2q6+e1dczBgOFNlirw2B/wBQoffPh3Du49eDRtNtl3S4MwLcyXpLyt1CB+J7gOpoOeJFdkPtxorDjz7h3W2m0lSlHwAqWtF7HLmt2Ncr1N9hcaWl1phgBS0qBBG8ogjgegB86kDZ7s/gaUhh1aUyLk4kdrIUnl+6nuH49ae+KBups96ZQQzqBa1Y4GRFbUPkgJ/Ggvalh7pcYhz0D4i0osr5dEneBPmoedOKigRYOpIUh/2WSHIUsAnsJSdxSgMZKeigMjikkUh37alpSyqLblxTJeBI7OL9qQRzBI4A+Zrt2l25Fx0TeG+xS44mK4tsFOTvJSSMePCqi0E53Pb40FYtdkcWn9t94I+gB/Gm3dNs93uTXYKt0NDKlpK05USoBQJGfHGKjCigtNovV9q1lA3o32ExsDtorh95HiO9Pj+dKM63lK0utFTbrZ3kOI4FJ8/9g9aqtZrpMs1wZn26QpiSycpUOR7wR1B7qs7oHV0PWll9oQA1Ma92SxnJQrvHeD0Pn3UC9ZbwZChDnAIlD4VDgl0d47j4eo4ZwtU1bnAzgpJSpJylSTgpPQg0qWG6KmNKZkke1Mgb+BjfHRQ/PuPhigVqKKKAqP8Aauu73SB/V3T+4h2UMzH1qwENctzhxyr8Ac8xT8kPIjsOPPKCW20lS1HoAMk007Ohcl5yY+nD0hfaLHUZ4AegAHpQQ4djupUshbDsF0gfDvqT9cVJWx3RceyWhF1kJS5cZiAVL59knogfn3nwAp/ttgMHypL0UtKrC22g5DLrrJ80OKSR80mgXgMUUUUBRRRQc9wZD8J5ojIWgpPqKpVLZMaW8webTikH0OKu24MoUPCqda4iGFrC8sEYAmOKGO5SiofQigQ6KKKApe0ZqeXpW+s3GKVFAO6+1ng6jqPzHjSDT52TaOOqdRIXKaJtsQhyQSOCz91HrzPgPGgsLDvlqu7SPZ5SA6tAWGXBuOYI6pOCK45aXIUtEyMPtGzy/bB5pPn+OD0pen2uBPYDE2Iy+2MEJcQCARyI7qbdytM22oUu2PrksDiYklZUcddxZ4jyOR0GKB5RX25MZp9k5bcSFJPga21GGxjWDt+N3ts1sNPRXy6y33NqJynzChx/vVJ9Ah6ue3bYiMOct5LJ4c08VKHqlJHrRaWcJFcupyV3SA1gFKW3FnwOUgfTepUtycJHlQd4HuY8KQtKBDDt1hIAT2M5xWP/ACYcJ+azS+OVM253616Y1ctV1uDUZm4xgUh1QAC2yQTnpkLTz/Y86B50VwW+9W25NhyBOjyEHkWnAofSu4KB5EHyoPa8JAGSaFKCQSeAFNWTNlakmLg2lxTNtZUUSpqTxcUDgttHvB4KX04ge9kpDfcbnMucpdssKkpKFbsmaobyWB1SkfeX3dBzOfhPBcNmel7mzidbw4+r45O+oOrPepQOSadVvgxrdFbjQ2ktMtp3UoSMACumghW97BYiwpdkurzKskhuSkLT5ZABH1qNdRbNtUWAKck25T7CRxeintE+o+IfKraViUhXMZoKUW2BJuc5iFCaU7IfWENoHUn8u81bPQml4+k9PMW5nCncb77oGO0cPNX5DwArlv1pt9rvtsvzESM06H/Z5D24ApSXBup49++Uc+hI60685FBiquWWjeSa6jWl4ZSaCDoudH7cIy0gIiXRe5wT/wB3hj/2AH1qffnUI7bYxjC03xlOXYMoZ44yCQoZ9Uj51NbSw60hwYIWkKBHjQNi+knUyUnkIiCPVa/5UtwPhFIeoylvUcQk+89FUAPBCh/9ilqArKR5UG66TmbZb5E2S4G2WG1OLUegAyTVQ9Yahkaov8q6SlH7RW60g/q2wfdT/PxJqbf+IK/Kg6bj2plRDk9w72M/o0YKuPmUj51XegzZdcYdS6y4ttxJylaFEEeRFOyz7StW2lSOwu7rzaf1ckBwK8yfe+tNCignrRu0W469nI09NaRB7RsrdkRnSFOIGMoT1STn4gcgZxg4ImKFEYgxW40VpDTLSQlCEJwEgcAAOgqpezOeLbruzSFKKUl/sleIWCn86t0k5SD4UHtFFFAV4aCcV4TQJmpIhn2SZGQopcW0dxQ5pUOKT6HFZWaci5WmHOaIKJDKXEkdygCPxrtXxSR4UiaTJTbnYx5xpLzQHckLO7/CRQLJrW58JrMmtTp900EdbYmBI0ZPBPFG4seigakHTa1Oaeta1HKlQ2SfMoFMnXSW56GrS5ktyApx8AkfZIwSMjlklI9TT/tjCYtuix0cEtMoQPIJA/KgZu1NyVAast1htBxTM9Md0E4+zdBHE4OBvhHriuiDeLklIAschZ70PtY+qhS9qe2f0vY5UMISpxSQtre5BxJCkfxAUj2KWHWG1g8FJBA5fSgh3b4u5P3e2PT4fszJYWGk9oFkkEb2ccB93qaiurX7RdLo1dph6I2EiW39pGWeGHByGe48vWqqyo70SS9HktqbeaWUOIVzSoHBBoNVFFFBmy6th5DzSihxtQUhQ5gjiDV0rJNbuNpiTWSFNvtJcSQeBBGfzqlYq0OxK7JuOg4TSlguRCqOoZ5bp4fwlNBINeE1jnhXmaD0mvCa8JrEnv4UAojBph6e1dYWNS3+2vXeMl5c8KaQpeE47JtJAUeBO+leQDTc2tbTEQG3rHYHwZqgUyJKD+gHUA/tfh51AeelBdYKSpOUkEeFaJTqGmVuOKCUIBUok8ABVWdMbQNR6cUlEKcp6OB/Z5OXEDy45HoRUyad1Q5tBtqi/D9jix3AJbYc3w+rmEg4Hu44kHny4gmg7YrblymGY4lQVPdQ20lQwUMg4HDvOSrv4gHlUjjgMCmrYmfar0Xce5GRn/EeA+m99KddAUz5sc2u8uIAwxIJda7gSffHzOf8XhTwpPvVuFyhlsEJeQd9lZ+6sDh6HiD4Gg0wnwpA41HO1rZqNQIXebG2E3NKftWhgCSB/qA5Hry7qddtmKSotOpLbqFbq0K5pI5j/fOnAw8Fp50FMHmlsuradQpDiCUrQoEFJHMEHkaUbHp67394s2eA9KUOZQMJT5qOAPU1Y/U+lNP3HVlol3K3sOLfDrSt7h2qwkKTvD72AlfOnhDiRYMdEeHHaYZQMIbbSEpSO4AUEO6T2HNpKJGqZRWefssY4H+JfM+mPOpMGj7OwyhNrji2utp3UPQsNrA488cFDJJwoEZ6UvZozQIYVqG3b2QxdGRy3T2L2MeOUqPP9kfjXo1VCa3Rc2ZVuWU7yhKZIQnwLgyjPH9ryzS1mvDg8xmg5UXe3uRVyW5sdTCE7ynA4ClI7yahXaVtdVKQ9atKuLQ0codnjgVDqG+o/vfLvqQNpmlbfeNKXJTcFj25tkusvJaT2gUn3sBWM8cYPnVWzQeqUVKKlcSTkk9axorY02VHwoM2G88TU87M4n9F6HZdcSUOTVqkKHUg8E/whJ9ah7T1pXervFtre8A8r7RSR8CB8R+X1xVltPW4Snm3dwJhxcJbT0Uoch5D8cdxoFywwlQoCQ6nDzp7RzwJ5D0GBSlQKKAooooES/WgyVCZCGJaBhSc4DyR0PiOh9D4JdvuGfdUClSTuqSoYIPcfGnfSPerIidvSI6kszAOCyPdWB0UPz5jx5UCXqF4Jhx5yEhSoUhDxycYR8Kz6IUo+lL6VhSQRxBGc1FWodbydLuGFqSwTEBwFIdaUlbDuRx3VnGfIgHvFZ6E2nWiVHbts55yI637jK5KhhxGcIyrPxYxnPM99BKmaCa5G5SFpCkrBB5EHnW0OpPWg25oJrXvjvoLiR1oMnAFoUhQylQwap9qa3KtWo7nb9wpEeS4hI/dCjun5Yq2Fzu8a3ISXSpbyzhphsbzjp7kp/PkOZwKYd02dWq/XV69Xxx9qXJIU5HjuANpGAAM4yTgDJzQV+bZ6qpUtNpnXZ4M2yK5IV95SR7qPNXIVNjWhNIW5XaJtweUOA9odU4P8pOPpTttVhXISgLZEOEPhaQndUoeX3R9fxoGRs12fyrfMMh51pfaN7kl5IP2fEHcbPXPXPcD4GYmGW47SGmUBDaBhKR0FDDLcdlLLKEobQMJSnkK2UBRRRQFFFFAUUUUHPOgxLjFciz4zUiO4MLadQFJPoainU2w22ysu6bmLt68f2d7LrR8iTvD61L1FBW/+r203RJxBbkyIqMcIn/MtnyQRvAeQFdrO168W5SGr7Yt1fU+8yo+ISoH8asFjjWC2m3MhxtKwRxChmgifT20xrULrrFttr/bNoClB51CU488k/SlZdyuslA7eZFgAj3hH+1UPJagB/DT3TZbUlwuC2Qgs81COjJ9cV0NQ4rP6KOyj+42BQMa3soaWpUGNIkvufG+Qp1SvNZ5DieHADoKVWbPdJfF8txkfvHeV8hw+tOrAFe0CZb7LEhKDgSp14frXOJHkOQ9KU8UUUBRRRQFFFFB/9k="/>
          <p:cNvSpPr>
            <a:spLocks noChangeAspect="1" noChangeArrowheads="1"/>
          </p:cNvSpPr>
          <p:nvPr/>
        </p:nvSpPr>
        <p:spPr bwMode="auto">
          <a:xfrm>
            <a:off x="368300" y="-2032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MAIwDASIAAhEBAxEB/8QAHAAAAQQDAQAAAAAAAAAAAAAAAAUGBwgCAwQB/8QAQxAAAQMDAQUFBQQGCAcAAAAAAQIDBAAFEQYHEiExQRNRYXGBFCIykaEjQrHBM0NSYqLRFRY0coKSwvAIJERTc5PS/8QAFAEBAAAAAAAAAAAAAAAAAAAAAP/EABQRAQAAAAAAAAAAAAAAAAAAAAD/2gAMAwEAAhEDEQA/AJxooooCiisXFobQpbi0oSkZUpRwAO80GVa332Y7SnZDqGm0jJWtQSB6mon1ttqhW9bkLS7aJ8kcDKX+gSfDHFf0Hiai+2ahvV/1haH73cX5ahKQAlRCUJyccEgADn0FBZGRqeCkH2VuRMPewj3T5KUQD6GuU6gnrV9lb2UpxzW+SR6BOPrXTHtyQkHA5V1ohAdBQI5u17J91MEDuLSz/qrJN6uyAe0jRHD03SpH86WvY09wrxUJJHwigTGtSKQQJdveTnmtlaVpHz3T8gaUoV5t81QQxJT2p/VLBQv/ACnBrS7bwofCKbOsrYBYpS93ilOU8ORzw+tA+6KaEWTc7ZjcdVIY6tPkkjyVxI9cjypwWy6xriCGiUOpGVsucFp/mPEcKDvooooCiiigKKKxccQ2hS1qCUpBJUeQA60Gi5T4trhPTZ7yGIzKSpxxZwEgVW3aRtJn6ukOQYBXEsqTgNjguR+8vw7k/PPQ2q6+e1dczBgOFNlirw2B/wBQoffPh3Du49eDRtNtl3S4MwLcyXpLyt1CB+J7gOpoOeJFdkPtxorDjz7h3W2m0lSlHwAqWtF7HLmt2Ncr1N9hcaWl1phgBS0qBBG8ogjgegB86kDZ7s/gaUhh1aUyLk4kdrIUnl+6nuH49ae+KBups96ZQQzqBa1Y4GRFbUPkgJ/Ggvalh7pcYhz0D4i0osr5dEneBPmoedOKigRYOpIUh/2WSHIUsAnsJSdxSgMZKeigMjikkUh37alpSyqLblxTJeBI7OL9qQRzBI4A+Zrt2l25Fx0TeG+xS44mK4tsFOTvJSSMePCqi0E53Pb40FYtdkcWn9t94I+gB/Gm3dNs93uTXYKt0NDKlpK05USoBQJGfHGKjCigtNovV9q1lA3o32ExsDtorh95HiO9Pj+dKM63lK0utFTbrZ3kOI4FJ8/9g9aqtZrpMs1wZn26QpiSycpUOR7wR1B7qs7oHV0PWll9oQA1Ma92SxnJQrvHeD0Pn3UC9ZbwZChDnAIlD4VDgl0d47j4eo4ZwtU1bnAzgpJSpJylSTgpPQg0qWG6KmNKZkke1Mgb+BjfHRQ/PuPhigVqKKKAqP8Aauu73SB/V3T+4h2UMzH1qwENctzhxyr8Ac8xT8kPIjsOPPKCW20lS1HoAMk007Ohcl5yY+nD0hfaLHUZ4AegAHpQQ4djupUshbDsF0gfDvqT9cVJWx3RceyWhF1kJS5cZiAVL59knogfn3nwAp/ttgMHypL0UtKrC22g5DLrrJ80OKSR80mgXgMUUUUBRRRQc9wZD8J5ojIWgpPqKpVLZMaW8webTikH0OKu24MoUPCqda4iGFrC8sEYAmOKGO5SiofQigQ6KKKApe0ZqeXpW+s3GKVFAO6+1ng6jqPzHjSDT52TaOOqdRIXKaJtsQhyQSOCz91HrzPgPGgsLDvlqu7SPZ5SA6tAWGXBuOYI6pOCK45aXIUtEyMPtGzy/bB5pPn+OD0pen2uBPYDE2Iy+2MEJcQCARyI7qbdytM22oUu2PrksDiYklZUcddxZ4jyOR0GKB5RX25MZp9k5bcSFJPga21GGxjWDt+N3ts1sNPRXy6y33NqJynzChx/vVJ9Ah6ue3bYiMOct5LJ4c08VKHqlJHrRaWcJFcupyV3SA1gFKW3FnwOUgfTepUtycJHlQd4HuY8KQtKBDDt1hIAT2M5xWP/ACYcJ+azS+OVM253616Y1ctV1uDUZm4xgUh1QAC2yQTnpkLTz/Y86B50VwW+9W25NhyBOjyEHkWnAofSu4KB5EHyoPa8JAGSaFKCQSeAFNWTNlakmLg2lxTNtZUUSpqTxcUDgttHvB4KX04ge9kpDfcbnMucpdssKkpKFbsmaobyWB1SkfeX3dBzOfhPBcNmel7mzidbw4+r45O+oOrPepQOSadVvgxrdFbjQ2ktMtp3UoSMACumghW97BYiwpdkurzKskhuSkLT5ZABH1qNdRbNtUWAKck25T7CRxeintE+o+IfKraViUhXMZoKUW2BJuc5iFCaU7IfWENoHUn8u81bPQml4+k9PMW5nCncb77oGO0cPNX5DwArlv1pt9rvtsvzESM06H/Z5D24ApSXBup49++Uc+hI60685FBiquWWjeSa6jWl4ZSaCDoudH7cIy0gIiXRe5wT/wB3hj/2AH1qffnUI7bYxjC03xlOXYMoZ44yCQoZ9Uj51NbSw60hwYIWkKBHjQNi+knUyUnkIiCPVa/5UtwPhFIeoylvUcQk+89FUAPBCh/9ilqArKR5UG66TmbZb5E2S4G2WG1OLUegAyTVQ9Yahkaov8q6SlH7RW60g/q2wfdT/PxJqbf+IK/Kg6bj2plRDk9w72M/o0YKuPmUj51XegzZdcYdS6y4ttxJylaFEEeRFOyz7StW2lSOwu7rzaf1ckBwK8yfe+tNCignrRu0W469nI09NaRB7RsrdkRnSFOIGMoT1STn4gcgZxg4ImKFEYgxW40VpDTLSQlCEJwEgcAAOgqpezOeLbruzSFKKUl/sleIWCn86t0k5SD4UHtFFFAV4aCcV4TQJmpIhn2SZGQopcW0dxQ5pUOKT6HFZWaci5WmHOaIKJDKXEkdygCPxrtXxSR4UiaTJTbnYx5xpLzQHckLO7/CRQLJrW58JrMmtTp900EdbYmBI0ZPBPFG4seigakHTa1Oaeta1HKlQ2SfMoFMnXSW56GrS5ktyApx8AkfZIwSMjlklI9TT/tjCYtuix0cEtMoQPIJA/KgZu1NyVAast1htBxTM9Md0E4+zdBHE4OBvhHriuiDeLklIAschZ70PtY+qhS9qe2f0vY5UMISpxSQtre5BxJCkfxAUj2KWHWG1g8FJBA5fSgh3b4u5P3e2PT4fszJYWGk9oFkkEb2ccB93qaiurX7RdLo1dph6I2EiW39pGWeGHByGe48vWqqyo70SS9HktqbeaWUOIVzSoHBBoNVFFFBmy6th5DzSihxtQUhQ5gjiDV0rJNbuNpiTWSFNvtJcSQeBBGfzqlYq0OxK7JuOg4TSlguRCqOoZ5bp4fwlNBINeE1jnhXmaD0mvCa8JrEnv4UAojBph6e1dYWNS3+2vXeMl5c8KaQpeE47JtJAUeBO+leQDTc2tbTEQG3rHYHwZqgUyJKD+gHUA/tfh51AeelBdYKSpOUkEeFaJTqGmVuOKCUIBUok8ABVWdMbQNR6cUlEKcp6OB/Z5OXEDy45HoRUyad1Q5tBtqi/D9jix3AJbYc3w+rmEg4Hu44kHny4gmg7YrblymGY4lQVPdQ20lQwUMg4HDvOSrv4gHlUjjgMCmrYmfar0Xce5GRn/EeA+m99KddAUz5sc2u8uIAwxIJda7gSffHzOf8XhTwpPvVuFyhlsEJeQd9lZ+6sDh6HiD4Gg0wnwpA41HO1rZqNQIXebG2E3NKftWhgCSB/qA5Hry7qddtmKSotOpLbqFbq0K5pI5j/fOnAw8Fp50FMHmlsuradQpDiCUrQoEFJHMEHkaUbHp67394s2eA9KUOZQMJT5qOAPU1Y/U+lNP3HVlol3K3sOLfDrSt7h2qwkKTvD72AlfOnhDiRYMdEeHHaYZQMIbbSEpSO4AUEO6T2HNpKJGqZRWefssY4H+JfM+mPOpMGj7OwyhNrji2utp3UPQsNrA488cFDJJwoEZ6UvZozQIYVqG3b2QxdGRy3T2L2MeOUqPP9kfjXo1VCa3Rc2ZVuWU7yhKZIQnwLgyjPH9ryzS1mvDg8xmg5UXe3uRVyW5sdTCE7ynA4ClI7yahXaVtdVKQ9atKuLQ0codnjgVDqG+o/vfLvqQNpmlbfeNKXJTcFj25tkusvJaT2gUn3sBWM8cYPnVWzQeqUVKKlcSTkk9axorY02VHwoM2G88TU87M4n9F6HZdcSUOTVqkKHUg8E/whJ9ah7T1pXervFtre8A8r7RSR8CB8R+X1xVltPW4Snm3dwJhxcJbT0Uoch5D8cdxoFywwlQoCQ6nDzp7RzwJ5D0GBSlQKKAooooES/WgyVCZCGJaBhSc4DyR0PiOh9D4JdvuGfdUClSTuqSoYIPcfGnfSPerIidvSI6kszAOCyPdWB0UPz5jx5UCXqF4Jhx5yEhSoUhDxycYR8Kz6IUo+lL6VhSQRxBGc1FWodbydLuGFqSwTEBwFIdaUlbDuRx3VnGfIgHvFZ6E2nWiVHbts55yI637jK5KhhxGcIyrPxYxnPM99BKmaCa5G5SFpCkrBB5EHnW0OpPWg25oJrXvjvoLiR1oMnAFoUhQylQwap9qa3KtWo7nb9wpEeS4hI/dCjun5Yq2Fzu8a3ISXSpbyzhphsbzjp7kp/PkOZwKYd02dWq/XV69Xxx9qXJIU5HjuANpGAAM4yTgDJzQV+bZ6qpUtNpnXZ4M2yK5IV95SR7qPNXIVNjWhNIW5XaJtweUOA9odU4P8pOPpTttVhXISgLZEOEPhaQndUoeX3R9fxoGRs12fyrfMMh51pfaN7kl5IP2fEHcbPXPXPcD4GYmGW47SGmUBDaBhKR0FDDLcdlLLKEobQMJSnkK2UBRRRQFFFFAUUUUHPOgxLjFciz4zUiO4MLadQFJPoainU2w22ysu6bmLt68f2d7LrR8iTvD61L1FBW/+r203RJxBbkyIqMcIn/MtnyQRvAeQFdrO168W5SGr7Yt1fU+8yo+ISoH8asFjjWC2m3MhxtKwRxChmgifT20xrULrrFttr/bNoClB51CU488k/SlZdyuslA7eZFgAj3hH+1UPJagB/DT3TZbUlwuC2Qgs81COjJ9cV0NQ4rP6KOyj+42BQMa3soaWpUGNIkvufG+Qp1SvNZ5DieHADoKVWbPdJfF8txkfvHeV8hw+tOrAFe0CZb7LEhKDgSp14frXOJHkOQ9KU8UUUBRRRQFFFFB/9k="/>
          <p:cNvSpPr>
            <a:spLocks noChangeAspect="1" noChangeArrowheads="1"/>
          </p:cNvSpPr>
          <p:nvPr/>
        </p:nvSpPr>
        <p:spPr bwMode="auto">
          <a:xfrm>
            <a:off x="520700" y="-508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www.footiewallpapers.com/pics/s/o/soccer-ball-football-600x6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6" y="2362200"/>
            <a:ext cx="418984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data:image/jp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CAwEI/8QAORAAAQMDAwIEBQMCBQQDAAAAAQIDBAAFEQYSITFBEyJRYQcUcYGRMqGxQsEjM1Ji4RVTctEW8PH/xAAZAQADAQEBAAAAAAAAAAAAAAABAgMABAX/xAAkEQACAwACAgICAwEAAAAAAAABAgADERIhMUETIgRxFCNC8P/aAAwDAQACEQMRAD8AeNZWVlaaZWV4TVFeNTwLc4qOHm3JI6oChhH/AJf+qVmCjTNolvLlx4bC35byGWk8qW4rAH3NBN7+Jtsh5btbSpzv+r9Df5PJ/FD+tpT1wtxdkSSopOUNg+U59BS9KsHB6jg1FLg41ZC52U4Iav8AxFv0mQhXjNR2gRltlocj3Jyf4qY1qdFykeE5Keyrp4isAml4V4713gNplzG2FvJaSs/rX0FSurDr9jJJawMYMgsH/OcbSrsVKAqmTcwkbmtyADwtJIH5rWPplLchpxckPJSQShSOFD81bqLTIdbLCER2kAhRAAUT2H0rhS1a+gdlmUt2ep5A1LcmClTFwcKR/S4d4I+9FkbWLyUIVJieKlWMlk4IH0PWk/Jnlct1Y2pBUcBAwKJtNvrkRisyQoZI8I9U+9dV1joodTFqc7xjYtN+t103IiyE+Mn9TK+Fp+xqzyKTF2ipbAltKUhxJHmSrFW2nNfyIGyNegqRH4CXxy4n/wAv9Q/euin8gWLsp8mHGjSrK4Q5bE6MiTEeQ8y4MoWg5BFd66ZSZWVlZWmmVlYaptQ3pm2NJa8RIlPcNozzj1xSswVSTNB34l6qkWaG3EtqgmTIJCnupaAxnHuc/ak0XFEqUolSlHKiTyT6mjG+QLlfLklDiQ0y2FFL6vMFk49KE7rb37a/4Mjbk9CD1rmW0P8Auctobd9Qr0dKZdYLCvM8MnJOTj+wre+22zoW46+SJbwJbbSTla/YD3xQTCmvw5CXo7qm1dCU9x3phs3K1zXoZL7a5Cf8pGckKIweK5rUZH5DxKVsGXDF3JYfjKKJCSlQ4IPrUcqzwRR9rS2su252byHWsdO4zjml9mumqzmuyLpwOS9s99ksyoyJkx0QkcKAGeADjtnrir2a69qKOpFsXhhs4UpR2hZ64xQLmiPSV2YguOMSDjxljzdumKjfVn9ijsRkf/J8Svn2ydb0eJJb2JKtoO4HJrW2XBy3y0vtgEjgpPcUb3u2wpiDInvPJaaTnyqISn3x680ATm2GJbrUdanGUnyKUCk/g0abRcuNA6cDoh/CmMX+3rTtcawoBwDsevB70P39tmHKLDCyoBAJ3HJSeav9MxRFtDOCCXE78j1NC19tk5iU+8ptbjZJWp0J4+9c9BC2lQcEpYCVG+YZ/Di7P22EohRXHU6dzXp7j3prw5bE2MiRFcS40sZSpNIDS13DRNvfUlLSwrw1A42qPqatdI6q/wDi98XFckB61uLw7tOQ2okef7d/b6V2UuwsZW8eoVsAUR41laoUFpCkkFJGQR3FbV2S05SHkMMOPOqwhtJUo+wpAahvb9w1Q7cZCXGgHAltBBBS2k8Dn7k+5NMn4r3pdtsjcOOrD0teMjqEJ5J/OKUN1u79xQwmRsKmQRvAwVfWo2Ek8fUha3qMWJOjzAksKKwU53BBx+elV+oLELupCw+GlIHGU5/vVDpzVDUKIiLNQooRwhaBmjBcqP4bSi5nxcbAnkq+gry2Vqm0SysrrhiwvMAW2YqKXg6pAGSkYqK2p2O4h5AUhSFBSSR3o8mRIj+so4cbSopYUtYzkE9uKj69UERI7aWwBkkqA6e1dS3aQpHmQNeAkepSuanmTm3GLgEKjuo2lLSNpB/NRJlhuEWGZjjB+XzkKz27VrYV2xubm8tqXH29gTz9BTZt7sG4Wtr5QJVEca2oQR0T0wQen3rWP8J+ogUc/JiUPvUy0wF3Oe1DbcDanM+ZXIGBnpXbUUBu2XmRDZKihvGAoYIyAfv1qFEWtuS0tpxbSgsYWk4KfeujdXZPMMZcu2uyp9sIJW3HeBdZB8qgB+o/Q4NDnxIaaReGnG1DxFt/4iQOmOlMC3NtCO04l4vKKAPEVjnvyB3pe/EOM+m8l9TRDSkgJX2VXB+PvPD6l7B9dlbp+ZJMxqOZ8hppXlCUq3AHtgHgUT6nfeiWURwsuuvHw9xHXqT+1BdpkphXBmQsbktqycdqZaPBmx2nFICkKTvRuHIyP+a35WJYGzqar7KRF5p0IVe4gcSFJ39CPb/8q41oxEafaWynbIdOXMHjGPT1qK/8pZtSuFxKlR0+ZIRyU8ZqXrVkLTEmtpVhxOCSOgwCP5qhblcreiImYhEZPwmvPz2nkQnngt+LwkE+bw+345H4o5pDfDyeq2T2pW4paC9rmBypJ4P4/tT4TggEdD0rurbloPqVrbVgFqiVDl3tTZcZW5HAbxkEpPU/zQncLLBTElPPobS6QrYsnr6H60OatjS4d8lXAry3JkuLZdSeoKsge3FdoBXd7VMl3GS4r5YYQlKto6DBPrXG6HlzDdQFweiJXW23qfUMg8+1GtjjfINqQtH6jnee3tVTY5C3mGVuN+RsbAsDr9aLYzaZCcJUnGOnvTW4R9vEkmg6JWTLnbYknxnk5eSnaFpRzj0zXTxod2txL6QYzy9jYUDknp+c5qq1FbZCnXENMKXt/qSOK66aksToSbe4lSH4KgVDpnBOD/xXO1aheSyyuScMD9R24Wu4qYSfIUhSTUKGt9p4ORnHGnOm5skGmXcYMV6QmQu1/OKVgbgUnGP/ACI/vQncbW/EnuvLYZZaWvcltCshI7dq6KreQAMm9ZXsQg0c1DnxVs3GOh+YHFLLrqNylAjGcn8UOTrA/DnOIU2Qncdhx1GaLtHteHI34A3oIoimW5qWoLcGVgce1AarkiKcKxdRI09opW284NpyBk4zRRc3YsnTIE9aFyCzgJHULx6VcptzbacBI/FV8y1h/KG9oJGeelK+Ehj6mUkRTLYUhwJIOSQMUdXOe7ZbHFS2jLygG05/pOM0OXthcaUrja42vj2IOa73S4vXmPBWpsNJQvC1FXCl8cgenB/NG5eZUnxMp47KZ1Tr8zdKBLi1DcFDBOat7/PeVCjwVFO1Ktwx1IHT+f2qsmnbcdzisncknHbmul8BM1CRypSQAKcgF1ignDLRh4xNNpewArHHP6iadOhbqbzpS3zFK3OFvw3D6qSdp/cUkbokRdNtsuqAXwE+5ph/CaQYmkENPSE8vrWkZ/SFYOP3p6WA0mURsMBdLXh6RcVQ560usK3bUuJHlJOTRNI09bnm3EoZLQWMHYSEn6gUt7xEetF4lRF5S4y8oAg9Rng0U6e1cwmMlm6LKVp48QDOahdWw+yRq3HhpDbnTNPPSYBYS6y2rPiEEhOeQcj29a8j6jeYUlaFecHPTrRZJ+SnW2auM428HWypRQd3ISAP4oBsdleuzu0L8BGzPiuIO0n0HrTI6sCWiupUjIzLHeE3WzpkLU0HslK0b8Ywff7GlTNdV88+pDhGXFeZCuvJrg62EOrQrBKFFOQODg0Yad05YrrBbcduCxJAHjNJWlOwnOByKIRatb0YpJfqDqL5dG46I7c1xDSBhKU4/nGaOrPcosuwsyJr7bikI2vFzGdw9RUNz4etrBXFuJKT03IB/cUIXa2SrPMLEpOFHlKh0UM9aUiq7pfMYF08xn2yTC3JXFcSUnnHp9qvGpCHTtSeaXumZtqeRGibXvnVJIUCTgkAk8/QVyuN+lWi6OssP5U2cbhg8EdKCr2Vgbscowbo+mJFU+o4CcdapLZfoz0/5dSsLc4Qod/aqeJq9i5wW7ZNgPy5juUp27QlSudp6jH4oRmx7pZ5bRltrYeSQpCiMhRB7GnNYYFT5ig53JmrXlG8yULBBC/7VwYd+XtSS62HApWEVvqKW/dPlbm/4ALyCjY0kgpIJ688mt1SIwjRG3NgRt3f4iCpJwDwQPesQeKiAnuQ7XHS678w4sBLax5SM5Pauykqn3tstJKm21pSpQHHHNRIZUYz61qLUcckf7uwq9tPhxbSzyApQK1qVxzQY8WLTCV+qkrfejNNJ3KWpSUj34qdZr61AgpircLa2ztUnbnkACoMaV83KfuCQUojtKQ0Dgkk96NtAaPtcyw+PcGS6+p0kqJ/2pOP3oqoKgNGUaepT/Fy1+DdnZSEkEueb3BGRQEY0hLaXVR3g2oZCig4P3xTn+MUZhQtqZG9Dcx8MqdBADZHOT9s1U3RtmDbIkQbVoSUtYWkErSBjGex96L2Go8ZRq+RMX+n7y7Z5XiIBLauFo7Gjhm/WO4RksyVNto/7bicJFUGqNPFlxpy3MLKVDnGP3obkxpEReyS0ptXooUCiW97kXk1cMNUWeIu3tz7My0W0E7ywMhQ9eKq5unjH0zEvCHlrDxG9G3hIOQDn6j96zTWonLQFNSUOPQiCQhI/SrjoT29q7M6jMmKbM4wgQH5SSVKcILbZcCtuOmKA+RevOTHge500/q6XBXFjPeGISCEEBP6U9zRVqSbp65WZ1T8uK8oIUWVJUCoLwcY70Oa00w3bUm4QNjcLyo8LcSQo98+nShiNClSW3HI0Z11Df61IQSE/Wt8db469QcmX6mS4bVwtqGLs0hO1IBSrIUBkEcj81vb0s3e8qN2kFoP5UVpwPN2Ge1a2y57Iq4CmWXWX1AKUTtKTnrkdcf2q3n2aA5DQm3LbU7zl0KJCsduuKs3/GIJrqeE1YpsF+1IU0tAKvEBJ8w6cnjPWrPVbz1w0VapzqkrWVJU6sY4JBH80Lzp8zwIcC57hEYWMEI5wOM578V0urj1sbiMplOS4O8utx1/5RT2+/J4qYrP13yIxYd54M2h+DcLSuEniTH3PNjH6096rmpzKoj8aQ2pTvlSwvjCDnnJrrpoqN9iuNcNrWUKB52gg10mWxEi+LYjoUGW8rfURjaM81X3EkS5OhqPHiNvIXsBLhbOQVZrox85dm0tLdQmO1jco8AY9fetLlPZdSqPDjNoZz1xknntUqFam0x0qnyy3HI3rZxjJpCAoA9wzu2lotohWwKW0tRS9IIwDgcgU7fh3BTG0tHzk+Ita+Tk4zgfxScfdUtiIxYktJU8tKG2yrctW44B2/WvoS3REwoEeKgAJabSjj2FNSrFixlaxK7WFkav+n5cBxAUtSdzeeyxyP8A196+eLlOuLMpmHMkKKYqglORynBxz6kV9QnOKU/xL0Wwu4G4t7kNyD59g4S5/wA/zVbFB7MaxT5EhW2/wpHhsJWn9IBKj1rteLXEvjBimQy28o/4TgIJB+nelzEsNzmS5EeE0pa4w8/mCSBVexKkxpLb7briHmVbkKzykiuP+ON1T3FNvWERvx9OxoGnHbeo/MYQo7inBJ68UoicEg9ASMHtRPG17cAX/mkIX4o4LZxtOMdDniuGkWbJIVOlX5xGGkhSGVKwF5zkgdzwPzRrDVhi/cVsbMlJ8w8Wg0p1xTYO4IKyUg+uOlW1g1JNsaHGowbUy4vepK098AcH6AV7qlnT7fy7tgkFfiZ8RrJIQOo6jI+lXNstGk5FthOvz1NSHG0+IhT4B398p7c07OvHSIoUg9GRdUags91tADMbw7juGMIwBzzyOvGaEEvup/StSec8HvTNueg4EuK3/wBLfQwc58QjcFfih2XpW329S48i8RnJDzYLGDjYoHnPJyOlLVYmYIXU+TKq2XZKkri3Q+JHcH6yMlB9alxbdMZSPkVRbpCHPhbxn/g1WuWlLDuJU2Khv1C9xP2FXFiYtbklCIEdUlaP8x94eRP2/tVWyKJFleBb3HtkaRCdeaSqM25gnxgr+nBPHPer2TPjIgri3WTHjznGwHQg7sHsSQOvfFRrhcbbb75HakW9kob84kFPmSo/1Y9Olc55s5uhjSIzSXHQl1uQoFQd3ZxuPX+1CGULxhW4IXCeRMeOcqKCAgjuK6B43kBpyI67ISna0WOBk915/tVhdYMKJsckwgxsX+qMdyCfQpNeWO+3SROYt9rgQ1PSFhDaEtEfc4PQDJP0NHPYHcENvhZodDVwRdriCp6NkoQD5QsjA+pAz+ab4HFQbLBNvtzMdZSt0JBdWkYCl45IHpmp9XQEDudSLxEyuMuMzMjrjyEBbTgwpJ712rKcxojdRQ7xoXUsi5rbEq1ySEeLwCUjolX+4c896kO2PTuqgLhEfCHXOVJQrbz7p9ab12tkO7QHYVwjofYcHmQsZ+hHoR60l9XaAkaaWidaWnHo7I3KcBySkcnd6fXpXLbRp5KcMiwK/qQr38P5TbKF2oB5zPmbKwnj15NAq0lCylaSFJJBB7EdaPLZrFNpeUmTHmGK9tcSlxRJRxztJ7feqvV8SyOITc7PJSkvqy5Hwep5yB296nW7g8XiMAexKG2W6ZdZPysBnxXtpVjIAAHck1s/bZ0cueLEdSlBwpWwkA0S2a1z7Rp5zUlpuTJd8DLrBaCglOeQTnqMelSk/EhxUUNyLY24/jBUF4Qo/TGaJscn6jRAAM7gjCTcJzrcCGuSsrIAaS4raPqM4H1NW7ugr4zDckKaigJTktpd8x9umM/epY1/PabWiPAiMOL/AKkJI4+neh+TdZ9xeSZ9wkltZws7zgJz/pHBoj5CfQE2LJLNuatg+YvbfmwQ1E3eZfuSOgFXdpmPywHjCSxbG0qUVIwlHl7Y6k5qpjWVE+QlcZT6oKEgOynBt3nvsH3HFXN2X86E6fsoClISA4ScJbSnGAT/APc0xIiwYvD7894z3Gylh1RS0okYO3qKkXgfM2m1TgoqPg/LLzyMp6c+/Nb6hUiE5GtjAJ+S8y1qA8y1YJP0outkB3UOk22G2A7IdSVBLaQMK3EjHpW3MmA2DOmGW79dfBuqnHlIZAZG4jdg9DjrxTq0Zom22F9Vxbihua6jbjcSG09wMnqeM1XfDr4eN6bxcLotD90UCBs/QyD2T6n1NMCqrXh2XRM7M8Ar2srKrKzKysrK00ytVJCwUqAIPBBFbVlaaAesPh1EvDDiratMV7Hlb2/4eftyn+PakrftNXrTyym7wHWkf99I3tn6LHA++K+pTWqkIWkpWkKSeoIyDSlZNqwZ8ksOOqQpuOt0oc/UhpRwv6gda8StbDoWnKHG1BQyOQRz0NfS8vRWnZM5M02xlqUCVeMxltROMc7cZ++aHNW6Gs77KlHx0qznclQz+SKmwySNeRep04iXFauWori4w6sDcCEJAHYE461Yf9NsMKAlyTITKjRwVtIcWlWM8nAHUmhnU/jpuyLc9MkSI7ToQgOkZAzjsBRVadBWa4uyUrMlrapISppYyM/UGpcSfcWUN51O5PQ3BsrC2m8jBSnzKI6AAdKs9A2y4svzXpTLqfFCUhC0ErUoZOcde/3pkaW+H1hsylyGW333inbvkO5wPYAAftRixGYYGGWW2x/tSBT/ABaMEote9mJm1fDO63u7vXC9IRBhurJS2pW51Q6DgcJ9efxTX0/YLfp6AiHbWtjaeqlHcpR7kmrTAr2rBQBKqgE8xXtZWU0aZWVlZWmn/9k="/>
          <p:cNvSpPr>
            <a:spLocks noChangeAspect="1" noChangeArrowheads="1"/>
          </p:cNvSpPr>
          <p:nvPr/>
        </p:nvSpPr>
        <p:spPr bwMode="auto">
          <a:xfrm>
            <a:off x="63500" y="-569913"/>
            <a:ext cx="11620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8" name="Picture 16" descr="Waterme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93604" cy="48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0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112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It carries sacks full of salt on its back.</vt:lpstr>
      <vt:lpstr>On the way to the market they have to cross a river</vt:lpstr>
      <vt:lpstr>donkey slipped and fell into the river</vt:lpstr>
      <vt:lpstr>When it got up, the sacks felt very light.</vt:lpstr>
      <vt:lpstr>Next day, while crossing the river, the clever donkey decided to take a dip.</vt:lpstr>
      <vt:lpstr>This time Sandesh understood the donkey's trick</vt:lpstr>
      <vt:lpstr>Which of the two things will make the see-saw go down?</vt:lpstr>
      <vt:lpstr>Draw a line to match the heavier one.</vt:lpstr>
      <vt:lpstr>which is lighter.</vt:lpstr>
      <vt:lpstr>The thing it can carry</vt:lpstr>
      <vt:lpstr>PowerPoint Presentation</vt:lpstr>
      <vt:lpstr>Ant can carry  </vt:lpstr>
      <vt:lpstr>Crow can carry  </vt:lpstr>
      <vt:lpstr>A dog can carry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hcl</dc:creator>
  <cp:lastModifiedBy>hcl</cp:lastModifiedBy>
  <cp:revision>6</cp:revision>
  <dcterms:created xsi:type="dcterms:W3CDTF">2011-09-26T04:02:19Z</dcterms:created>
  <dcterms:modified xsi:type="dcterms:W3CDTF">2011-09-27T05:36:55Z</dcterms:modified>
</cp:coreProperties>
</file>