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9/27/2011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LEFT  RIGHT </a:t>
            </a:r>
            <a:br>
              <a:rPr lang="en-US" dirty="0" smtClean="0"/>
            </a:br>
            <a:r>
              <a:rPr lang="en-US" dirty="0" smtClean="0"/>
              <a:t>LESSON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9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drivingsafetynews.com/wp-content/uploads/2009/09/road-traffic-sig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981200"/>
            <a:ext cx="47625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87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1.gstatic.com/images?q=tbn:ANd9GcRpRHgLgTMGuYNOFsvajJT96ls35uhjZw0e_tS9q-kLlGx51u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6200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69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t1.gstatic.com/images?q=tbn:ANd9GcTS9uTKy8TQuIDCIlXUTeb_4MPZI2CTnKXUgLqAHOyP4ZccltF8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6553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t2.gstatic.com/images?q=tbn:ANd9GcTsNaPlWoJzuIMq_LTdcQ7AUCb7wFOoreRIPTama0T96iX2xp92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391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Where does the sun rise /</a:t>
            </a:r>
          </a:p>
          <a:p>
            <a:r>
              <a:rPr lang="en-US" dirty="0" smtClean="0"/>
              <a:t>How can you find out the east direction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Can you tell who is sitting to your right ?</a:t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en-US" sz="7200" dirty="0" smtClean="0">
                <a:solidFill>
                  <a:srgbClr val="FF0000"/>
                </a:solidFill>
              </a:rPr>
              <a:t>What is in front of you 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038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8" name="AutoShape 2" descr="data:image/jpg;base64,/9j/4AAQSkZJRgABAQAAAQABAAD/2wCEAAkGBhQQEBARDw8QERAUERQUFRAXEBEVEhcXFBUVFRYUFRQXHCYeFxkjGRUUHy8gIycpLCwtFh4xNzAqNSYrLCkBCQoKBQUFDQUFDSkYEhgpKSkpKSkpKSkpKSkpKSkpKSkpKSkpKSkpKSkpKSkpKSkpKSkpKSkpKSkpKSkpKSkpKf/AABEIAOIA3wMBIgACEQEDEQH/xAAcAAEAAgIDAQAAAAAAAAAAAAAAAQgGBwMEBQL/xABFEAABAwICBgYIAgcGBwAAAAABAAIDBBEFEgYHEyFhcQgiMUFRgRQyUnKCkZKhI8EVQlNig6KyM0Njk7HCJDQ1RHN0w//EABQBAQAAAAAAAAAAAAAAAAAAAAD/xAAUEQEAAAAAAAAAAAAAAAAAAAAA/9oADAMBAAIRAxEAPwDeKIiAiIgIiICIiAiIgIiINP69tYBpo20NJO5lQ8h8zmEhzY7HKzON4LjY7t9h4HfpzRjTiqw+cTU87+2743ue6KTg9t9/PtHcVy6yKhz8WxAvvm9Kkb5NOVo+kBY0gt3q905jxak27G7ORrsksV75XWuLHvaRvB5juWUKu3R0xbZ11RTk2bNT5gL9r4nAjd7r3/JWJQEui+JHhoJJAAFySQAAO0knsQfWceKAqp+kWtCvnq5ZWV1REwSO2ccUz2RtYHHKMrTZ26283ut5aqdY7MSpmxzSs9Pjadoy2UvaDulaOw3Fr27D3AWQZ+igKUBERAREQEREBERAREQEREHi6WaURYbSyVVQTkbYBgtme93qsbfvP+gJ7lq3AukYH1IbWUrIaZxttGOe97PAuFusPGwvzXodI+cDD6Vn6zqzMPCzYpAf62qvCC7WG4lHURNmglZLE8Xa9rgWkcwuyq2ai9NjSVgo5Xf8PVODQCdzJuxjh4ZvVPHL4KyQKCURQgqhrgpNnjVcPae1/wBcbHfmsMWzOkFQ7PFg/ulpon+bS+M/0BazQZFq9xf0TFKKa9g2drXe7J+G7+VxVwVR5jrG47RvB4jsV1sJq9tTwS/tIo3/AFsDvzQdtYPror3Q4LVlhIc/ZxXHsySNDh5tzDzWcLCdc1LtMErR3tbG8fBNGT9roKprvYJjMlJURVMDi2SJ4e0+Nu1p4EXBHgSugpCC7WH1YmiilZ6skbHjk9ocPsV2FiGqXE/SMGoXE72RbE/wSYx/K1qy9AREQEREBERAREQEREBERBqfpFYeX4dBKBfZVQB4NkY5t/qDB5quiuDrAwL03DKynAu90RcwdvXZ12Dzc0DzVPyg+o5C0hzSQ4EEEGxBG8EcVbfVxpaMTw+GckbYDZzDwkZa55OBDh7yqKtsdH3SfYV0lI91o6ll2eG1jBIHmzOOYagsWiIg0v0ksIvDR1QG9kj4XHg8Z2/djvmVoRWj15UO0wWpPfE+GQf5jWH7PKq4glWw1R4uanB6JxN3Rs2J/gnI3+UNVTlvvo341mgrKQneyRkzRfukGR1uRY360G6Fj+n9LtcLxBgFyaOaw4hhcPuFkC6uKtvBMD2GKQfNpQUnKBECCyvR7nzYS5vsVUo+YY781s1ao6Obh+jagA7xWOuOccdltdAREQEREBERAREQEREBERBBVTda2jPoGKVEbW2ikdtovDLISSBydmb5K2a1Zr/0X9IoG1bG3kpXXcR2mJ5DXfJ2Q8roK3rnoqx8MkcsTi2SN7XtcO0Oabg/MLhKhBcTQfSpmJUUNUywc5tpGA+pI2we3lfeOBC99Vm1H6b+hVvo0zrU1UQ3eeqyXsY/hf1DzB7lZhqDHNY9LtMJxFtv+1lcObG5x92hVBKuxitJtoJov2kT2fW0t/NUqnhLHOa4Wc1xaR4EGxQcaz/UhjPo2MQNJsydroHb+9wzM/na0eawBdvC68wTwzM9aKVkg5scHD7hBdi66OOy5KWpf7MErvkxxXYpKgSMZIw3a9rXtPBwBH2svH08ly4XiLh2iiqLc9k6yCnahSVCDfnRrqb09fH7MsTvrY4f7FudV/6NlZaqrovbgjf/AJby3/6qwCAiIgIi6GN4uykp5qmY2jijc93j1R2DiTYDiUHHpDpDDQwPqKmQMjYL9ozOPc1jf1nE2FliehWuKmxOc0zIpYJiHOYH5C14bcmzmnc62+x+artpZpXNiNS+oqHEkkhjLnJG3uYwdwH3NyVkuo+pYzGYNoL5o5g0+Dtm4349UOHmgtGiIgIiICIiAutiVC2eGWGQXZJG6Nw/deC0/YrsqCEFKsawt1LUz08g68Mr4zxyOIuOBtfzXSW2ekHo0Ya2OsY38OpZZx8JYwAb82ZD8JWpkH002VqdU2m/6ToGGR16qC0cw7yQOrL8QHzDlVRZHoHpi/C6yOoYSWXyzRjsfGT1hzHaOICC36qlrhwQUmL1QaLMlcJ2/wAUZnfz51aWgxCOeKOaF4fFIwPY8dha4XBWi+knh9p6Gf24pYz/AA3NcPtJ9kGmVIUIgtHqR0j9LwqJjjeWmJgd45W74z9BA+ArIdPoi/C8RaN5NFPYfw3FaQ6PeP7HEZKZx6lTEbD/ABIuu3+TaD5LfOlFQ2OhrHyeo2mmJ5CNyCmRUKSoQbN6PlRlxct9ullb8ix3+1WWVWtR02XG6Ye0yZvzicfyVpUBERAWlekTpUWRwYfGbGT8abf+q0kRtPAuDnfCFulzrKoWsTSL0/EqqoBvGZMkf/jj6jPmBm5uKDG7rPNSNBtcZp/Bkczzy2bmf6vCwJbr6N+CkyVtWRuaxkDT4lxzv+QbH9SDfCIiAiIgIiICIiDGNY2ioxLD56cAbUDaQk90rAS0X7gd7TwcqjSRFpIcCCCQQRYgjcQR4q79lWTXlop6HiLpmNtDVAytt2CQWErfnZ3xoNcIiIN4dH7Tj1sMnd7UlOSfOSIfd4+Je30iqDPh0EobviqgCfBsjHj+oMVfcOr3wTRzQuLJY3texw7Q5puFaPEXsx7AXmKxdPTZmt3dWePrZOFpG5eRugqooUuChB6mi+LGkraWpH91Mx590OGYfTdWT10V2TBKosP9psmA37nyMv8AMA/NVZC3hjOkDcQ0RLg4GWmNPFM2/WBjkYxrj7zS035+CDRyIiDMNUcuXGsPP+KW/VG9v5q2aqHqy/6vh3/tR/6q3gQERefj2ORUVPLU1DssUbcxPefBrR3uJsAPEoMC146cehUfosL7VNS0t3HrMi7Hv4F3qj4vBVqJXr6V6SyYjVzVU3rPO5t7hjBuawcAPnvPevHQSArZaqdHDQ4VTRuFpXt20g780vWseIblb5KuWrjRo4hiVNBa8efaS+Gzj6zr89zebgreNQSiIgIiICIiAiIgLCtbOiH6Rw2VrG3nh/Gi3byWg5mfE0kc8vgs1UFBR9y+VsLXRoX6BXmWJlqapzSMsNzX3/Ej4WJzAeDuC16gLYmqbWf+ipHQ1GZ1FK4F1hd0b+zaNHeCAAR27gR2WOu0Qe3poIf0hVmkkbJTulc+N7b2yyde1iBa2Yi3BeIiIC54K17GyMZI9rJGhsjQ4hrwCHAOH6wDgDv7wuBEElQiIMl1b1DY8Ww9zyA30qMXPZ1jlH3IVvQVR9rrG43HxW5NFOkM+KNsWIU5nytDRPG4CR1h2va7cTxBHJBvWvr44InzTPbHExpc95NgGjtKq9rP1kvxafKwuZRxuOyiPa49m1kHtHuHcN3iVz6y9bMmK2hiY6CjaQ7ZkgvkcP1pCN1h3NHM3Nra/JQQpChZJq/0UOJYhBTb9mTnlcNxbEyxeb9xO5oPi4INx9H/AEQMFLJXSttJUWbGLbxC03v8Tt/JrT3rbYXHTU7Y2NYwBrGNDWtHYA0WAHAABcqAiIgIiICIiAiIgIiIMQ1qaLivwuoYBeWNpmiPfnjBNh7zczfiVTCrwPFxYi9+5U/0/wAAFDiVXTN9Rkl2e5I0SMHk14Hkgx5ERAREQEREBERAUqEQEREBWW1GaFeh0RqZmWqKoBwBHWbEN7BwvfMebfBam1PaDjE64GVt6WnyySjucb9SL4iDfg0q0jW25IPpERAREQEREBERAREQEREAqvnSNwdsdXS1LT1p4nMe3jCRZ3mH2+FWDWiuktD18OffeWzty8AYzf7/AGQaRREQEREBERAREQEREBEUhBZrUNgzYcJZKCC+olfI4+Aadm1vllJ5uK2QsR1TwhuDYeGjcYcx5uc4n7krLkBERARF8mQDeTYdt+5B9Iser9YOHwEiXEKUOHa0TMc4c2tuQuk3WzhZNv0jB57QfctQZci83DNJaWq/5arp5uDJmOPmAbhejmQSiIgIiICrt0jMTD6+nhBvsae596VxNvpa0+asPI4AEk2AFyfADtKpzprjxrsQqqm+6SU5Pcb1Ix5Ma1B4iIiAiIgIiICIiAiIgKQoUhBcLQCk2WF4ezwpIT9TA781kC6GANIpKYOFnCniBHERtv8Add9AREQad1g69jSVEtLQQxyPiJZJPJcszj1msY0gmxuCSe2+7dc6n0u1kVuJkekTZYrboI7sh5lt+seLifJZfrT1Q1UVTPV0kb6mnle6VzWC8sbnuLnAsG9zbkkEeYFrnVc0LmEte1zXDtBBBHMFB8XS6WUIPpkhBBBII3gjcRyKzbRjXDiFDZu39JiH91Nd4t+6++dvztwWDogsVo50hqSaza2GSld7Y/Fi8yLPb9J5rZmF4zDVMElNNHNGf12PDhyNuw8CqUrvYRjU1JJtaWeSGT2mPLTyPcRwKC6gUlV6wHpFVMTQ2spoqm3941xieeLgAWk8g1eji3SRJjIpaHJKf15ZczG8crQM3zCDPtbek7aPC6kbQNmmjdDE2/XcX2a8tH7rCTfu3eIVUyvRx/SGeumM9XM6WU7rmwAHc1rRua3gF5qAiIgIiICIiAiIgIiICkKFy0sWZ7W+04N+ZAQXXoRaKMfuN/pC51DRYWUoCIiCCF4Ok+gtJiTctXA17h6so6srfdeN9uBuOC99EGgtJ+jtKy7sOqGzN/Yy9STkJB1XeYb5rV2O6K1VC7LV00sJ7i5pyH3Xjqu8irm2XHPStkaWSMa9h7WOaHNPMHcUFIiFCsrpfqHo6q76T/gpu2zRmgPOMnq/CQOC1DpRqgr6AF7oRPCN5lhJeAPFzLBzedrcUGEIpIUICIiAiIgIiICIiAiIgIiICIiAva0Lw01OIUUIF89RED7oeHOP0grxVs3UBgxmxTbZbsp4XuLu4OeNmwcyC8/CUFlQpQIgIiICIiAiIggqURBg2mGqChxHM/Z+jVBv+PEA25PfIz1X/Y8Vo/THVBW4cHSGP0inFzt4gTYeMjPWZz3jirUqHNugo8QoVodMtStHXh8kLRSVJudpG38Nx/fi7DfvIsear9pboNVYZJkq4rNJsyZt3RP91/jwNjwQY+ikhQgIiICIiAiIgIiICIiCQFZzUZoz6JhbJnNtLVHbE235OyIcsvW+NaD0G0TfiddDTNuGE5pXgepG313c7bhxIVvKOlbFGyNgysY1rGt8A0AAfIIOZERAUKUQEREBERAUKUQEREBcFZQxzMdHNGySNws5j2hzTzB3LnRBpzTLo+xSkyYZIKd53+jvLnQnxyv3uZy3jktN6SaF1eHOy1lNJGL2Els0Tvdkbdp5dquOuKena9pa9jXtIsWuaC0jiDuKCkKKx+mGoOlqryULhRy7yWBpdA4+7e8fw7uC07pJquxCgDnzUrnRN7Zo/wASO3icu9o4uAQYkimyhARF7mj2hdZXuDaWllkufXylsQ4ukd1R80Hhot0YJ0b5XZXVtayMbiY4mF7uWd1gPkVl1N0fcNaLO9KkPtGYD7NaAgrSve0U0LqcTlEVLEXC/XlO6KMeL3fl2nuCsVQ6lMKiN/QzIR+0llcPlcA+azSjoY4WNjhjZFG0WaxjGtYOTW7ggx3QLQOHCafZRdeV1jLORZz3Du4MHc3n3lZQFKICIiAoUogIiICIiAiIgIiIAREQEREBQ5EQa/1laO0pglkNHTbTJ/abCLP3/rWutAYXSsM7AWMI2jRYtBHrDuREFmNGdGKRkbXMoqRrsoOYU8QN7dtw1ZI1ttwFgOwdw5KEQcq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963" y="2352675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306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t2.gstatic.com/images?q=tbn:ANd9GcQ0lefC3hI_EczBNOAS43Kw3N0RT9dcsdUBFU07VBOUnmUOG2d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590800"/>
            <a:ext cx="1485900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41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1.gstatic.com/images?q=tbn:ANd9GcQvIayOaq7VlyBo8nNNe98kQhC-6j8Q_tUFDtHZFbRPwkPN0SRW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3246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78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utdallas.edu/orgs/sug/images/directions_to_ut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05000"/>
            <a:ext cx="3714750" cy="399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 SIGN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838200"/>
            <a:ext cx="73945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3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t0.gstatic.com/images?q=tbn:ANd9GcRvyyguBwq_NoSBDfn-Ie6IgiysfoVw1b-02PoHsPCnI6Yd85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391400" cy="4848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99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39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7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1.gstatic.com/images?q=tbn:ANd9GcS-gS6hJ-g3mxQ79fcWSXNZ6gNZlL3AjNnDhX4lobQYdzeJ70TwR7vcA0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80010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962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</TotalTime>
  <Words>37</Words>
  <Application>Microsoft Office PowerPoint</Application>
  <PresentationFormat>On-screen Show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LEFT  RIGHT  LESSON 22</vt:lpstr>
      <vt:lpstr>LEFT  HAND</vt:lpstr>
      <vt:lpstr>Right hand</vt:lpstr>
      <vt:lpstr>DIRECTIONS</vt:lpstr>
      <vt:lpstr>PowerPoint Presentation</vt:lpstr>
      <vt:lpstr>ROAD SIGN </vt:lpstr>
      <vt:lpstr>PowerPoint Presentation</vt:lpstr>
      <vt:lpstr>PowerPoint Presentation</vt:lpstr>
      <vt:lpstr>PowerPoint Presentation</vt:lpstr>
      <vt:lpstr>Road signs</vt:lpstr>
      <vt:lpstr>PowerPoint Presentation</vt:lpstr>
      <vt:lpstr>PowerPoint Presentation</vt:lpstr>
      <vt:lpstr>PowerPoint Presentation</vt:lpstr>
      <vt:lpstr>Evaluation </vt:lpstr>
      <vt:lpstr>Can you tell who is sitting to your right ? What is in front of you 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hcl</cp:lastModifiedBy>
  <cp:revision>3</cp:revision>
  <dcterms:created xsi:type="dcterms:W3CDTF">2011-09-14T17:52:26Z</dcterms:created>
  <dcterms:modified xsi:type="dcterms:W3CDTF">2011-09-27T06:34:41Z</dcterms:modified>
</cp:coreProperties>
</file>