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674674F-D39F-4494-9FD0-227E2D144ED5}" type="datetimeFigureOut">
              <a:rPr lang="en-US" smtClean="0"/>
              <a:pPr/>
              <a:t>9/1/2011</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8BB13BA8-3A1B-4813-91A9-DEA76C23239C}"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74674F-D39F-4494-9FD0-227E2D144ED5}" type="datetimeFigureOut">
              <a:rPr lang="en-US" smtClean="0"/>
              <a:pPr/>
              <a:t>9/1/2011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B13BA8-3A1B-4813-91A9-DEA76C23239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74674F-D39F-4494-9FD0-227E2D144ED5}" type="datetimeFigureOut">
              <a:rPr lang="en-US" smtClean="0"/>
              <a:pPr/>
              <a:t>9/1/2011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B13BA8-3A1B-4813-91A9-DEA76C23239C}"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74674F-D39F-4494-9FD0-227E2D144ED5}" type="datetimeFigureOut">
              <a:rPr lang="en-US" smtClean="0"/>
              <a:pPr/>
              <a:t>9/1/2011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B13BA8-3A1B-4813-91A9-DEA76C23239C}"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674674F-D39F-4494-9FD0-227E2D144ED5}" type="datetimeFigureOut">
              <a:rPr lang="en-US" smtClean="0"/>
              <a:pPr/>
              <a:t>9/1/2011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B13BA8-3A1B-4813-91A9-DEA76C23239C}"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74674F-D39F-4494-9FD0-227E2D144ED5}" type="datetimeFigureOut">
              <a:rPr lang="en-US" smtClean="0"/>
              <a:pPr/>
              <a:t>9/1/2011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B13BA8-3A1B-4813-91A9-DEA76C23239C}"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674674F-D39F-4494-9FD0-227E2D144ED5}" type="datetimeFigureOut">
              <a:rPr lang="en-US" smtClean="0"/>
              <a:pPr/>
              <a:t>9/1/2011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BB13BA8-3A1B-4813-91A9-DEA76C23239C}"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74674F-D39F-4494-9FD0-227E2D144ED5}" type="datetimeFigureOut">
              <a:rPr lang="en-US" smtClean="0"/>
              <a:pPr/>
              <a:t>9/1/2011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B13BA8-3A1B-4813-91A9-DEA76C23239C}"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4674F-D39F-4494-9FD0-227E2D144ED5}" type="datetimeFigureOut">
              <a:rPr lang="en-US" smtClean="0"/>
              <a:pPr/>
              <a:t>9/1/2011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BB13BA8-3A1B-4813-91A9-DEA76C23239C}"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674674F-D39F-4494-9FD0-227E2D144ED5}" type="datetimeFigureOut">
              <a:rPr lang="en-US" smtClean="0"/>
              <a:pPr/>
              <a:t>9/1/2011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B13BA8-3A1B-4813-91A9-DEA76C23239C}"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674674F-D39F-4494-9FD0-227E2D144ED5}" type="datetimeFigureOut">
              <a:rPr lang="en-US" smtClean="0"/>
              <a:pPr/>
              <a:t>9/1/2011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8BB13BA8-3A1B-4813-91A9-DEA76C23239C}"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74674F-D39F-4494-9FD0-227E2D144ED5}" type="datetimeFigureOut">
              <a:rPr lang="en-US" smtClean="0"/>
              <a:pPr/>
              <a:t>9/1/2011</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B13BA8-3A1B-4813-91A9-DEA76C23239C}"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IN" dirty="0"/>
          </a:p>
        </p:txBody>
      </p:sp>
      <p:sp>
        <p:nvSpPr>
          <p:cNvPr id="3" name="Subtitle 2"/>
          <p:cNvSpPr>
            <a:spLocks noGrp="1"/>
          </p:cNvSpPr>
          <p:nvPr>
            <p:ph type="subTitle" idx="1"/>
          </p:nvPr>
        </p:nvSpPr>
        <p:spPr>
          <a:xfrm>
            <a:off x="928662" y="1643050"/>
            <a:ext cx="7072362" cy="4929222"/>
          </a:xfrm>
        </p:spPr>
        <p:txBody>
          <a:bodyPr>
            <a:normAutofit/>
          </a:bodyPr>
          <a:lstStyle/>
          <a:p>
            <a:pPr algn="just"/>
            <a:r>
              <a:rPr lang="en-US" sz="2400" b="1" i="1" u="sng" dirty="0" smtClean="0">
                <a:solidFill>
                  <a:srgbClr val="FF0000"/>
                </a:solidFill>
              </a:rPr>
              <a:t>Travels into Several Remote Nations of the World in Four Parts. </a:t>
            </a:r>
            <a:r>
              <a:rPr lang="en-US" sz="2400" b="1" i="1" u="sng" dirty="0" smtClean="0">
                <a:solidFill>
                  <a:srgbClr val="00B0F0"/>
                </a:solidFill>
              </a:rPr>
              <a:t>By Lemuel Gulliver, First a Surgeon, and then a Captain of Several Ships, better known simply as Gulliver's Travels (1726 amended 1735),is a novel by Anglo-Irish writer and clergyman Jonathan Swift.  </a:t>
            </a:r>
            <a:endParaRPr lang="en-IN" sz="2400" b="1" i="1" u="sng" dirty="0">
              <a:solidFill>
                <a:srgbClr val="FF0000"/>
              </a:solidFill>
            </a:endParaRPr>
          </a:p>
        </p:txBody>
      </p:sp>
      <p:sp>
        <p:nvSpPr>
          <p:cNvPr id="4" name="Rectangle 3"/>
          <p:cNvSpPr/>
          <p:nvPr/>
        </p:nvSpPr>
        <p:spPr>
          <a:xfrm>
            <a:off x="714348" y="500042"/>
            <a:ext cx="7643865" cy="923330"/>
          </a:xfrm>
          <a:prstGeom prst="rect">
            <a:avLst/>
          </a:prstGeom>
          <a:no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Gulliver’s Travels</a:t>
            </a:r>
          </a:p>
        </p:txBody>
      </p:sp>
      <p:pic>
        <p:nvPicPr>
          <p:cNvPr id="1026" name="Picture 2" descr="C:\Users\AMAN\Desktop\gulliver\gulliver_s_travels02[1].jpg"/>
          <p:cNvPicPr>
            <a:picLocks noChangeAspect="1" noChangeArrowheads="1"/>
          </p:cNvPicPr>
          <p:nvPr/>
        </p:nvPicPr>
        <p:blipFill>
          <a:blip r:embed="rId3"/>
          <a:srcRect/>
          <a:stretch>
            <a:fillRect/>
          </a:stretch>
        </p:blipFill>
        <p:spPr bwMode="auto">
          <a:xfrm>
            <a:off x="1214414" y="4000504"/>
            <a:ext cx="6500858" cy="2571768"/>
          </a:xfrm>
          <a:prstGeom prst="rect">
            <a:avLst/>
          </a:prstGeom>
          <a:noFill/>
        </p:spPr>
      </p:pic>
    </p:spTree>
  </p:cSld>
  <p:clrMapOvr>
    <a:masterClrMapping/>
  </p:clrMapOvr>
  <p:transition spd="slow">
    <p:wedge/>
    <p:sndAc>
      <p:stSnd>
        <p:snd r:embed="rId2" name="bomb.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GAINT WATER CREATURE </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279922" y="1935163"/>
            <a:ext cx="6584156" cy="438943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err="1" smtClean="0"/>
              <a:t>Maneater</a:t>
            </a:r>
            <a:r>
              <a:rPr lang="en-US" dirty="0" smtClean="0"/>
              <a:t>: The saltwater crocodile is the </a:t>
            </a:r>
            <a:r>
              <a:rPr lang="en-US" b="1" dirty="0" smtClean="0"/>
              <a:t>largest </a:t>
            </a:r>
            <a:r>
              <a:rPr lang="en-US" b="1" dirty="0" smtClean="0"/>
              <a:t>reptile</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1595437" y="1986756"/>
            <a:ext cx="5953125" cy="428625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275608"/>
          </a:xfrm>
        </p:spPr>
        <p:txBody>
          <a:bodyPr>
            <a:normAutofit fontScale="90000"/>
          </a:bodyPr>
          <a:lstStyle/>
          <a:p>
            <a:r>
              <a:rPr lang="en-US" dirty="0" smtClean="0"/>
              <a:t/>
            </a:r>
            <a:br>
              <a:rPr lang="en-US" dirty="0" smtClean="0"/>
            </a:br>
            <a:r>
              <a:rPr lang="en-IN" dirty="0" smtClean="0"/>
              <a:t/>
            </a:r>
            <a:br>
              <a:rPr lang="en-IN" dirty="0" smtClean="0"/>
            </a:br>
            <a:r>
              <a:rPr lang="en-IN" dirty="0" smtClean="0"/>
              <a:t>                                                                </a:t>
            </a:r>
            <a:br>
              <a:rPr lang="en-IN" dirty="0" smtClean="0"/>
            </a:br>
            <a:r>
              <a:rPr lang="en-IN" dirty="0" smtClean="0"/>
              <a:t>                                                                </a:t>
            </a:r>
            <a:br>
              <a:rPr lang="en-IN" dirty="0" smtClean="0"/>
            </a:br>
            <a:endParaRPr lang="en-IN" dirty="0"/>
          </a:p>
        </p:txBody>
      </p:sp>
      <p:sp>
        <p:nvSpPr>
          <p:cNvPr id="3" name="Content Placeholder 2"/>
          <p:cNvSpPr>
            <a:spLocks noGrp="1"/>
          </p:cNvSpPr>
          <p:nvPr>
            <p:ph idx="1"/>
          </p:nvPr>
        </p:nvSpPr>
        <p:spPr>
          <a:xfrm>
            <a:off x="457200" y="1714488"/>
            <a:ext cx="8229600" cy="4610112"/>
          </a:xfrm>
        </p:spPr>
        <p:txBody>
          <a:bodyPr/>
          <a:lstStyle/>
          <a:p>
            <a:r>
              <a:rPr lang="en-US" b="1" i="1" u="sng" dirty="0" smtClean="0">
                <a:solidFill>
                  <a:schemeClr val="tx2">
                    <a:lumMod val="40000"/>
                    <a:lumOff val="60000"/>
                  </a:schemeClr>
                </a:solidFill>
              </a:rPr>
              <a:t>During his first voyage, Gulliver is washed ashore after a shipwreck and finds himself a prisoner of a race of people, less than 6 inches high, who are inhabitants of the neibouring and rival countries of lilliput.After giving assurances of his good behavier,he is given a residence in Lilliput and becomes a favorite of the court.    </a:t>
            </a:r>
            <a:r>
              <a:rPr lang="en-US" dirty="0" smtClean="0">
                <a:solidFill>
                  <a:schemeClr val="tx1">
                    <a:lumMod val="50000"/>
                    <a:lumOff val="50000"/>
                  </a:schemeClr>
                </a:solidFill>
              </a:rPr>
              <a:t> </a:t>
            </a:r>
            <a:endParaRPr lang="en-IN" dirty="0">
              <a:solidFill>
                <a:schemeClr val="tx1">
                  <a:lumMod val="50000"/>
                  <a:lumOff val="50000"/>
                </a:schemeClr>
              </a:solidFill>
            </a:endParaRPr>
          </a:p>
        </p:txBody>
      </p:sp>
      <p:sp>
        <p:nvSpPr>
          <p:cNvPr id="4" name="Rectangle 3"/>
          <p:cNvSpPr/>
          <p:nvPr/>
        </p:nvSpPr>
        <p:spPr>
          <a:xfrm>
            <a:off x="500034" y="642918"/>
            <a:ext cx="8045843"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A Voyage to Lilliput</a:t>
            </a:r>
            <a:endParaRPr lang="en-US" sz="5400" b="1" cap="none" spc="0" dirty="0">
              <a:ln/>
              <a:solidFill>
                <a:schemeClr val="accent3"/>
              </a:solidFill>
              <a:effectLst/>
            </a:endParaRPr>
          </a:p>
        </p:txBody>
      </p:sp>
      <p:pic>
        <p:nvPicPr>
          <p:cNvPr id="2050" name="Picture 2" descr="C:\Users\AMAN\Desktop\gulliver\gulliver_s_travels07[1].jpg"/>
          <p:cNvPicPr>
            <a:picLocks noChangeAspect="1" noChangeArrowheads="1"/>
          </p:cNvPicPr>
          <p:nvPr/>
        </p:nvPicPr>
        <p:blipFill>
          <a:blip r:embed="rId3"/>
          <a:srcRect/>
          <a:stretch>
            <a:fillRect/>
          </a:stretch>
        </p:blipFill>
        <p:spPr bwMode="auto">
          <a:xfrm>
            <a:off x="500034" y="4643446"/>
            <a:ext cx="7858180" cy="2071702"/>
          </a:xfrm>
          <a:prstGeom prst="rect">
            <a:avLst/>
          </a:prstGeom>
          <a:noFill/>
        </p:spPr>
      </p:pic>
    </p:spTree>
  </p:cSld>
  <p:clrMapOvr>
    <a:masterClrMapping/>
  </p:clrMapOvr>
  <p:transition spd="slow">
    <p:dissolve/>
    <p:sndAc>
      <p:stSnd>
        <p:snd r:embed="rId2" name="applaus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71438"/>
          </a:xfrm>
        </p:spPr>
        <p:txBody>
          <a:bodyPr>
            <a:normAutofit fontScale="90000"/>
          </a:bodyPr>
          <a:lstStyle/>
          <a:p>
            <a:r>
              <a:rPr lang="en-US" dirty="0" smtClean="0"/>
              <a:t>                                                          </a:t>
            </a:r>
            <a:br>
              <a:rPr lang="en-US" dirty="0" smtClean="0"/>
            </a:br>
            <a:endParaRPr lang="en-IN" dirty="0"/>
          </a:p>
        </p:txBody>
      </p:sp>
      <p:pic>
        <p:nvPicPr>
          <p:cNvPr id="3074" name="Picture 2" descr="C:\Users\AMAN\Desktop\gulliver\Gullivers-Travels-01[1].jpg"/>
          <p:cNvPicPr>
            <a:picLocks noGrp="1" noChangeAspect="1" noChangeArrowheads="1"/>
          </p:cNvPicPr>
          <p:nvPr>
            <p:ph idx="1"/>
          </p:nvPr>
        </p:nvPicPr>
        <p:blipFill>
          <a:blip r:embed="rId3"/>
          <a:srcRect/>
          <a:stretch>
            <a:fillRect/>
          </a:stretch>
        </p:blipFill>
        <p:spPr bwMode="auto">
          <a:xfrm>
            <a:off x="593725" y="357188"/>
            <a:ext cx="7956549" cy="5967412"/>
          </a:xfrm>
          <a:prstGeom prst="rect">
            <a:avLst/>
          </a:prstGeom>
          <a:noFill/>
        </p:spPr>
      </p:pic>
    </p:spTree>
  </p:cSld>
  <p:clrMapOvr>
    <a:masterClrMapping/>
  </p:clrMapOvr>
  <p:transition spd="slow">
    <p:wipe dir="u"/>
    <p:sndAc>
      <p:stSnd>
        <p:snd r:embed="rId2" name="drumroll.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4" name="Rectangle 3"/>
          <p:cNvSpPr/>
          <p:nvPr/>
        </p:nvSpPr>
        <p:spPr>
          <a:xfrm>
            <a:off x="428597" y="500042"/>
            <a:ext cx="8072494" cy="923330"/>
          </a:xfrm>
          <a:prstGeom prst="rect">
            <a:avLst/>
          </a:prstGeom>
          <a:noFill/>
        </p:spPr>
        <p:txBody>
          <a:bodyPr wrap="squar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 Voyage Brobdingdag</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Content Placeholder 5"/>
          <p:cNvSpPr>
            <a:spLocks noGrp="1"/>
          </p:cNvSpPr>
          <p:nvPr>
            <p:ph idx="1"/>
          </p:nvPr>
        </p:nvSpPr>
        <p:spPr/>
        <p:txBody>
          <a:bodyPr/>
          <a:lstStyle/>
          <a:p>
            <a:r>
              <a:rPr lang="en-US" dirty="0" smtClean="0"/>
              <a:t>When the sail is Adventure is steered of course by storms and forced to go in to land for want of fresh water,Gulliver is abandoned by his companions and found by a farmer who is 72 feet(22m)tall. </a:t>
            </a:r>
            <a:endParaRPr lang="en-IN" dirty="0"/>
          </a:p>
        </p:txBody>
      </p:sp>
      <p:pic>
        <p:nvPicPr>
          <p:cNvPr id="4099" name="Picture 3" descr="C:\Users\AMAN\Desktop\gulliver\220px-Gulliver[1].jpg"/>
          <p:cNvPicPr>
            <a:picLocks noChangeAspect="1" noChangeArrowheads="1"/>
          </p:cNvPicPr>
          <p:nvPr/>
        </p:nvPicPr>
        <p:blipFill>
          <a:blip r:embed="rId3"/>
          <a:srcRect/>
          <a:stretch>
            <a:fillRect/>
          </a:stretch>
        </p:blipFill>
        <p:spPr bwMode="auto">
          <a:xfrm>
            <a:off x="857224" y="3571876"/>
            <a:ext cx="7352399" cy="2857520"/>
          </a:xfrm>
          <a:prstGeom prst="rect">
            <a:avLst/>
          </a:prstGeom>
          <a:noFill/>
        </p:spPr>
      </p:pic>
    </p:spTree>
  </p:cSld>
  <p:clrMapOvr>
    <a:masterClrMapping/>
  </p:clrMapOvr>
  <p:transition spd="slow">
    <p:pull dir="d"/>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32732"/>
          </a:xfrm>
        </p:spPr>
        <p:txBody>
          <a:bodyPr/>
          <a:lstStyle/>
          <a:p>
            <a:r>
              <a:rPr lang="en-US" dirty="0" smtClean="0"/>
              <a:t>                                                      </a:t>
            </a:r>
            <a:endParaRPr lang="en-IN" dirty="0"/>
          </a:p>
        </p:txBody>
      </p:sp>
      <p:sp>
        <p:nvSpPr>
          <p:cNvPr id="3" name="Content Placeholder 2"/>
          <p:cNvSpPr>
            <a:spLocks noGrp="1"/>
          </p:cNvSpPr>
          <p:nvPr>
            <p:ph idx="1"/>
          </p:nvPr>
        </p:nvSpPr>
        <p:spPr>
          <a:xfrm>
            <a:off x="457200" y="1285860"/>
            <a:ext cx="8229600" cy="5038740"/>
          </a:xfrm>
        </p:spPr>
        <p:txBody>
          <a:bodyPr>
            <a:normAutofit/>
          </a:bodyPr>
          <a:lstStyle/>
          <a:p>
            <a:r>
              <a:rPr lang="en-US" dirty="0" smtClean="0">
                <a:solidFill>
                  <a:schemeClr val="accent5">
                    <a:lumMod val="75000"/>
                  </a:schemeClr>
                </a:solidFill>
              </a:rPr>
              <a:t>After Gulliver’s ship is attacked by pirates, he is marooned close to a desolate rocky island, near India. Fortunately he is rescued by the flying island of Laputa,a kingdom devoted to the arts of music and mathematics but unable to use them for practical ends.</a:t>
            </a:r>
          </a:p>
          <a:p>
            <a:r>
              <a:rPr lang="en-US" dirty="0" smtClean="0">
                <a:solidFill>
                  <a:schemeClr val="accent5">
                    <a:lumMod val="75000"/>
                  </a:schemeClr>
                </a:solidFill>
              </a:rPr>
              <a:t>Laputa’s method of throwing rocks at rebellious surface cities also seems the first time that aerial bombardment was conceived as a method of warfare. While their, he tours the country as the guest of low-ranking courtier and sees the ruin brought about by blind pursuit of science without practical results.</a:t>
            </a:r>
            <a:endParaRPr lang="en-IN" dirty="0">
              <a:solidFill>
                <a:schemeClr val="accent5">
                  <a:lumMod val="75000"/>
                </a:schemeClr>
              </a:solidFill>
            </a:endParaRPr>
          </a:p>
        </p:txBody>
      </p:sp>
      <p:sp>
        <p:nvSpPr>
          <p:cNvPr id="5" name="Rectangle 4"/>
          <p:cNvSpPr/>
          <p:nvPr/>
        </p:nvSpPr>
        <p:spPr>
          <a:xfrm>
            <a:off x="500034" y="357166"/>
            <a:ext cx="821537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Voyage to the </a:t>
            </a: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Laputa</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wipe/>
    <p:sndAc>
      <p:stSnd>
        <p:snd r:embed="rId2" name="explode.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br>
              <a:rPr lang="en-US" dirty="0" smtClean="0"/>
            </a:br>
            <a:r>
              <a:rPr lang="en-US" dirty="0" smtClean="0"/>
              <a:t>                                                                </a:t>
            </a:r>
            <a:endParaRPr lang="en-IN" dirty="0"/>
          </a:p>
        </p:txBody>
      </p:sp>
      <p:pic>
        <p:nvPicPr>
          <p:cNvPr id="5122" name="Picture 2" descr="C:\Users\AMAN\Desktop\gulliver\220px-Laputa_-_Grandville[1].jpg"/>
          <p:cNvPicPr>
            <a:picLocks noGrp="1" noChangeAspect="1" noChangeArrowheads="1"/>
          </p:cNvPicPr>
          <p:nvPr>
            <p:ph idx="1"/>
          </p:nvPr>
        </p:nvPicPr>
        <p:blipFill>
          <a:blip r:embed="rId3"/>
          <a:srcRect/>
          <a:stretch>
            <a:fillRect/>
          </a:stretch>
        </p:blipFill>
        <p:spPr bwMode="auto">
          <a:xfrm>
            <a:off x="785786" y="1214422"/>
            <a:ext cx="7715304" cy="5286412"/>
          </a:xfrm>
          <a:prstGeom prst="rect">
            <a:avLst/>
          </a:prstGeom>
          <a:noFill/>
        </p:spPr>
      </p:pic>
    </p:spTree>
  </p:cSld>
  <p:clrMapOvr>
    <a:masterClrMapping/>
  </p:clrMapOvr>
  <p:transition spd="slow">
    <p:wipe dir="r"/>
    <p:sndAc>
      <p:stSnd>
        <p:snd r:embed="rId2" name="wind.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GIANT TREE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 </a:t>
            </a:r>
            <a:r>
              <a:rPr lang="en-US" dirty="0" err="1" smtClean="0"/>
              <a:t>Wawona</a:t>
            </a:r>
            <a:r>
              <a:rPr lang="en-US" dirty="0" smtClean="0"/>
              <a:t> Tree in the </a:t>
            </a:r>
            <a:r>
              <a:rPr lang="en-US" dirty="0" err="1" smtClean="0"/>
              <a:t>Manposa</a:t>
            </a:r>
            <a:r>
              <a:rPr lang="en-US" dirty="0" smtClean="0"/>
              <a:t> Grove of Big Trees, stands in the Yosemite Valley, California. The </a:t>
            </a:r>
            <a:r>
              <a:rPr lang="en-US" dirty="0" err="1" smtClean="0"/>
              <a:t>Wawona</a:t>
            </a:r>
            <a:r>
              <a:rPr lang="en-US" dirty="0" smtClean="0"/>
              <a:t> Tree is 227 feet tall and 90 feet in circumference. Six hundred giant sequoias have been growing in this grove for centuries and they are the largest and oldest trees in the world.</a:t>
            </a:r>
            <a:endParaRPr lang="en-US" dirty="0"/>
          </a:p>
        </p:txBody>
      </p:sp>
      <p:pic>
        <p:nvPicPr>
          <p:cNvPr id="1026" name="Picture 2"/>
          <p:cNvPicPr>
            <a:picLocks noGrp="1" noChangeAspect="1" noChangeArrowheads="1"/>
          </p:cNvPicPr>
          <p:nvPr>
            <p:ph sz="half" idx="2"/>
          </p:nvPr>
        </p:nvPicPr>
        <p:blipFill>
          <a:blip r:embed="rId2"/>
          <a:srcRect/>
          <a:stretch>
            <a:fillRect/>
          </a:stretch>
        </p:blipFill>
        <p:spPr bwMode="auto">
          <a:xfrm>
            <a:off x="5214122" y="1920875"/>
            <a:ext cx="2906756" cy="443388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GIANT BIRD</a:t>
            </a:r>
            <a:endParaRPr lang="en-US" dirty="0"/>
          </a:p>
        </p:txBody>
      </p:sp>
      <p:sp>
        <p:nvSpPr>
          <p:cNvPr id="5" name="Content Placeholder 4"/>
          <p:cNvSpPr>
            <a:spLocks noGrp="1"/>
          </p:cNvSpPr>
          <p:nvPr>
            <p:ph sz="half" idx="2"/>
          </p:nvPr>
        </p:nvSpPr>
        <p:spPr/>
        <p:txBody>
          <a:bodyPr/>
          <a:lstStyle/>
          <a:p>
            <a:r>
              <a:rPr lang="en-US" dirty="0" smtClean="0"/>
              <a:t>Fossilized remains of a </a:t>
            </a:r>
            <a:r>
              <a:rPr lang="en-US" b="1" dirty="0" smtClean="0"/>
              <a:t>giant bird</a:t>
            </a:r>
            <a:r>
              <a:rPr lang="en-US" dirty="0" smtClean="0"/>
              <a:t>-like dinosaur have been dug out recently </a:t>
            </a:r>
            <a:r>
              <a:rPr lang="en-US" b="1" dirty="0" smtClean="0"/>
              <a:t>...</a:t>
            </a:r>
            <a:endParaRPr lang="en-US" dirty="0" smtClean="0"/>
          </a:p>
          <a:p>
            <a:endParaRPr lang="en-US" dirty="0"/>
          </a:p>
        </p:txBody>
      </p:sp>
      <p:pic>
        <p:nvPicPr>
          <p:cNvPr id="2050" name="Picture 2"/>
          <p:cNvPicPr>
            <a:picLocks noGrp="1" noChangeAspect="1" noChangeArrowheads="1"/>
          </p:cNvPicPr>
          <p:nvPr>
            <p:ph sz="half" idx="1"/>
          </p:nvPr>
        </p:nvPicPr>
        <p:blipFill>
          <a:blip r:embed="rId2"/>
          <a:srcRect/>
          <a:stretch>
            <a:fillRect/>
          </a:stretch>
        </p:blipFill>
        <p:spPr bwMode="auto">
          <a:xfrm>
            <a:off x="762000" y="2143117"/>
            <a:ext cx="3429000" cy="309484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GIANT LAND ANIMAL</a:t>
            </a:r>
            <a:endParaRPr lang="en-US" dirty="0"/>
          </a:p>
        </p:txBody>
      </p:sp>
      <p:sp>
        <p:nvSpPr>
          <p:cNvPr id="5" name="Content Placeholder 4"/>
          <p:cNvSpPr>
            <a:spLocks noGrp="1"/>
          </p:cNvSpPr>
          <p:nvPr>
            <p:ph sz="half" idx="2"/>
          </p:nvPr>
        </p:nvSpPr>
        <p:spPr/>
        <p:txBody>
          <a:bodyPr/>
          <a:lstStyle/>
          <a:p>
            <a:r>
              <a:rPr lang="en-US" dirty="0" smtClean="0"/>
              <a:t>he largest </a:t>
            </a:r>
            <a:r>
              <a:rPr lang="en-US" b="1" dirty="0" smtClean="0"/>
              <a:t>land animal</a:t>
            </a:r>
            <a:r>
              <a:rPr lang="en-US" dirty="0" smtClean="0"/>
              <a:t> on the planet, the African elephant, </a:t>
            </a:r>
            <a:endParaRPr lang="en-US" dirty="0"/>
          </a:p>
        </p:txBody>
      </p:sp>
      <p:pic>
        <p:nvPicPr>
          <p:cNvPr id="3074" name="Picture 2"/>
          <p:cNvPicPr>
            <a:picLocks noGrp="1" noChangeAspect="1" noChangeArrowheads="1"/>
          </p:cNvPicPr>
          <p:nvPr>
            <p:ph sz="half" idx="1"/>
          </p:nvPr>
        </p:nvPicPr>
        <p:blipFill>
          <a:blip r:embed="rId2"/>
          <a:srcRect/>
          <a:stretch>
            <a:fillRect/>
          </a:stretch>
        </p:blipFill>
        <p:spPr bwMode="auto">
          <a:xfrm>
            <a:off x="571500" y="2709069"/>
            <a:ext cx="3810000" cy="28575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TotalTime>
  <Words>354</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 </vt:lpstr>
      <vt:lpstr>                                                                                                                                    </vt:lpstr>
      <vt:lpstr>                                                           </vt:lpstr>
      <vt:lpstr>                                                          </vt:lpstr>
      <vt:lpstr>                                                      </vt:lpstr>
      <vt:lpstr>                                                                                                                           </vt:lpstr>
      <vt:lpstr>            A     GIANT TREE</vt:lpstr>
      <vt:lpstr>            A GIANT BIRD</vt:lpstr>
      <vt:lpstr>A GIANT LAND ANIMAL</vt:lpstr>
      <vt:lpstr>A GAINT WATER CREATURE </vt:lpstr>
      <vt:lpstr>A Maneater: The saltwater crocodile is the largest reptile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AMAN</dc:creator>
  <cp:lastModifiedBy>compaq</cp:lastModifiedBy>
  <cp:revision>14</cp:revision>
  <dcterms:created xsi:type="dcterms:W3CDTF">2011-07-20T10:34:28Z</dcterms:created>
  <dcterms:modified xsi:type="dcterms:W3CDTF">2011-09-01T15:02:44Z</dcterms:modified>
</cp:coreProperties>
</file>