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7" r:id="rId2"/>
    <p:sldId id="265" r:id="rId3"/>
    <p:sldId id="258" r:id="rId4"/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8" r:id="rId1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04" y="-1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B5CDE2-641B-44C9-BF9A-D128B0EEE695}" type="datetimeFigureOut">
              <a:rPr lang="en-US" smtClean="0"/>
              <a:t>7/13/2009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39F84B-2DAA-45F9-AA49-391A3EFA5C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9F84B-2DAA-45F9-AA49-391A3EFA5C9D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4A66-BEB5-4D17-A1F9-5E47ACAB92B5}" type="datetimeFigureOut">
              <a:rPr lang="en-US" smtClean="0"/>
              <a:t>7/13/2009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C96A-F4CE-4D9B-A713-7BA85DA82AA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4A66-BEB5-4D17-A1F9-5E47ACAB92B5}" type="datetimeFigureOut">
              <a:rPr lang="en-US" smtClean="0"/>
              <a:t>7/13/2009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C96A-F4CE-4D9B-A713-7BA85DA82A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4A66-BEB5-4D17-A1F9-5E47ACAB92B5}" type="datetimeFigureOut">
              <a:rPr lang="en-US" smtClean="0"/>
              <a:t>7/13/2009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C96A-F4CE-4D9B-A713-7BA85DA82A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4A66-BEB5-4D17-A1F9-5E47ACAB92B5}" type="datetimeFigureOut">
              <a:rPr lang="en-US" smtClean="0"/>
              <a:t>7/13/2009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C96A-F4CE-4D9B-A713-7BA85DA82A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4A66-BEB5-4D17-A1F9-5E47ACAB92B5}" type="datetimeFigureOut">
              <a:rPr lang="en-US" smtClean="0"/>
              <a:t>7/13/2009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C96A-F4CE-4D9B-A713-7BA85DA82AA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4A66-BEB5-4D17-A1F9-5E47ACAB92B5}" type="datetimeFigureOut">
              <a:rPr lang="en-US" smtClean="0"/>
              <a:t>7/13/2009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C96A-F4CE-4D9B-A713-7BA85DA82A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4A66-BEB5-4D17-A1F9-5E47ACAB92B5}" type="datetimeFigureOut">
              <a:rPr lang="en-US" smtClean="0"/>
              <a:t>7/13/2009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C96A-F4CE-4D9B-A713-7BA85DA82A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4A66-BEB5-4D17-A1F9-5E47ACAB92B5}" type="datetimeFigureOut">
              <a:rPr lang="en-US" smtClean="0"/>
              <a:t>7/13/2009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C96A-F4CE-4D9B-A713-7BA85DA82A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4A66-BEB5-4D17-A1F9-5E47ACAB92B5}" type="datetimeFigureOut">
              <a:rPr lang="en-US" smtClean="0"/>
              <a:t>7/13/2009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C96A-F4CE-4D9B-A713-7BA85DA82A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4A66-BEB5-4D17-A1F9-5E47ACAB92B5}" type="datetimeFigureOut">
              <a:rPr lang="en-US" smtClean="0"/>
              <a:t>7/13/2009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C96A-F4CE-4D9B-A713-7BA85DA82A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4A66-BEB5-4D17-A1F9-5E47ACAB92B5}" type="datetimeFigureOut">
              <a:rPr lang="en-US" smtClean="0"/>
              <a:t>7/13/2009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0F26C96A-F4CE-4D9B-A713-7BA85DA82AA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354A66-BEB5-4D17-A1F9-5E47ACAB92B5}" type="datetimeFigureOut">
              <a:rPr lang="en-US" smtClean="0"/>
              <a:t>7/13/2009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26C96A-F4CE-4D9B-A713-7BA85DA82AA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freeapplique.com/applique.data/redbhlrg.jpg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ree sewing patterns - free applique patterns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31670" t="20527" r="34247" b="37882"/>
          <a:stretch>
            <a:fillRect/>
          </a:stretch>
        </p:blipFill>
        <p:spPr bwMode="auto">
          <a:xfrm>
            <a:off x="3581400" y="0"/>
            <a:ext cx="3276600" cy="4572000"/>
          </a:xfrm>
          <a:prstGeom prst="rect">
            <a:avLst/>
          </a:prstGeom>
          <a:noFill/>
        </p:spPr>
      </p:pic>
      <p:pic>
        <p:nvPicPr>
          <p:cNvPr id="6" name="Picture 2" descr="Free sewing patterns - free applique patterns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23744" t="20584" r="34247" b="37882"/>
          <a:stretch>
            <a:fillRect/>
          </a:stretch>
        </p:blipFill>
        <p:spPr bwMode="auto">
          <a:xfrm>
            <a:off x="0" y="4572000"/>
            <a:ext cx="3657600" cy="4572000"/>
          </a:xfrm>
          <a:prstGeom prst="rect">
            <a:avLst/>
          </a:prstGeom>
          <a:noFill/>
        </p:spPr>
      </p:pic>
      <p:pic>
        <p:nvPicPr>
          <p:cNvPr id="7" name="Picture 2" descr="Free sewing patterns - free applique patterns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23744" t="20584" r="34247" b="37882"/>
          <a:stretch>
            <a:fillRect/>
          </a:stretch>
        </p:blipFill>
        <p:spPr bwMode="auto">
          <a:xfrm>
            <a:off x="0" y="0"/>
            <a:ext cx="3657600" cy="4572000"/>
          </a:xfrm>
          <a:prstGeom prst="rect">
            <a:avLst/>
          </a:prstGeom>
          <a:noFill/>
        </p:spPr>
      </p:pic>
      <p:pic>
        <p:nvPicPr>
          <p:cNvPr id="8" name="Picture 2" descr="Free sewing patterns - free applique patterns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31670" t="20527" r="34247" b="37882"/>
          <a:stretch>
            <a:fillRect/>
          </a:stretch>
        </p:blipFill>
        <p:spPr bwMode="auto">
          <a:xfrm>
            <a:off x="3581400" y="4572000"/>
            <a:ext cx="32766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dfieldRipplesMagicFlowers.jpg image by ssjune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0" y="609600"/>
            <a:ext cx="3200400" cy="5689600"/>
          </a:xfrm>
          <a:prstGeom prst="rect">
            <a:avLst/>
          </a:prstGeom>
          <a:noFill/>
        </p:spPr>
      </p:pic>
      <p:pic>
        <p:nvPicPr>
          <p:cNvPr id="5" name="Picture 4" descr="RedfieldRipplesMagicFlowers.jpg image by ssjune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8850" y="609600"/>
            <a:ext cx="3323492" cy="5689600"/>
          </a:xfrm>
          <a:prstGeom prst="rect">
            <a:avLst/>
          </a:prstGeom>
          <a:noFill/>
        </p:spPr>
      </p:pic>
      <p:pic>
        <p:nvPicPr>
          <p:cNvPr id="6" name="Picture 5" descr="RedfieldRipplesMagicFlowers.jpg image by ssjune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0" y="3251200"/>
            <a:ext cx="3323492" cy="5689600"/>
          </a:xfrm>
          <a:prstGeom prst="rect">
            <a:avLst/>
          </a:prstGeom>
          <a:noFill/>
        </p:spPr>
      </p:pic>
      <p:pic>
        <p:nvPicPr>
          <p:cNvPr id="7" name="Picture 6" descr="RedfieldRipplesMagicFlowers.jpg image by ssjune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3149600"/>
            <a:ext cx="3200400" cy="568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RedfieldRipplesMagicFlowers.jpg image by ssjune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0150" y="609599"/>
            <a:ext cx="1657350" cy="3173047"/>
          </a:xfrm>
          <a:prstGeom prst="rect">
            <a:avLst/>
          </a:prstGeom>
          <a:noFill/>
        </p:spPr>
      </p:pic>
      <p:pic>
        <p:nvPicPr>
          <p:cNvPr id="3" name="Picture 2" descr="RedfieldRipplesMagicFlowers.jpg image by ssjune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86050" y="609600"/>
            <a:ext cx="1721094" cy="3173045"/>
          </a:xfrm>
          <a:prstGeom prst="rect">
            <a:avLst/>
          </a:prstGeom>
          <a:noFill/>
        </p:spPr>
      </p:pic>
      <p:pic>
        <p:nvPicPr>
          <p:cNvPr id="4" name="Picture 3" descr="RedfieldRipplesMagicFlowers.jpg image by ssjune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0150" y="3251200"/>
            <a:ext cx="1721094" cy="3173045"/>
          </a:xfrm>
          <a:prstGeom prst="rect">
            <a:avLst/>
          </a:prstGeom>
          <a:noFill/>
        </p:spPr>
      </p:pic>
      <p:pic>
        <p:nvPicPr>
          <p:cNvPr id="5" name="Picture 4" descr="RedfieldRipplesMagicFlowers.jpg image by ssjune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3149599"/>
            <a:ext cx="1657350" cy="31730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Just Windows by shawi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016" y="-2235200"/>
            <a:ext cx="3943350" cy="4673600"/>
          </a:xfrm>
          <a:prstGeom prst="rect">
            <a:avLst/>
          </a:prstGeom>
          <a:noFill/>
        </p:spPr>
      </p:pic>
      <p:pic>
        <p:nvPicPr>
          <p:cNvPr id="20484" name="Picture 4" descr="Just Windows by shawi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016" y="-2235200"/>
            <a:ext cx="3943350" cy="4673600"/>
          </a:xfrm>
          <a:prstGeom prst="rect">
            <a:avLst/>
          </a:prstGeom>
          <a:noFill/>
        </p:spPr>
      </p:pic>
      <p:pic>
        <p:nvPicPr>
          <p:cNvPr id="20486" name="Picture 6" descr="http://images-3.redbubble.net/img/art/backingcolor:white/product:greeting-card/view:preview/3377548-2-just-window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67605"/>
            <a:ext cx="6400800" cy="8076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freeapplique.com/applique.data/angel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71650" y="-2946400"/>
            <a:ext cx="3714750" cy="10960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dfieldRipplesMagicFlowers.jpg image by ssjune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3429001" y="4648201"/>
            <a:ext cx="3429000" cy="4495800"/>
          </a:xfrm>
          <a:prstGeom prst="rect">
            <a:avLst/>
          </a:prstGeom>
          <a:noFill/>
        </p:spPr>
      </p:pic>
      <p:pic>
        <p:nvPicPr>
          <p:cNvPr id="8" name="Picture 7" descr="RedfieldRipplesMagicFlowers.jpg image by ssjune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0" y="4648200"/>
            <a:ext cx="3429000" cy="4495800"/>
          </a:xfrm>
          <a:prstGeom prst="rect">
            <a:avLst/>
          </a:prstGeom>
          <a:noFill/>
        </p:spPr>
      </p:pic>
      <p:pic>
        <p:nvPicPr>
          <p:cNvPr id="9" name="Picture 8" descr="RedfieldRipplesMagicFlowers.jpg image by ssjune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0"/>
            <a:ext cx="3429000" cy="4648200"/>
          </a:xfrm>
          <a:prstGeom prst="rect">
            <a:avLst/>
          </a:prstGeom>
          <a:noFill/>
        </p:spPr>
      </p:pic>
      <p:pic>
        <p:nvPicPr>
          <p:cNvPr id="10" name="Picture 9" descr="RedfieldRipplesMagicFlowers.jpg image by ssjune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429000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edfieldRipplesMagicFlowers.jpg image by ssjune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" y="1"/>
            <a:ext cx="5715000" cy="115065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rbandebris.typepad.com/.a/6a00d8341c479753ef00e5540944e58833-320w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" y="-182033"/>
            <a:ext cx="6810375" cy="93260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urbandebris.typepad.com/.a/6a00d8341c479753ef00e5540944e58833-320w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1295399" y="1295402"/>
            <a:ext cx="9448800" cy="68580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RedfieldRipplesMagicFlowers.jpg image by ssjune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" y="406400"/>
            <a:ext cx="5543550" cy="822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olorfulShapes.gif Colorful Shapes image by KillahhKenzie"/>
          <p:cNvPicPr>
            <a:picLocks noChangeAspect="1" noChangeArrowheads="1"/>
          </p:cNvPicPr>
          <p:nvPr/>
        </p:nvPicPr>
        <p:blipFill>
          <a:blip r:embed="rId2"/>
          <a:srcRect t="7531" b="50858"/>
          <a:stretch>
            <a:fillRect/>
          </a:stretch>
        </p:blipFill>
        <p:spPr bwMode="auto">
          <a:xfrm>
            <a:off x="0" y="0"/>
            <a:ext cx="6858000" cy="1676400"/>
          </a:xfrm>
          <a:prstGeom prst="rect">
            <a:avLst/>
          </a:prstGeom>
          <a:noFill/>
        </p:spPr>
      </p:pic>
      <p:pic>
        <p:nvPicPr>
          <p:cNvPr id="7" name="Picture 2" descr="ColorfulShapes.gif Colorful Shapes image by KillahhKenzie"/>
          <p:cNvPicPr>
            <a:picLocks noChangeAspect="1" noChangeArrowheads="1"/>
          </p:cNvPicPr>
          <p:nvPr/>
        </p:nvPicPr>
        <p:blipFill>
          <a:blip r:embed="rId2"/>
          <a:srcRect t="7531" b="10788"/>
          <a:stretch>
            <a:fillRect/>
          </a:stretch>
        </p:blipFill>
        <p:spPr bwMode="auto">
          <a:xfrm>
            <a:off x="0" y="5181600"/>
            <a:ext cx="6858000" cy="3962400"/>
          </a:xfrm>
          <a:prstGeom prst="rect">
            <a:avLst/>
          </a:prstGeom>
          <a:noFill/>
        </p:spPr>
      </p:pic>
      <p:pic>
        <p:nvPicPr>
          <p:cNvPr id="9" name="Picture 2" descr="ColorfulShapes.gif Colorful Shapes image by KillahhKenzie"/>
          <p:cNvPicPr>
            <a:picLocks noChangeAspect="1" noChangeArrowheads="1"/>
          </p:cNvPicPr>
          <p:nvPr/>
        </p:nvPicPr>
        <p:blipFill>
          <a:blip r:embed="rId2"/>
          <a:srcRect t="7531" b="10788"/>
          <a:stretch>
            <a:fillRect/>
          </a:stretch>
        </p:blipFill>
        <p:spPr bwMode="auto">
          <a:xfrm>
            <a:off x="0" y="1600200"/>
            <a:ext cx="68580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ountryClassics.jpg PENDING $.49 image by ca_kimich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0150" y="2235201"/>
            <a:ext cx="4286250" cy="5130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RFTN-RoundButtonsExample.png Lesson 3 - Buttons image by Tunis195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0"/>
            <a:ext cx="62865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</TotalTime>
  <Words>1</Words>
  <Application>Microsoft Office PowerPoint</Application>
  <PresentationFormat>On-screen Show (4:3)</PresentationFormat>
  <Paragraphs>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abc</dc:creator>
  <cp:lastModifiedBy>abc</cp:lastModifiedBy>
  <cp:revision>11</cp:revision>
  <dcterms:created xsi:type="dcterms:W3CDTF">2009-07-13T14:57:39Z</dcterms:created>
  <dcterms:modified xsi:type="dcterms:W3CDTF">2009-07-13T16:38:44Z</dcterms:modified>
</cp:coreProperties>
</file>