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84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6" r:id="rId11"/>
    <p:sldId id="277" r:id="rId12"/>
    <p:sldId id="278" r:id="rId13"/>
    <p:sldId id="279" r:id="rId14"/>
    <p:sldId id="280" r:id="rId15"/>
    <p:sldId id="28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0058400" cy="7772400"/>
  <p:notesSz cx="9144000" cy="6858000"/>
  <p:defaultTextStyle>
    <a:defPPr>
      <a:defRPr lang="en-US"/>
    </a:defPPr>
    <a:lvl1pPr marL="0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509263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018526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527792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037053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546317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3055579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564845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4074108" algn="l" defTabSz="1018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46" autoAdjust="0"/>
  </p:normalViewPr>
  <p:slideViewPr>
    <p:cSldViewPr>
      <p:cViewPr varScale="1">
        <p:scale>
          <a:sx n="49" d="100"/>
          <a:sy n="49" d="100"/>
        </p:scale>
        <p:origin x="-96" y="-40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972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191B-BB37-4E51-9642-8B0507B99D60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10E4-123C-4D2A-9539-AE1A41E0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09263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18526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27792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37053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546317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055579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564845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074108" algn="l" defTabSz="1018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10E4-123C-4D2A-9539-AE1A41E04D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10E4-123C-4D2A-9539-AE1A41E04D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10E4-123C-4D2A-9539-AE1A41E04D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10E4-123C-4D2A-9539-AE1A41E04D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14600" y="3540760"/>
            <a:ext cx="6789420" cy="2146944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5670432"/>
            <a:ext cx="6789420" cy="155448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2983" y="1336993"/>
            <a:ext cx="2590800" cy="419100"/>
          </a:xfrm>
        </p:spPr>
        <p:txBody>
          <a:bodyPr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724036" y="4745626"/>
            <a:ext cx="4145280" cy="4224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9100" y="0"/>
            <a:ext cx="670560" cy="77724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03970" y="0"/>
            <a:ext cx="115130" cy="77724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89660" y="0"/>
            <a:ext cx="200059" cy="77724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55452" y="0"/>
            <a:ext cx="253308" cy="77724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6978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005840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39523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99304" y="0"/>
            <a:ext cx="0" cy="77724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7348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0025242" y="0"/>
            <a:ext cx="0" cy="7772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41120" y="0"/>
            <a:ext cx="83820" cy="77724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70560" y="3886200"/>
            <a:ext cx="1424940" cy="146812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40595" y="5515652"/>
            <a:ext cx="705566" cy="72694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200188" y="6234050"/>
            <a:ext cx="150876" cy="15544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30629" y="6559906"/>
            <a:ext cx="301752" cy="31089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95500" y="5095240"/>
            <a:ext cx="402336" cy="41452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58098" y="5585862"/>
            <a:ext cx="670560" cy="586527"/>
          </a:xfrm>
        </p:spPr>
        <p:txBody>
          <a:bodyPr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184404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2920" y="1813560"/>
            <a:ext cx="8214360" cy="552358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281680"/>
            <a:ext cx="6789420" cy="2327402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678170"/>
            <a:ext cx="6789420" cy="155448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1482" y="1332840"/>
            <a:ext cx="2590800" cy="419100"/>
          </a:xfrm>
        </p:spPr>
        <p:txBody>
          <a:bodyPr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724242" y="4742383"/>
            <a:ext cx="4145280" cy="4224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19100" y="0"/>
            <a:ext cx="670560" cy="77724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3970" y="0"/>
            <a:ext cx="115130" cy="77724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89660" y="0"/>
            <a:ext cx="200059" cy="77724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55452" y="0"/>
            <a:ext cx="253308" cy="77724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6978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05840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39523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99304" y="0"/>
            <a:ext cx="0" cy="77724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7348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41120" y="0"/>
            <a:ext cx="83820" cy="77724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70560" y="3886200"/>
            <a:ext cx="1424940" cy="14681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57175" y="5515652"/>
            <a:ext cx="705566" cy="72694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00188" y="6234050"/>
            <a:ext cx="150876" cy="15544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30629" y="6563360"/>
            <a:ext cx="301752" cy="31089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66944" y="5077206"/>
            <a:ext cx="402336" cy="41452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007738" y="0"/>
            <a:ext cx="0" cy="7772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74678" y="5585862"/>
            <a:ext cx="670560" cy="586527"/>
          </a:xfrm>
        </p:spPr>
        <p:txBody>
          <a:bodyPr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2920" y="1813560"/>
            <a:ext cx="40233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97273" y="1813560"/>
            <a:ext cx="40233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7"/>
            <a:ext cx="8298180" cy="12954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2920" y="2677160"/>
            <a:ext cx="4023360" cy="44043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9173" y="2677160"/>
            <a:ext cx="4023360" cy="44043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2920" y="1779016"/>
            <a:ext cx="4023360" cy="746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77740" y="1779016"/>
            <a:ext cx="4023360" cy="746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63930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03879" y="3634740"/>
            <a:ext cx="7150608" cy="502920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93508" y="310896"/>
            <a:ext cx="1679753" cy="5647944"/>
          </a:xfrm>
        </p:spPr>
        <p:txBody>
          <a:bodyPr/>
          <a:lstStyle>
            <a:lvl1pPr marL="0" indent="0">
              <a:spcBef>
                <a:spcPts val="446"/>
              </a:spcBef>
              <a:spcAft>
                <a:spcPts val="1114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7324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11526" y="0"/>
            <a:ext cx="0" cy="77724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90760" y="0"/>
            <a:ext cx="0" cy="77724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723120" y="0"/>
            <a:ext cx="335280" cy="7772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80694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972093" y="6477000"/>
            <a:ext cx="603504" cy="62179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5280" y="310896"/>
            <a:ext cx="6202680" cy="71713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63930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972093" y="6477000"/>
            <a:ext cx="603504" cy="62179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579990" y="3634740"/>
            <a:ext cx="7150608" cy="502920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789420" cy="77724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2378" y="300101"/>
            <a:ext cx="1676400" cy="5616854"/>
          </a:xfrm>
        </p:spPr>
        <p:txBody>
          <a:bodyPr rot="0" spcFirstLastPara="0" vertOverflow="overflow" horzOverflow="overflow" vert="horz" wrap="square" lIns="101882" tIns="50941" rIns="101882" bIns="50941" numCol="1" spcCol="305647" rtlCol="0" fromWordArt="0" anchor="t" anchorCtr="0" forceAA="0" compatLnSpc="1">
            <a:normAutofit/>
          </a:bodyPr>
          <a:lstStyle>
            <a:lvl1pPr marL="0" indent="0">
              <a:spcBef>
                <a:spcPts val="111"/>
              </a:spcBef>
              <a:spcAft>
                <a:spcPts val="446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89076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723120" y="0"/>
            <a:ext cx="335280" cy="77724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80694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87324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811526" y="0"/>
            <a:ext cx="0" cy="77724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63930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311256"/>
            <a:ext cx="8214360" cy="1295400"/>
          </a:xfrm>
          <a:prstGeom prst="rect">
            <a:avLst/>
          </a:prstGeom>
        </p:spPr>
        <p:txBody>
          <a:bodyPr vert="horz" lIns="101882" tIns="50941" rIns="101882" bIns="50941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8214360" cy="5523586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14944" y="1232499"/>
            <a:ext cx="2279904" cy="422453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1086B778-CC55-476B-82D4-5956081B0942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635865" y="4241635"/>
            <a:ext cx="3627120" cy="402336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3820" y="0"/>
            <a:ext cx="0" cy="7772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890760" y="0"/>
            <a:ext cx="0" cy="77724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723120" y="0"/>
            <a:ext cx="335280" cy="7772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0694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972093" y="6477000"/>
            <a:ext cx="603504" cy="62179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41918" y="6498590"/>
            <a:ext cx="670560" cy="590702"/>
          </a:xfrm>
          <a:prstGeom prst="rect">
            <a:avLst/>
          </a:prstGeom>
        </p:spPr>
        <p:txBody>
          <a:bodyPr vert="horz" lIns="101882" tIns="50941" rIns="101882" bIns="50941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E1E13DA8-EF88-4FC9-935D-C5E48348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ts val="669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30564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0376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72" indent="-20376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119" indent="-203765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767" indent="-20376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41414" indent="-20376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47061" indent="-20376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52709" indent="-20376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ity_Road" TargetMode="External"/><Relationship Id="rId2" Type="http://schemas.openxmlformats.org/officeDocument/2006/relationships/hyperlink" Target="http://en.wikipedia.org/wiki/Bunhill_Fiel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Lond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1" y="1219200"/>
            <a:ext cx="8549640" cy="1981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no Pro Smbd Caption" pitchFamily="18" charset="0"/>
              </a:rPr>
              <a:t>Robinson  Crusoe</a:t>
            </a:r>
            <a:endParaRPr lang="en-US" sz="6000" dirty="0">
              <a:solidFill>
                <a:srgbClr val="FF0000"/>
              </a:solidFill>
              <a:latin typeface="Arno Pro Smbd Captio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5" y="3352800"/>
            <a:ext cx="7040881" cy="1295400"/>
          </a:xfrm>
        </p:spPr>
        <p:txBody>
          <a:bodyPr>
            <a:normAutofit fontScale="925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auhaus 93" pitchFamily="82" charset="0"/>
              </a:rPr>
              <a:t>Discovers   a  Footprint</a:t>
            </a:r>
            <a:endParaRPr lang="en-US" sz="5400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64936" y="3682876"/>
            <a:ext cx="8549640" cy="3157560"/>
          </a:xfrm>
          <a:noFill/>
        </p:spPr>
        <p:txBody>
          <a:bodyPr anchor="ctr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80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ench Script MT" pitchFamily="66" charset="0"/>
                <a:ea typeface="Arial Unicode MS" pitchFamily="34" charset="-122"/>
                <a:cs typeface="Arial Unicode MS" pitchFamily="34" charset="-122"/>
              </a:rPr>
              <a:t>Daniel Defoe</a:t>
            </a:r>
            <a:r>
              <a:rPr lang="en-US" altLang="zh-CN" sz="49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49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4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  <a:ea typeface="Arial Unicode MS" pitchFamily="34" charset="-122"/>
                <a:cs typeface="Arial Unicode MS" pitchFamily="34" charset="-122"/>
              </a:rPr>
              <a:t>(1661-1731)</a:t>
            </a:r>
            <a:br>
              <a:rPr lang="en-US" altLang="zh-CN" sz="4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4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  <a:ea typeface="Arial Unicode MS" pitchFamily="34" charset="-122"/>
                <a:cs typeface="Arial Unicode MS" pitchFamily="34" charset="-122"/>
              </a:rPr>
              <a:t>Father of English Novel</a:t>
            </a:r>
            <a:r>
              <a:rPr lang="en-US" altLang="zh-CN" sz="49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/>
            </a:r>
            <a:br>
              <a:rPr lang="en-US" altLang="zh-CN" sz="49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</a:br>
            <a:r>
              <a:rPr lang="zh-CN" altLang="en-US" sz="49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zh-CN" altLang="en-US" sz="49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zh-CN" altLang="en-US" sz="490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图片 4" descr="images Crusoe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155" y="0"/>
            <a:ext cx="2060575" cy="32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4" descr="images Defo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885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11b1e7d85f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730" y="1"/>
            <a:ext cx="2614137" cy="3314065"/>
          </a:xfrm>
          <a:prstGeom prst="rect">
            <a:avLst/>
          </a:prstGeom>
          <a:noFill/>
        </p:spPr>
      </p:pic>
      <p:pic>
        <p:nvPicPr>
          <p:cNvPr id="72710" name="Picture 6" descr="b2008010815320088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0867" y="1"/>
            <a:ext cx="2966878" cy="33140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539750"/>
            <a:ext cx="9052560" cy="6369050"/>
          </a:xfrm>
        </p:spPr>
        <p:txBody>
          <a:bodyPr/>
          <a:lstStyle/>
          <a:p>
            <a:r>
              <a:rPr lang="en-US" altLang="zh-CN"/>
              <a:t>Memorial to "Daniel Defoe", </a:t>
            </a:r>
            <a:r>
              <a:rPr lang="en-US" altLang="zh-CN">
                <a:hlinkClick r:id="rId2" tooltip="Bunhill Fields"/>
              </a:rPr>
              <a:t>Bunhill Fields</a:t>
            </a:r>
            <a:r>
              <a:rPr lang="en-US" altLang="zh-CN"/>
              <a:t>, </a:t>
            </a:r>
            <a:r>
              <a:rPr lang="en-US" altLang="zh-CN">
                <a:hlinkClick r:id="rId3" tooltip="City Road"/>
              </a:rPr>
              <a:t>City Road</a:t>
            </a:r>
            <a:r>
              <a:rPr lang="en-US" altLang="zh-CN"/>
              <a:t>, </a:t>
            </a:r>
            <a:r>
              <a:rPr lang="en-US" altLang="zh-CN">
                <a:hlinkClick r:id="rId4" tooltip="London"/>
              </a:rPr>
              <a:t>London</a:t>
            </a:r>
            <a:r>
              <a:rPr lang="en-US" altLang="zh-CN"/>
              <a:t>. </a:t>
            </a:r>
          </a:p>
        </p:txBody>
      </p:sp>
      <p:pic>
        <p:nvPicPr>
          <p:cNvPr id="61444" name="Picture 4" descr="140px-IMG_3439_Daniel_De-Foe_monument_Bunhill_Fiel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6691" y="2090632"/>
            <a:ext cx="4119404" cy="4571683"/>
          </a:xfrm>
          <a:prstGeom prst="rect">
            <a:avLst/>
          </a:prstGeom>
          <a:noFill/>
        </p:spPr>
      </p:pic>
      <p:pic>
        <p:nvPicPr>
          <p:cNvPr id="61446" name="Picture 6" descr="defo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725" y="2009670"/>
            <a:ext cx="3723005" cy="4733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84777" y="2171595"/>
            <a:ext cx="7049611" cy="4323397"/>
            <a:chOff x="818" y="1076"/>
            <a:chExt cx="4436" cy="2678"/>
          </a:xfrm>
        </p:grpSpPr>
        <p:pic>
          <p:nvPicPr>
            <p:cNvPr id="16389" name="Picture 5" descr="CrusoeParchmen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8" y="1076"/>
              <a:ext cx="2062" cy="267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  <p:pic>
          <p:nvPicPr>
            <p:cNvPr id="16390" name="Picture 6" descr="Daniel%20Defoe%20-%20Robinson%20Cruso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3" y="1163"/>
              <a:ext cx="1781" cy="259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138536"/>
            <a:ext cx="9199245" cy="1468120"/>
          </a:xfrm>
        </p:spPr>
        <p:txBody>
          <a:bodyPr/>
          <a:lstStyle/>
          <a:p>
            <a:r>
              <a:rPr lang="en-US" altLang="zh-CN"/>
              <a:t>Robinson Crusoe on the Screen</a:t>
            </a:r>
          </a:p>
        </p:txBody>
      </p:sp>
      <p:pic>
        <p:nvPicPr>
          <p:cNvPr id="75780" name="Picture 4" descr="B00005U8QM_01_LZZZZZZZ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6195" y="1845945"/>
            <a:ext cx="3422650" cy="4999885"/>
          </a:xfrm>
          <a:noFill/>
          <a:ln/>
        </p:spPr>
      </p:pic>
      <p:pic>
        <p:nvPicPr>
          <p:cNvPr id="75781" name="Picture 5" descr="172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5600" y="1845945"/>
            <a:ext cx="3642678" cy="50592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II Main plot of the novel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948498"/>
            <a:ext cx="9052560" cy="56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chemeClr val="accent2"/>
                </a:solidFill>
              </a:rPr>
              <a:t>When does the story take place?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 In the middle of the 17th century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chemeClr val="accent2"/>
                </a:solidFill>
              </a:rPr>
              <a:t>Why does Crusoe leave England?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 He dreams to be a sailor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chemeClr val="accent2"/>
                </a:solidFill>
              </a:rPr>
              <a:t>When does Crusoe first settle?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 in Brazil </a:t>
            </a:r>
          </a:p>
        </p:txBody>
      </p:sp>
      <p:pic>
        <p:nvPicPr>
          <p:cNvPr id="60420" name="图片 3" descr="images isla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14799"/>
            <a:ext cx="3961925" cy="326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10049121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54320"/>
            <a:ext cx="2819400" cy="22039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7780020" cy="2209800"/>
          </a:xfrm>
        </p:spPr>
        <p:txBody>
          <a:bodyPr/>
          <a:lstStyle/>
          <a:p>
            <a:r>
              <a:rPr lang="en-US" dirty="0" smtClean="0"/>
              <a:t>CHANGE THE NOUN FORMS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00400" y="3200400"/>
            <a:ext cx="7543800" cy="3276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IMAGINE -----------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CONFUSE -----------------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EXAMINE --------------------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PROTECT -----------------------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REALISE--------------------------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188380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8465820" cy="1676400"/>
          </a:xfrm>
        </p:spPr>
        <p:txBody>
          <a:bodyPr/>
          <a:lstStyle/>
          <a:p>
            <a:r>
              <a:rPr lang="en-US" dirty="0" smtClean="0"/>
              <a:t>PAST TENSE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8542020" cy="4176912"/>
          </a:xfrm>
        </p:spPr>
        <p:txBody>
          <a:bodyPr/>
          <a:lstStyle/>
          <a:p>
            <a:r>
              <a:rPr lang="en-US" dirty="0" smtClean="0"/>
              <a:t>THINK ---------------</a:t>
            </a:r>
          </a:p>
          <a:p>
            <a:r>
              <a:rPr lang="en-US" dirty="0" smtClean="0"/>
              <a:t>BECOME -----------------</a:t>
            </a:r>
            <a:br>
              <a:rPr lang="en-US" dirty="0" smtClean="0"/>
            </a:br>
            <a:r>
              <a:rPr lang="en-US" dirty="0" smtClean="0"/>
              <a:t>SEE ---------------------------</a:t>
            </a:r>
          </a:p>
          <a:p>
            <a:r>
              <a:rPr lang="en-US" dirty="0" smtClean="0"/>
              <a:t>GO ------------------------------</a:t>
            </a:r>
          </a:p>
          <a:p>
            <a:r>
              <a:rPr lang="en-US" dirty="0" smtClean="0"/>
              <a:t>LISTEN -----------------</a:t>
            </a:r>
          </a:p>
          <a:p>
            <a:r>
              <a:rPr lang="en-US" dirty="0" smtClean="0"/>
              <a:t>IMAGINE ----------------------</a:t>
            </a:r>
          </a:p>
          <a:p>
            <a:r>
              <a:rPr lang="en-US" dirty="0" smtClean="0"/>
              <a:t>CHASE --------------------------</a:t>
            </a:r>
          </a:p>
          <a:p>
            <a:r>
              <a:rPr lang="en-US" dirty="0" smtClean="0"/>
              <a:t>RETURN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447800"/>
            <a:ext cx="2328819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 WORDS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-----------------</a:t>
            </a:r>
          </a:p>
          <a:p>
            <a:r>
              <a:rPr lang="en-US" dirty="0" smtClean="0"/>
              <a:t>INSIDE ---------------------- </a:t>
            </a:r>
          </a:p>
          <a:p>
            <a:r>
              <a:rPr lang="en-US" dirty="0" smtClean="0"/>
              <a:t>HIGHER ---------------------</a:t>
            </a:r>
          </a:p>
          <a:p>
            <a:r>
              <a:rPr lang="en-US" dirty="0" smtClean="0"/>
              <a:t>BEGIN -------------------------</a:t>
            </a:r>
          </a:p>
          <a:p>
            <a:r>
              <a:rPr lang="en-US" dirty="0" smtClean="0"/>
              <a:t>LARGER -----------------------</a:t>
            </a:r>
          </a:p>
          <a:p>
            <a:r>
              <a:rPr lang="en-US" dirty="0" smtClean="0"/>
              <a:t>LUCKILY--------------------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09600"/>
            <a:ext cx="2328819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UNJUMBLE THE SENTENCES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Alone was not Robinson an island on </a:t>
            </a:r>
          </a:p>
          <a:p>
            <a:r>
              <a:rPr lang="en-US" dirty="0" smtClean="0"/>
              <a:t>-----------------------------------------------------</a:t>
            </a:r>
          </a:p>
          <a:p>
            <a:r>
              <a:rPr lang="en-US" dirty="0" smtClean="0"/>
              <a:t>Was island inhabited </a:t>
            </a:r>
          </a:p>
          <a:p>
            <a:r>
              <a:rPr lang="en-US" dirty="0" smtClean="0"/>
              <a:t>------------------------------------------------------</a:t>
            </a:r>
          </a:p>
          <a:p>
            <a:r>
              <a:rPr lang="en-US" dirty="0" smtClean="0"/>
              <a:t>Was I afraid I now </a:t>
            </a:r>
          </a:p>
          <a:p>
            <a:r>
              <a:rPr lang="en-US" dirty="0" smtClean="0"/>
              <a:t>--------------------------------------------------------</a:t>
            </a:r>
          </a:p>
          <a:p>
            <a:r>
              <a:rPr lang="en-US" dirty="0" smtClean="0"/>
              <a:t>I around looked me </a:t>
            </a:r>
          </a:p>
          <a:p>
            <a:r>
              <a:rPr lang="en-US" dirty="0" smtClean="0"/>
              <a:t>---------------------------------------------------------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FBE4AE"/>
            </a:gs>
            <a:gs pos="36000">
              <a:schemeClr val="accent4">
                <a:alpha val="52000"/>
              </a:schemeClr>
            </a:gs>
            <a:gs pos="0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4724399" y="152400"/>
            <a:ext cx="5181601" cy="45719"/>
          </a:xfrm>
        </p:spPr>
        <p:txBody>
          <a:bodyPr>
            <a:normAutofit fontScale="90000"/>
          </a:bodyPr>
          <a:lstStyle/>
          <a:p>
            <a:endParaRPr lang="en-US" sz="3200" b="0" dirty="0">
              <a:latin typeface="Adobe Casl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04800"/>
            <a:ext cx="5410200" cy="7467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>                                                                                     </a:t>
            </a: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Arno Pro Smbd Caption" pitchFamily="18" charset="0"/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>Robinson Crusoe’s ship had been destroyed by the sea. He had been alone for many years and longed for company. One day he discovers a footprint on the sand. Let’s find what he did then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9100" y="0"/>
            <a:ext cx="511302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 to make  a story 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12925"/>
            <a:ext cx="6629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this picture carefully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Where did you see the footprints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199" y="2971800"/>
            <a:ext cx="3048001" cy="393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smtClean="0"/>
              <a:t>is </a:t>
            </a:r>
            <a:r>
              <a:rPr lang="en-US" smtClean="0"/>
              <a:t>the footprint </a:t>
            </a:r>
            <a:r>
              <a:rPr lang="en-US" dirty="0" smtClean="0"/>
              <a:t>of the first man on the moon . His name was----------------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67000"/>
            <a:ext cx="52577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First man on moon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238" y="2867819"/>
            <a:ext cx="40227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4600" y="762000"/>
            <a:ext cx="6789420" cy="2133600"/>
          </a:xfrm>
        </p:spPr>
        <p:txBody>
          <a:bodyPr/>
          <a:lstStyle/>
          <a:p>
            <a:r>
              <a:rPr lang="en-US" dirty="0" smtClean="0"/>
              <a:t>How would you feel if you saw unknown foot print outside your </a:t>
            </a:r>
            <a:r>
              <a:rPr lang="en-US" dirty="0" err="1" smtClean="0"/>
              <a:t>frontdoor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14600" y="2971800"/>
            <a:ext cx="6789420" cy="425311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are alone at home and suddenly someone knock at your door ,what would you do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 hidden="1"/>
          <p:cNvSpPr>
            <a:spLocks noGrp="1"/>
          </p:cNvSpPr>
          <p:nvPr>
            <p:ph type="title"/>
          </p:nvPr>
        </p:nvSpPr>
        <p:spPr>
          <a:xfrm>
            <a:off x="2514600" y="4343400"/>
            <a:ext cx="6789420" cy="12656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58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0" y="4419600"/>
            <a:ext cx="100584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One day, when I was going towards my boat, I was surprised to see the footprint of A man on the sand.</a:t>
            </a:r>
          </a:p>
          <a:p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I stood amazed!  I listened; I looked around me; </a:t>
            </a:r>
          </a:p>
          <a:p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I could neither hear nor see anything. I went up higher to look down; I went up the shore and down</a:t>
            </a:r>
          </a:p>
          <a:p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the shore , but it was no good; I could find no other</a:t>
            </a:r>
          </a:p>
          <a:p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footprint but that one. I went to it again to see if there were any more footprints and to tell if it had</a:t>
            </a:r>
          </a:p>
          <a:p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been my imagination. But I was not mistaken for, there was exactly the print of a foot-</a:t>
            </a:r>
            <a:r>
              <a:rPr lang="en-US" sz="2800" spc="300" dirty="0" err="1" smtClean="0">
                <a:solidFill>
                  <a:schemeClr val="accent2">
                    <a:lumMod val="50000"/>
                  </a:schemeClr>
                </a:solidFill>
              </a:rPr>
              <a:t>toes,heel,every</a:t>
            </a:r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 part of a</a:t>
            </a:r>
          </a:p>
          <a:p>
            <a:r>
              <a:rPr lang="en-US" sz="2800" spc="300" dirty="0" smtClean="0">
                <a:solidFill>
                  <a:schemeClr val="accent2">
                    <a:lumMod val="50000"/>
                  </a:schemeClr>
                </a:solidFill>
              </a:rPr>
              <a:t>foot. I couldn’t imagine how it came there.</a:t>
            </a:r>
          </a:p>
          <a:p>
            <a:endParaRPr lang="en-US" sz="2800" spc="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spc="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spc="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 hidden="1"/>
          <p:cNvSpPr>
            <a:spLocks noGrp="1"/>
          </p:cNvSpPr>
          <p:nvPr>
            <p:ph type="title"/>
          </p:nvPr>
        </p:nvSpPr>
        <p:spPr>
          <a:xfrm>
            <a:off x="2514600" y="4343400"/>
            <a:ext cx="6789420" cy="126568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0" y="4953000"/>
            <a:ext cx="100584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2400" spc="300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I stayed a long time thinking, but became more confused.</a:t>
            </a:r>
          </a:p>
          <a:p>
            <a:r>
              <a:rPr lang="en-US" sz="2400" spc="300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At last I returned home very frightened, looking behind me after every two or three steps, mistaking every bush and tree to be a man.</a:t>
            </a:r>
          </a:p>
          <a:p>
            <a:r>
              <a:rPr lang="en-US" sz="2400" spc="300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When I came to my cave, I ran inside it, as if was being chased, I don’t remember whether I used the ladder or went in by the hole in the rock, which I called the door. I ran for cover, faster than any animal could run. </a:t>
            </a:r>
            <a:endParaRPr lang="en-US" sz="2400" spc="300" dirty="0">
              <a:solidFill>
                <a:schemeClr val="accent2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6826" t="11111" r="18750" b="11111"/>
          <a:stretch>
            <a:fillRect/>
          </a:stretch>
        </p:blipFill>
        <p:spPr bwMode="auto">
          <a:xfrm>
            <a:off x="0" y="0"/>
            <a:ext cx="100584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4419600" y="300101"/>
            <a:ext cx="4699178" cy="5616854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I didn’t sleep that night. The more I thought about what I had seen, the more afraid I became. I thought it could one of the savages of mainland who had wandered out the sea, in a small boat.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29051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Luckily I was not on the shore at that time, but what if he had seen my boat! If he had seen the boat he would have </a:t>
            </a:r>
            <a:r>
              <a:rPr lang="en-US" sz="2000" dirty="0" err="1" smtClean="0"/>
              <a:t>realised</a:t>
            </a:r>
            <a:r>
              <a:rPr lang="en-US" sz="2000" dirty="0" smtClean="0"/>
              <a:t> that someone lived in the island  and would soon return with others to kill and eat me.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2000"/>
            <a:ext cx="11962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57201"/>
            <a:ext cx="388620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And so I lay fearful for many days and prayed for </a:t>
            </a:r>
          </a:p>
          <a:p>
            <a:r>
              <a:rPr lang="en-US" dirty="0" smtClean="0"/>
              <a:t>protection . In doing so I was much comforted and began going out to investigate. But even now as I went forward, I looked behind me frequently. Because I was still very frightened 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1"/>
            <a:ext cx="35814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However, as I went about for two or three days and saw nothing I became a little bolder. I decided to go down to shore again and examine the footprint once more. I decided to measure it with my own footmark.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1"/>
            <a:ext cx="2328819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I came closer to the footprint, I </a:t>
            </a:r>
            <a:r>
              <a:rPr lang="en-US" dirty="0" err="1" smtClean="0"/>
              <a:t>realised</a:t>
            </a:r>
            <a:r>
              <a:rPr lang="en-US" dirty="0" smtClean="0"/>
              <a:t> that it could not be my footprint because I had not come to this part of the beach since a long time. Secondly, as I placed foot alongside that footprint, it seemed larger than my own.</a:t>
            </a:r>
          </a:p>
          <a:p>
            <a:r>
              <a:rPr lang="en-US" dirty="0" smtClean="0"/>
              <a:t>My fear returned! I went home again, believing that there someone there.</a:t>
            </a:r>
          </a:p>
          <a:p>
            <a:r>
              <a:rPr lang="en-US" dirty="0" smtClean="0"/>
              <a:t>The island was inhabited!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1"/>
            <a:ext cx="2328819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719</Words>
  <Application>Microsoft Office PowerPoint</Application>
  <PresentationFormat>Custom</PresentationFormat>
  <Paragraphs>90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Robinson  Crusoe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Daniel Defoe (1661-1731) Father of English Novel  </vt:lpstr>
      <vt:lpstr>Slide 13</vt:lpstr>
      <vt:lpstr>Slide 14</vt:lpstr>
      <vt:lpstr>Robinson Crusoe on the Screen</vt:lpstr>
      <vt:lpstr>II Main plot of the novel</vt:lpstr>
      <vt:lpstr>CHANGE THE NOUN FORMS </vt:lpstr>
      <vt:lpstr>PAST TENSE </vt:lpstr>
      <vt:lpstr>OPPOSITE WORDS </vt:lpstr>
      <vt:lpstr>UNJUMBLE THE SENTENCES </vt:lpstr>
      <vt:lpstr>Try  to make  a story </vt:lpstr>
      <vt:lpstr>Observe this picture carefully </vt:lpstr>
      <vt:lpstr>This is the footprint of the first man on the moon . His name was----------------</vt:lpstr>
      <vt:lpstr>Slide 24</vt:lpstr>
      <vt:lpstr>How would you feel if you saw unknown foot print outside your frontdoor</vt:lpstr>
      <vt:lpstr>If you are alone at home and suddenly someone knock at your door ,what would you 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Rawat</dc:creator>
  <cp:lastModifiedBy>compaq</cp:lastModifiedBy>
  <cp:revision>34</cp:revision>
  <dcterms:created xsi:type="dcterms:W3CDTF">2011-06-06T16:28:06Z</dcterms:created>
  <dcterms:modified xsi:type="dcterms:W3CDTF">2011-08-30T15:18:44Z</dcterms:modified>
</cp:coreProperties>
</file>