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7" r:id="rId4"/>
    <p:sldId id="256" r:id="rId5"/>
    <p:sldId id="257" r:id="rId6"/>
    <p:sldId id="258" r:id="rId7"/>
    <p:sldId id="265" r:id="rId8"/>
    <p:sldId id="266" r:id="rId9"/>
    <p:sldId id="268" r:id="rId10"/>
    <p:sldId id="269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6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3E6D-08B2-4961-984C-2085AD2BA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53D6B-CC2F-4B71-8F3D-39DD301B3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B375-E5A5-45E5-928F-3BB68ABDD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78F6-268B-4B19-94A7-0B8E581D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F5C1-73A1-4C1B-8E46-F9F0E2123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E04C-BDB3-4C7F-81CD-112B66AB1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A7B32-9C34-4D5E-A8D2-A1991FB5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F6DE-F6D9-4E6C-B005-2AA9D29A0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A6D8-15D7-4B90-B84F-38A7733C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CFCD-C04D-4381-B88F-5D4AFF04F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4856-B5D8-4BDA-9772-0CCAA2A60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C3EB34-0EC9-439F-90FD-B40BB47F0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057400"/>
            <a:ext cx="9143999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Clouds</a:t>
            </a:r>
          </a:p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Class- I</a:t>
            </a:r>
          </a:p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Sub-English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20120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362200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3886200"/>
            <a:ext cx="16850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334000"/>
            <a:ext cx="18389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wing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18923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18526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124200"/>
            <a:ext cx="18605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5"/>
          <a:srcRect t="-4771" r="38405" b="42743"/>
          <a:stretch>
            <a:fillRect/>
          </a:stretch>
        </p:blipFill>
        <p:spPr bwMode="auto">
          <a:xfrm>
            <a:off x="4038600" y="5181600"/>
            <a:ext cx="1371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057399"/>
          </a:xfrm>
        </p:spPr>
        <p:txBody>
          <a:bodyPr/>
          <a:lstStyle/>
          <a:p>
            <a:r>
              <a:rPr lang="en-US" dirty="0" smtClean="0"/>
              <a:t>Evaluation sheet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/>
          <a:p>
            <a:r>
              <a:rPr lang="en-US" dirty="0" smtClean="0"/>
              <a:t>Find out from the  poem opposite words </a:t>
            </a:r>
          </a:p>
          <a:p>
            <a:r>
              <a:rPr lang="en-US" dirty="0" smtClean="0"/>
              <a:t>Warm _________</a:t>
            </a:r>
          </a:p>
          <a:p>
            <a:r>
              <a:rPr lang="en-US" dirty="0" smtClean="0"/>
              <a:t>Big ____________</a:t>
            </a:r>
          </a:p>
          <a:p>
            <a:r>
              <a:rPr lang="en-US" dirty="0" smtClean="0"/>
              <a:t>Go ____________</a:t>
            </a:r>
          </a:p>
          <a:p>
            <a:r>
              <a:rPr lang="en-US" dirty="0" smtClean="0"/>
              <a:t>Big _____________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colour</a:t>
            </a:r>
            <a:r>
              <a:rPr lang="en-US" dirty="0" smtClean="0"/>
              <a:t> of the sky ?</a:t>
            </a:r>
          </a:p>
          <a:p>
            <a:endParaRPr lang="en-US" dirty="0" smtClean="0"/>
          </a:p>
          <a:p>
            <a:r>
              <a:rPr lang="en-US" dirty="0" smtClean="0"/>
              <a:t>________________________</a:t>
            </a:r>
          </a:p>
          <a:p>
            <a:r>
              <a:rPr lang="en-US" dirty="0" smtClean="0"/>
              <a:t>What is the title of the poem ?</a:t>
            </a:r>
          </a:p>
          <a:p>
            <a:r>
              <a:rPr lang="en-US" dirty="0" smtClean="0"/>
              <a:t>________________________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40386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1295400"/>
            <a:ext cx="48783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0"/>
            <a:ext cx="168751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572000"/>
            <a:ext cx="1730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2725" y="1746250"/>
            <a:ext cx="2608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hot.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200400"/>
            <a:ext cx="446628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sky is blue.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F:\PHONE CAMERA PHOTOS\ppt pict 015.jpg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 l="12759" t="19395" r="23793"/>
          <a:stretch>
            <a:fillRect/>
          </a:stretch>
        </p:blipFill>
        <p:spPr bwMode="auto">
          <a:xfrm>
            <a:off x="7315200" y="0"/>
            <a:ext cx="18288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038600"/>
            <a:ext cx="40370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8288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625"/>
            <a:ext cx="2590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4986338"/>
            <a:ext cx="23145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038" y="2133600"/>
            <a:ext cx="565398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little cloud comes </a:t>
            </a:r>
          </a:p>
          <a:p>
            <a:pPr algn="ctr">
              <a:defRPr/>
            </a:pP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looking for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PHONE CAMERA PHOTOS\ppt pict 016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4546" t="8524" r="15909" b="9091"/>
          <a:stretch>
            <a:fillRect/>
          </a:stretch>
        </p:blipFill>
        <p:spPr bwMode="auto">
          <a:xfrm>
            <a:off x="0" y="29718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 l="40833" b="4167"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F:\PHONE CAMERA PHOTOS\ppt pict 01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 l="12759" t="19395" r="23793"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F:\PHONE CAMERA PHOTOS\ppt pict 01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 l="12759" t="19395" r="23793"/>
          <a:stretch>
            <a:fillRect/>
          </a:stretch>
        </p:blipFill>
        <p:spPr bwMode="auto">
          <a:xfrm>
            <a:off x="54864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F:\PHONE CAMERA PHOTOS\ppt pict 01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 l="12759" t="19395" r="23793"/>
          <a:stretch>
            <a:fillRect/>
          </a:stretch>
        </p:blipFill>
        <p:spPr bwMode="auto">
          <a:xfrm>
            <a:off x="36576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F:\PHONE CAMERA PHOTOS\ppt pict 01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 l="12759" t="19395" r="23793"/>
          <a:stretch>
            <a:fillRect/>
          </a:stretch>
        </p:blipFill>
        <p:spPr bwMode="auto">
          <a:xfrm>
            <a:off x="18288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F:\PHONE CAMERA PHOTOS\ppt pict 015.jpg"/>
          <p:cNvPicPr>
            <a:picLocks noChangeAspect="1" noChangeArrowheads="1"/>
          </p:cNvPicPr>
          <p:nvPr/>
        </p:nvPicPr>
        <p:blipFill>
          <a:blip r:embed="rId4">
            <a:lum bright="20000" contrast="40000"/>
          </a:blip>
          <a:srcRect l="12759" t="19395" r="23793"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 descr="F:\PHONE CAMERA PHOTOS\ppt pict 017.jpg"/>
          <p:cNvPicPr>
            <a:picLocks noChangeAspect="1" noChangeArrowheads="1"/>
          </p:cNvPicPr>
          <p:nvPr/>
        </p:nvPicPr>
        <p:blipFill>
          <a:blip r:embed="rId5">
            <a:lum bright="20000" contrast="40000"/>
          </a:blip>
          <a:srcRect l="11674" t="52" r="1297" b="3712"/>
          <a:stretch>
            <a:fillRect/>
          </a:stretch>
        </p:blipFill>
        <p:spPr bwMode="auto">
          <a:xfrm>
            <a:off x="4724400" y="2947988"/>
            <a:ext cx="44196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350" y="1874837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More clouds 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:\PHONE CAMERA PHOTOS\ppt pict 01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11674" t="52" r="1297" b="3712"/>
          <a:stretch>
            <a:fillRect/>
          </a:stretch>
        </p:blipFill>
        <p:spPr bwMode="auto">
          <a:xfrm>
            <a:off x="0" y="33528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063" y="3429000"/>
            <a:ext cx="3944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" descr="C:\Program Files\Microsoft Office\Clipart\homeanim\AG004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914400"/>
            <a:ext cx="2590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C:\Program Files\Microsoft Office\Clipart\homeanim\AG004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"/>
            <a:ext cx="35052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C:\Program Files\Microsoft Office\Clipart\homeanim\AG004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36220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bring rain.</a:t>
            </a: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701817">
            <a:off x="3994150" y="4416425"/>
            <a:ext cx="201613" cy="1920875"/>
          </a:xfrm>
          <a:prstGeom prst="downArrow">
            <a:avLst>
              <a:gd name="adj1" fmla="val 50000"/>
              <a:gd name="adj2" fmla="val 499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3810000"/>
            <a:ext cx="25907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puddle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:\PHONE CAMERA PHOTOS\ppt pict 016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4546" t="8524" r="15909" b="9091"/>
          <a:stretch>
            <a:fillRect/>
          </a:stretch>
        </p:blipFill>
        <p:spPr bwMode="auto">
          <a:xfrm>
            <a:off x="0" y="3505200"/>
            <a:ext cx="5486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F:\PHONE CAMERA PHOTOS\ppt pict 017.jpg"/>
          <p:cNvPicPr>
            <a:picLocks noChangeAspect="1" noChangeArrowheads="1"/>
          </p:cNvPicPr>
          <p:nvPr/>
        </p:nvPicPr>
        <p:blipFill>
          <a:blip r:embed="rId3">
            <a:lum bright="20000" contrast="40000"/>
          </a:blip>
          <a:srcRect l="11674" t="52" r="1297" b="3712"/>
          <a:stretch>
            <a:fillRect/>
          </a:stretch>
        </p:blipFill>
        <p:spPr bwMode="auto">
          <a:xfrm>
            <a:off x="5334000" y="3507828"/>
            <a:ext cx="3810000" cy="335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C:\Program Files\Microsoft Office\Clipart\homeanim\AG004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85800"/>
            <a:ext cx="22526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C:\Program Files\Microsoft Office\Clipart\homeanim\AG004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"/>
            <a:ext cx="3048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C:\Program Files\Microsoft Office\Clipart\homeanim\AG0043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30480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524000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 and dance.</a:t>
            </a:r>
          </a:p>
          <a:p>
            <a:pPr algn="ctr">
              <a:defRPr/>
            </a:pP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It’s cool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56284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Rhyming 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12811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895600"/>
            <a:ext cx="1319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dot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191000"/>
            <a:ext cx="1319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hot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5410200"/>
            <a:ext cx="1319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pot</a:t>
            </a:r>
          </a:p>
        </p:txBody>
      </p:sp>
      <p:pic>
        <p:nvPicPr>
          <p:cNvPr id="922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1824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581400" y="3200400"/>
            <a:ext cx="228600" cy="2286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10000"/>
            <a:ext cx="8524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562600"/>
            <a:ext cx="7937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12811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133600"/>
            <a:ext cx="1319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886200"/>
            <a:ext cx="10502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5486400"/>
            <a:ext cx="13965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sky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13335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752600"/>
            <a:ext cx="148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429000"/>
            <a:ext cx="23622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/>
          <a:srcRect r="1601" b="29179"/>
          <a:stretch>
            <a:fillRect/>
          </a:stretch>
        </p:blipFill>
        <p:spPr bwMode="auto">
          <a:xfrm>
            <a:off x="3048000" y="5291138"/>
            <a:ext cx="34432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19736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286000"/>
            <a:ext cx="19736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3810000"/>
            <a:ext cx="16850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5410200"/>
            <a:ext cx="1531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rain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2209800"/>
            <a:ext cx="976312" cy="9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7200" y="2133600"/>
            <a:ext cx="976312" cy="9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2133600"/>
            <a:ext cx="976312" cy="9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00600" y="2209800"/>
            <a:ext cx="976312" cy="9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10200" y="2209800"/>
            <a:ext cx="976312" cy="96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505200"/>
            <a:ext cx="11715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830763"/>
            <a:ext cx="21336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95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sheet </vt:lpstr>
      <vt:lpstr>Answer the following questions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hcl</cp:lastModifiedBy>
  <cp:revision>15</cp:revision>
  <cp:lastPrinted>1601-01-01T00:00:00Z</cp:lastPrinted>
  <dcterms:created xsi:type="dcterms:W3CDTF">1601-01-01T00:00:00Z</dcterms:created>
  <dcterms:modified xsi:type="dcterms:W3CDTF">2011-09-27T06:06:21Z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