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57" r:id="rId21"/>
    <p:sldId id="258" r:id="rId22"/>
    <p:sldId id="259" r:id="rId23"/>
    <p:sldId id="260" r:id="rId24"/>
    <p:sldId id="263" r:id="rId25"/>
    <p:sldId id="262" r:id="rId26"/>
    <p:sldId id="264" r:id="rId27"/>
    <p:sldId id="265" r:id="rId28"/>
    <p:sldId id="266" r:id="rId29"/>
    <p:sldId id="267" r:id="rId30"/>
    <p:sldId id="272" r:id="rId31"/>
    <p:sldId id="273" r:id="rId3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EC48-C4A1-4D2C-942D-AFA1683F817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E350E-A24D-4B27-B106-8A5C76DF3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E350E-A24D-4B27-B106-8A5C76DF341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2662238"/>
            <a:ext cx="2971800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2662238"/>
            <a:ext cx="2971800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2644775"/>
            <a:ext cx="46038" cy="34925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9FC0-75A6-4FD7-88FD-CC4FF8B64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E647-9746-4F19-98E8-115141CE0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09E8F-1157-4073-B165-7AD2D33FE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04EB-999B-416D-9D22-3BB451A76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687763"/>
            <a:ext cx="7924800" cy="317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B3C0-D403-4510-86B7-0DA4B21D0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3EBC-BABC-4E8C-8639-E8083AB55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1635125"/>
            <a:ext cx="3748087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1635125"/>
            <a:ext cx="3749675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E2F0-EAD0-4820-A0D1-B2EC47B0B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2158-B302-4A9F-A078-5EC386613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C514-6087-4BE1-B070-244D1BF9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283F-1E09-475E-9A18-334377260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D5AF8-E526-423F-B7E7-98386350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085850"/>
            <a:ext cx="8229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963"/>
            <a:ext cx="2590800" cy="287337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963"/>
            <a:ext cx="3581400" cy="287337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5500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415B8D-EB88-4D96-9854-7D123EED8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7D4989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00150"/>
            <a:ext cx="88392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After bath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314700"/>
            <a:ext cx="16668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icture9"/>
          <p:cNvPicPr>
            <a:picLocks noChangeAspect="1" noChangeArrowheads="1"/>
          </p:cNvPicPr>
          <p:nvPr/>
        </p:nvPicPr>
        <p:blipFill>
          <a:blip r:embed="rId2"/>
          <a:srcRect t="735"/>
          <a:stretch>
            <a:fillRect/>
          </a:stretch>
        </p:blipFill>
        <p:spPr bwMode="auto">
          <a:xfrm>
            <a:off x="411164" y="417910"/>
            <a:ext cx="8321675" cy="4341019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67400" y="108585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Shaving cream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cture10"/>
          <p:cNvPicPr>
            <a:picLocks noChangeAspect="1" noChangeArrowheads="1"/>
          </p:cNvPicPr>
          <p:nvPr/>
        </p:nvPicPr>
        <p:blipFill>
          <a:blip r:embed="rId2"/>
          <a:srcRect t="980"/>
          <a:stretch>
            <a:fillRect/>
          </a:stretch>
        </p:blipFill>
        <p:spPr bwMode="auto">
          <a:xfrm>
            <a:off x="411164" y="428625"/>
            <a:ext cx="8321675" cy="4330304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90600" y="2280047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Towel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icture11"/>
          <p:cNvPicPr>
            <a:picLocks noChangeAspect="1" noChangeArrowheads="1"/>
          </p:cNvPicPr>
          <p:nvPr/>
        </p:nvPicPr>
        <p:blipFill>
          <a:blip r:embed="rId2"/>
          <a:srcRect t="729"/>
          <a:stretch>
            <a:fillRect/>
          </a:stretch>
        </p:blipFill>
        <p:spPr bwMode="auto">
          <a:xfrm>
            <a:off x="411164" y="402432"/>
            <a:ext cx="8321675" cy="437078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0600" y="34290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Towel rack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icture12"/>
          <p:cNvPicPr>
            <a:picLocks noChangeAspect="1" noChangeArrowheads="1"/>
          </p:cNvPicPr>
          <p:nvPr/>
        </p:nvPicPr>
        <p:blipFill>
          <a:blip r:embed="rId2"/>
          <a:srcRect t="1324"/>
          <a:stretch>
            <a:fillRect/>
          </a:stretch>
        </p:blipFill>
        <p:spPr bwMode="auto">
          <a:xfrm>
            <a:off x="411164" y="428625"/>
            <a:ext cx="8321675" cy="4344591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Sink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icture13"/>
          <p:cNvPicPr>
            <a:picLocks noChangeAspect="1" noChangeArrowheads="1"/>
          </p:cNvPicPr>
          <p:nvPr/>
        </p:nvPicPr>
        <p:blipFill>
          <a:blip r:embed="rId2"/>
          <a:srcRect t="1082"/>
          <a:stretch>
            <a:fillRect/>
          </a:stretch>
        </p:blipFill>
        <p:spPr bwMode="auto">
          <a:xfrm>
            <a:off x="411164" y="417910"/>
            <a:ext cx="8321675" cy="4355306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14400" y="188595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Shower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icture14"/>
          <p:cNvPicPr>
            <a:picLocks noChangeAspect="1" noChangeArrowheads="1"/>
          </p:cNvPicPr>
          <p:nvPr/>
        </p:nvPicPr>
        <p:blipFill>
          <a:blip r:embed="rId2"/>
          <a:srcRect t="676"/>
          <a:stretch>
            <a:fillRect/>
          </a:stretch>
        </p:blipFill>
        <p:spPr bwMode="auto">
          <a:xfrm>
            <a:off x="411164" y="400050"/>
            <a:ext cx="8321675" cy="4373166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143000" y="1251347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Soap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Picture15"/>
          <p:cNvPicPr>
            <a:picLocks noChangeAspect="1" noChangeArrowheads="1"/>
          </p:cNvPicPr>
          <p:nvPr/>
        </p:nvPicPr>
        <p:blipFill>
          <a:blip r:embed="rId2"/>
          <a:srcRect t="676"/>
          <a:stretch>
            <a:fillRect/>
          </a:stretch>
        </p:blipFill>
        <p:spPr bwMode="auto">
          <a:xfrm>
            <a:off x="411164" y="400050"/>
            <a:ext cx="8321675" cy="4373166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43000" y="35433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Toilet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icture16"/>
          <p:cNvPicPr>
            <a:picLocks noChangeAspect="1" noChangeArrowheads="1"/>
          </p:cNvPicPr>
          <p:nvPr/>
        </p:nvPicPr>
        <p:blipFill>
          <a:blip r:embed="rId2"/>
          <a:srcRect t="1082"/>
          <a:stretch>
            <a:fillRect/>
          </a:stretch>
        </p:blipFill>
        <p:spPr bwMode="auto">
          <a:xfrm>
            <a:off x="411164" y="417910"/>
            <a:ext cx="8321675" cy="4355306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15000" y="34290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Toilet paper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icture17"/>
          <p:cNvPicPr>
            <a:picLocks noChangeAspect="1" noChangeArrowheads="1"/>
          </p:cNvPicPr>
          <p:nvPr/>
        </p:nvPicPr>
        <p:blipFill>
          <a:blip r:embed="rId2"/>
          <a:srcRect t="595"/>
          <a:stretch>
            <a:fillRect/>
          </a:stretch>
        </p:blipFill>
        <p:spPr bwMode="auto">
          <a:xfrm>
            <a:off x="411164" y="396478"/>
            <a:ext cx="8321675" cy="4376738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38200" y="85725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Toothpaste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Picture18"/>
          <p:cNvPicPr>
            <a:picLocks noChangeAspect="1" noChangeArrowheads="1"/>
          </p:cNvPicPr>
          <p:nvPr/>
        </p:nvPicPr>
        <p:blipFill>
          <a:blip r:embed="rId2"/>
          <a:srcRect t="676"/>
          <a:stretch>
            <a:fillRect/>
          </a:stretch>
        </p:blipFill>
        <p:spPr bwMode="auto">
          <a:xfrm>
            <a:off x="411164" y="400050"/>
            <a:ext cx="8321675" cy="4373166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19200" y="1085850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Toothbrush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1"/>
          <p:cNvPicPr>
            <a:picLocks noChangeAspect="1" noChangeArrowheads="1"/>
          </p:cNvPicPr>
          <p:nvPr/>
        </p:nvPicPr>
        <p:blipFill>
          <a:blip r:embed="rId2"/>
          <a:srcRect l="426"/>
          <a:stretch>
            <a:fillRect/>
          </a:stretch>
        </p:blipFill>
        <p:spPr bwMode="auto">
          <a:xfrm>
            <a:off x="498476" y="400050"/>
            <a:ext cx="818197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38150"/>
            <a:ext cx="46474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After my bath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1238250"/>
            <a:ext cx="38905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try, try, 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2095500"/>
            <a:ext cx="49552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wipe myself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599" y="2952750"/>
            <a:ext cx="62758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till I’m dry, dry, dry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"/>
            <a:ext cx="22860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66750"/>
            <a:ext cx="48782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Hands to wipe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657350"/>
            <a:ext cx="70711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 fingers and toes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2724150"/>
            <a:ext cx="5840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 two wet legs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3714750"/>
            <a:ext cx="61093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 a shiny nose.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28600" y="1200150"/>
            <a:ext cx="17541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09550"/>
            <a:ext cx="74366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Just think how much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123950"/>
            <a:ext cx="63017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less time I’d take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038350"/>
            <a:ext cx="50898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if I were a dog</a:t>
            </a:r>
          </a:p>
        </p:txBody>
      </p:sp>
      <p:pic>
        <p:nvPicPr>
          <p:cNvPr id="7170" name="Picture 2" descr="ag0018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276350"/>
            <a:ext cx="152558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ag0018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28750"/>
            <a:ext cx="11445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Rekha Vashisht\Desktop\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18135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Rekha Vashisht\Desktop\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9550"/>
            <a:ext cx="8763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and could shake, shake, shake.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arly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14401" y="462915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othbrush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th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xercise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lass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brary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2"/>
          <p:cNvPicPr>
            <a:picLocks noChangeAspect="1" noChangeArrowheads="1"/>
          </p:cNvPicPr>
          <p:nvPr/>
        </p:nvPicPr>
        <p:blipFill>
          <a:blip r:embed="rId2"/>
          <a:srcRect t="1324"/>
          <a:stretch>
            <a:fillRect/>
          </a:stretch>
        </p:blipFill>
        <p:spPr bwMode="auto">
          <a:xfrm>
            <a:off x="411164" y="428625"/>
            <a:ext cx="8321675" cy="4344591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67000" y="85725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Bath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tudy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743450"/>
            <a:ext cx="2437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D. Srinivasa Rao PRT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iet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4686300"/>
            <a:ext cx="2437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D. Srinivasa Rao PRT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4" y="429816"/>
            <a:ext cx="8321675" cy="4283869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66800" y="10287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Comb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4"/>
          <p:cNvPicPr>
            <a:picLocks noChangeAspect="1" noChangeArrowheads="1"/>
          </p:cNvPicPr>
          <p:nvPr/>
        </p:nvPicPr>
        <p:blipFill>
          <a:blip r:embed="rId2"/>
          <a:srcRect l="1505" t="1328"/>
          <a:stretch>
            <a:fillRect/>
          </a:stretch>
        </p:blipFill>
        <p:spPr bwMode="auto">
          <a:xfrm>
            <a:off x="530225" y="433388"/>
            <a:ext cx="8210550" cy="4335066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00200" y="14859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Brush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5"/>
          <p:cNvPicPr>
            <a:picLocks noChangeAspect="1" noChangeArrowheads="1"/>
          </p:cNvPicPr>
          <p:nvPr/>
        </p:nvPicPr>
        <p:blipFill>
          <a:blip r:embed="rId2"/>
          <a:srcRect t="1208"/>
          <a:stretch>
            <a:fillRect/>
          </a:stretch>
        </p:blipFill>
        <p:spPr bwMode="auto">
          <a:xfrm>
            <a:off x="411164" y="457200"/>
            <a:ext cx="8321675" cy="4281488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90600" y="1765697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Hair dryer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6"/>
          <p:cNvPicPr>
            <a:picLocks noChangeAspect="1" noChangeArrowheads="1"/>
          </p:cNvPicPr>
          <p:nvPr/>
        </p:nvPicPr>
        <p:blipFill>
          <a:blip r:embed="rId2"/>
          <a:srcRect t="844"/>
          <a:stretch>
            <a:fillRect/>
          </a:stretch>
        </p:blipFill>
        <p:spPr bwMode="auto">
          <a:xfrm>
            <a:off x="411164" y="422673"/>
            <a:ext cx="8321675" cy="4336256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8200" y="302895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Laundry basket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cture7"/>
          <p:cNvPicPr>
            <a:picLocks noChangeAspect="1" noChangeArrowheads="1"/>
          </p:cNvPicPr>
          <p:nvPr/>
        </p:nvPicPr>
        <p:blipFill>
          <a:blip r:embed="rId2"/>
          <a:srcRect t="980"/>
          <a:stretch>
            <a:fillRect/>
          </a:stretch>
        </p:blipFill>
        <p:spPr bwMode="auto">
          <a:xfrm>
            <a:off x="411164" y="428625"/>
            <a:ext cx="8321675" cy="4330304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66800" y="38862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Scales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icture8"/>
          <p:cNvPicPr>
            <a:picLocks noChangeAspect="1" noChangeArrowheads="1"/>
          </p:cNvPicPr>
          <p:nvPr/>
        </p:nvPicPr>
        <p:blipFill>
          <a:blip r:embed="rId2"/>
          <a:srcRect l="1543" t="1225" b="871"/>
          <a:stretch>
            <a:fillRect/>
          </a:stretch>
        </p:blipFill>
        <p:spPr bwMode="auto">
          <a:xfrm>
            <a:off x="533401" y="439341"/>
            <a:ext cx="8207375" cy="4281488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3000" y="314325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Razor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91</Words>
  <Application>Microsoft PowerPoint</Application>
  <PresentationFormat>On-screen Show (16:9)</PresentationFormat>
  <Paragraphs>33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compaq</cp:lastModifiedBy>
  <cp:revision>12</cp:revision>
  <cp:lastPrinted>1601-01-01T00:00:00Z</cp:lastPrinted>
  <dcterms:created xsi:type="dcterms:W3CDTF">1601-01-01T00:00:00Z</dcterms:created>
  <dcterms:modified xsi:type="dcterms:W3CDTF">2011-09-27T15:10:26Z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