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9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C1BB1-39C4-4E07-8C17-C58939516B33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A941F-28BB-4667-8C97-A3DD79C709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A941F-28BB-4667-8C97-A3DD79C709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9/14/2011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A smile</a:t>
            </a:r>
            <a:endParaRPr lang="en-US" sz="6600" dirty="0"/>
          </a:p>
        </p:txBody>
      </p:sp>
      <p:pic>
        <p:nvPicPr>
          <p:cNvPr id="1026" name="Picture 2" descr="C:\Documents and Settings\compaq\My Documents\My Pictures\cdocumentsandsettingssysopmydocumentsmypicturessmileyfac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33601"/>
            <a:ext cx="44196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Angry face</a:t>
            </a:r>
            <a:endParaRPr lang="en-US" dirty="0"/>
          </a:p>
        </p:txBody>
      </p:sp>
      <p:pic>
        <p:nvPicPr>
          <p:cNvPr id="4" name="Content Placeholder 3" descr="1 (345)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33600" y="2622550"/>
            <a:ext cx="4191000" cy="301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the longest word in the world</a:t>
            </a:r>
            <a:endParaRPr lang="en-US" dirty="0"/>
          </a:p>
        </p:txBody>
      </p:sp>
      <p:pic>
        <p:nvPicPr>
          <p:cNvPr id="4" name="Content Placeholder 3" descr="1 (135).gi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676400" y="2057400"/>
            <a:ext cx="51816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smile is quite a funny thing</a:t>
            </a:r>
            <a:endParaRPr lang="en-US" dirty="0"/>
          </a:p>
        </p:txBody>
      </p:sp>
      <p:pic>
        <p:nvPicPr>
          <p:cNvPr id="4" name="Picture 3" descr="1 (57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952750"/>
            <a:ext cx="2133600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wrinkles up  your face</a:t>
            </a:r>
            <a:endParaRPr lang="en-US" dirty="0"/>
          </a:p>
        </p:txBody>
      </p:sp>
      <p:pic>
        <p:nvPicPr>
          <p:cNvPr id="2050" name="Picture 2" descr="C:\Documents and Settings\compaq\My Documents\My Pictures\1 (17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5419" y="1527175"/>
            <a:ext cx="36766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‘ii never find its secret hiding place</a:t>
            </a:r>
            <a:endParaRPr lang="en-US" dirty="0"/>
          </a:p>
        </p:txBody>
      </p:sp>
      <p:pic>
        <p:nvPicPr>
          <p:cNvPr id="4" name="Content Placeholder 3" descr="1 (209)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57400" y="1752601"/>
            <a:ext cx="502920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far more wonderful it is to see what smiles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Documents and Settings\compaq\My Documents\My Pictures\3dmd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3324225"/>
            <a:ext cx="4199012" cy="1752600"/>
          </a:xfrm>
          <a:prstGeom prst="rect">
            <a:avLst/>
          </a:prstGeom>
          <a:noFill/>
        </p:spPr>
      </p:pic>
      <p:pic>
        <p:nvPicPr>
          <p:cNvPr id="3075" name="Picture 3" descr="C:\Documents and Settings\compaq\My Documents\My Pictures\3dcouplecoeur_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" y="3088642"/>
            <a:ext cx="5542693" cy="2570473"/>
          </a:xfrm>
          <a:prstGeom prst="rect">
            <a:avLst/>
          </a:prstGeom>
          <a:noFill/>
        </p:spPr>
      </p:pic>
      <p:pic>
        <p:nvPicPr>
          <p:cNvPr id="3076" name="Picture 4" descr="C:\Documents and Settings\compaq\My Documents\My Pictures\3dcupido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" y="3088642"/>
            <a:ext cx="5542693" cy="2570473"/>
          </a:xfrm>
          <a:prstGeom prst="rect">
            <a:avLst/>
          </a:prstGeom>
          <a:noFill/>
        </p:spPr>
      </p:pic>
      <p:pic>
        <p:nvPicPr>
          <p:cNvPr id="3077" name="Picture 5" descr="C:\Documents and Settings\compaq\My Documents\My Pictures\3dheureux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19400"/>
            <a:ext cx="8398023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smile at one, he smiles at you </a:t>
            </a:r>
            <a:endParaRPr lang="en-US" dirty="0"/>
          </a:p>
        </p:txBody>
      </p:sp>
      <p:pic>
        <p:nvPicPr>
          <p:cNvPr id="4" name="Content Placeholder 3" descr="3dcouplecoeur_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200" y="2057400"/>
            <a:ext cx="51054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one smile makes two</a:t>
            </a:r>
            <a:endParaRPr lang="en-US" dirty="0"/>
          </a:p>
        </p:txBody>
      </p:sp>
      <p:pic>
        <p:nvPicPr>
          <p:cNvPr id="4" name="Content Placeholder 3" descr="2_cats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2057400"/>
            <a:ext cx="6096000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Smiling face</a:t>
            </a:r>
            <a:endParaRPr lang="en-US" dirty="0"/>
          </a:p>
        </p:txBody>
      </p:sp>
      <p:pic>
        <p:nvPicPr>
          <p:cNvPr id="4" name="Content Placeholder 3" descr="1 (16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Wrinkled face</a:t>
            </a:r>
            <a:endParaRPr lang="en-US" dirty="0"/>
          </a:p>
        </p:txBody>
      </p:sp>
      <p:pic>
        <p:nvPicPr>
          <p:cNvPr id="4" name="Content Placeholder 3" descr="1 (28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31294" y="1539875"/>
            <a:ext cx="3644900" cy="454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64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A smile</vt:lpstr>
      <vt:lpstr>A smile is quite a funny thing</vt:lpstr>
      <vt:lpstr>It wrinkles up  your face</vt:lpstr>
      <vt:lpstr>You ‘ii never find its secret hiding place</vt:lpstr>
      <vt:lpstr>But far more wonderful it is to see what smiles can do</vt:lpstr>
      <vt:lpstr>You smile at one, he smiles at you </vt:lpstr>
      <vt:lpstr>So one smile makes two</vt:lpstr>
      <vt:lpstr>Smiling face</vt:lpstr>
      <vt:lpstr>Wrinkled face</vt:lpstr>
      <vt:lpstr>Angry face</vt:lpstr>
      <vt:lpstr>Which is the longest word in the world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smile</dc:title>
  <dc:creator>compaq</dc:creator>
  <cp:lastModifiedBy>compaq</cp:lastModifiedBy>
  <cp:revision>4</cp:revision>
  <dcterms:created xsi:type="dcterms:W3CDTF">2011-08-16T10:11:40Z</dcterms:created>
  <dcterms:modified xsi:type="dcterms:W3CDTF">2011-09-14T15:54:04Z</dcterms:modified>
</cp:coreProperties>
</file>